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" d="100"/>
          <a:sy n="10" d="100"/>
        </p:scale>
        <p:origin x="3864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9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9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7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2622-695D-40C6-8773-3A987E2B4F6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64A0-F927-4DF7-82F7-C0DEBF7E1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9947"/>
          <a:stretch/>
        </p:blipFill>
        <p:spPr>
          <a:xfrm>
            <a:off x="0" y="317500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9887" b="19893"/>
          <a:stretch/>
        </p:blipFill>
        <p:spPr>
          <a:xfrm>
            <a:off x="0" y="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9773"/>
          <a:stretch/>
        </p:blipFill>
        <p:spPr>
          <a:xfrm>
            <a:off x="0" y="863600"/>
            <a:ext cx="12192000" cy="30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44801" y="-22206859"/>
            <a:ext cx="38862000" cy="569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4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9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2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2023-10-19T03:58:56Z</dcterms:created>
  <dcterms:modified xsi:type="dcterms:W3CDTF">2023-10-19T12:07:23Z</dcterms:modified>
</cp:coreProperties>
</file>