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B77"/>
    <a:srgbClr val="FCBC7F"/>
    <a:srgbClr val="FD9F87"/>
    <a:srgbClr val="FE868D"/>
    <a:srgbClr val="FFFFCC"/>
    <a:srgbClr val="705D73"/>
    <a:srgbClr val="854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AB4DA-91A9-4561-90BB-3D17E9507F4A}" v="787" dt="2022-11-28T01:54:52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9" autoAdjust="0"/>
    <p:restoredTop sz="94660"/>
  </p:normalViewPr>
  <p:slideViewPr>
    <p:cSldViewPr>
      <p:cViewPr varScale="1">
        <p:scale>
          <a:sx n="58" d="100"/>
          <a:sy n="58" d="100"/>
        </p:scale>
        <p:origin x="9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 용용" userId="9a06852ea977e71e" providerId="LiveId" clId="{195AB4DA-91A9-4561-90BB-3D17E9507F4A}"/>
    <pc:docChg chg="undo redo custSel addSld delSld modSld sldOrd">
      <pc:chgData name="용 용용" userId="9a06852ea977e71e" providerId="LiveId" clId="{195AB4DA-91A9-4561-90BB-3D17E9507F4A}" dt="2022-11-28T01:55:04.647" v="4599" actId="1076"/>
      <pc:docMkLst>
        <pc:docMk/>
      </pc:docMkLst>
      <pc:sldChg chg="addSp delSp modSp mod setBg">
        <pc:chgData name="용 용용" userId="9a06852ea977e71e" providerId="LiveId" clId="{195AB4DA-91A9-4561-90BB-3D17E9507F4A}" dt="2022-11-27T18:16:14.972" v="898" actId="1076"/>
        <pc:sldMkLst>
          <pc:docMk/>
          <pc:sldMk cId="0" sldId="256"/>
        </pc:sldMkLst>
        <pc:spChg chg="add mod">
          <ac:chgData name="용 용용" userId="9a06852ea977e71e" providerId="LiveId" clId="{195AB4DA-91A9-4561-90BB-3D17E9507F4A}" dt="2022-11-27T15:57:47.008" v="681" actId="1076"/>
          <ac:spMkLst>
            <pc:docMk/>
            <pc:sldMk cId="0" sldId="256"/>
            <ac:spMk id="2" creationId="{543820B4-2637-E89E-5E1D-5866C2C3CB9D}"/>
          </ac:spMkLst>
        </pc:spChg>
        <pc:spChg chg="add mod">
          <ac:chgData name="용 용용" userId="9a06852ea977e71e" providerId="LiveId" clId="{195AB4DA-91A9-4561-90BB-3D17E9507F4A}" dt="2022-11-27T18:16:14.972" v="898" actId="1076"/>
          <ac:spMkLst>
            <pc:docMk/>
            <pc:sldMk cId="0" sldId="256"/>
            <ac:spMk id="4" creationId="{41444F4E-5BD2-F0BA-82B0-5C235272C956}"/>
          </ac:spMkLst>
        </pc:spChg>
        <pc:spChg chg="add del mod">
          <ac:chgData name="용 용용" userId="9a06852ea977e71e" providerId="LiveId" clId="{195AB4DA-91A9-4561-90BB-3D17E9507F4A}" dt="2022-11-27T14:47:52.703" v="202" actId="478"/>
          <ac:spMkLst>
            <pc:docMk/>
            <pc:sldMk cId="0" sldId="256"/>
            <ac:spMk id="7" creationId="{1B2CC959-4A1C-84C3-4CF9-68A5F7613983}"/>
          </ac:spMkLst>
        </pc:spChg>
        <pc:spChg chg="add del mod">
          <ac:chgData name="용 용용" userId="9a06852ea977e71e" providerId="LiveId" clId="{195AB4DA-91A9-4561-90BB-3D17E9507F4A}" dt="2022-11-27T15:55:50.052" v="663" actId="478"/>
          <ac:spMkLst>
            <pc:docMk/>
            <pc:sldMk cId="0" sldId="256"/>
            <ac:spMk id="10" creationId="{31E28141-3601-BFFF-E651-7A2734DC44D7}"/>
          </ac:spMkLst>
        </pc:spChg>
        <pc:spChg chg="del mod">
          <ac:chgData name="용 용용" userId="9a06852ea977e71e" providerId="LiveId" clId="{195AB4DA-91A9-4561-90BB-3D17E9507F4A}" dt="2022-11-27T14:34:34.812" v="166" actId="478"/>
          <ac:spMkLst>
            <pc:docMk/>
            <pc:sldMk cId="0" sldId="256"/>
            <ac:spMk id="11" creationId="{00000000-0000-0000-0000-000000000000}"/>
          </ac:spMkLst>
        </pc:spChg>
        <pc:spChg chg="add del mod">
          <ac:chgData name="용 용용" userId="9a06852ea977e71e" providerId="LiveId" clId="{195AB4DA-91A9-4561-90BB-3D17E9507F4A}" dt="2022-11-27T15:21:35.209" v="447" actId="47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용 용용" userId="9a06852ea977e71e" providerId="LiveId" clId="{195AB4DA-91A9-4561-90BB-3D17E9507F4A}" dt="2022-11-27T15:57:36.708" v="680" actId="14100"/>
          <ac:spMkLst>
            <pc:docMk/>
            <pc:sldMk cId="0" sldId="256"/>
            <ac:spMk id="13" creationId="{00000000-0000-0000-0000-000000000000}"/>
          </ac:spMkLst>
        </pc:spChg>
        <pc:spChg chg="add del mod">
          <ac:chgData name="용 용용" userId="9a06852ea977e71e" providerId="LiveId" clId="{195AB4DA-91A9-4561-90BB-3D17E9507F4A}" dt="2022-11-27T18:16:09.883" v="897" actId="1076"/>
          <ac:spMkLst>
            <pc:docMk/>
            <pc:sldMk cId="0" sldId="256"/>
            <ac:spMk id="14" creationId="{5CE35B13-ABF8-5618-B907-84B358B694F7}"/>
          </ac:spMkLst>
        </pc:spChg>
        <pc:spChg chg="add del mod">
          <ac:chgData name="용 용용" userId="9a06852ea977e71e" providerId="LiveId" clId="{195AB4DA-91A9-4561-90BB-3D17E9507F4A}" dt="2022-11-27T16:10:44.846" v="773" actId="478"/>
          <ac:spMkLst>
            <pc:docMk/>
            <pc:sldMk cId="0" sldId="256"/>
            <ac:spMk id="16" creationId="{5B38F305-9B25-BA81-71EF-48CF49AEF4CB}"/>
          </ac:spMkLst>
        </pc:spChg>
        <pc:spChg chg="add del mod">
          <ac:chgData name="용 용용" userId="9a06852ea977e71e" providerId="LiveId" clId="{195AB4DA-91A9-4561-90BB-3D17E9507F4A}" dt="2022-11-27T15:41:43.544" v="581" actId="478"/>
          <ac:spMkLst>
            <pc:docMk/>
            <pc:sldMk cId="0" sldId="256"/>
            <ac:spMk id="17" creationId="{CAF7CA27-D3A1-6217-D416-A161D89849FE}"/>
          </ac:spMkLst>
        </pc:spChg>
        <pc:spChg chg="add del mod">
          <ac:chgData name="용 용용" userId="9a06852ea977e71e" providerId="LiveId" clId="{195AB4DA-91A9-4561-90BB-3D17E9507F4A}" dt="2022-11-27T15:48:18.076" v="613" actId="478"/>
          <ac:spMkLst>
            <pc:docMk/>
            <pc:sldMk cId="0" sldId="256"/>
            <ac:spMk id="18" creationId="{26DDDA28-0791-5303-9782-BE5511C5500E}"/>
          </ac:spMkLst>
        </pc:spChg>
        <pc:spChg chg="add del mod">
          <ac:chgData name="용 용용" userId="9a06852ea977e71e" providerId="LiveId" clId="{195AB4DA-91A9-4561-90BB-3D17E9507F4A}" dt="2022-11-27T16:10:40.590" v="772" actId="478"/>
          <ac:spMkLst>
            <pc:docMk/>
            <pc:sldMk cId="0" sldId="256"/>
            <ac:spMk id="20" creationId="{A35B0E93-061B-ADEB-6831-6FE3143E3607}"/>
          </ac:spMkLst>
        </pc:spChg>
        <pc:grpChg chg="add mod">
          <ac:chgData name="용 용용" userId="9a06852ea977e71e" providerId="LiveId" clId="{195AB4DA-91A9-4561-90BB-3D17E9507F4A}" dt="2022-11-27T18:16:00.603" v="896" actId="1076"/>
          <ac:grpSpMkLst>
            <pc:docMk/>
            <pc:sldMk cId="0" sldId="256"/>
            <ac:grpSpMk id="21" creationId="{8261F8E3-A2AF-63B9-968B-7E59D654522E}"/>
          </ac:grpSpMkLst>
        </pc:grpChg>
        <pc:grpChg chg="del mod">
          <ac:chgData name="용 용용" userId="9a06852ea977e71e" providerId="LiveId" clId="{195AB4DA-91A9-4561-90BB-3D17E9507F4A}" dt="2022-11-27T15:56:41.479" v="669" actId="478"/>
          <ac:grpSpMkLst>
            <pc:docMk/>
            <pc:sldMk cId="0" sldId="256"/>
            <ac:grpSpMk id="1001" creationId="{00000000-0000-0000-0000-000000000000}"/>
          </ac:grpSpMkLst>
        </pc:grpChg>
        <pc:grpChg chg="del">
          <ac:chgData name="용 용용" userId="9a06852ea977e71e" providerId="LiveId" clId="{195AB4DA-91A9-4561-90BB-3D17E9507F4A}" dt="2022-11-27T15:52:19.313" v="630" actId="478"/>
          <ac:grpSpMkLst>
            <pc:docMk/>
            <pc:sldMk cId="0" sldId="256"/>
            <ac:grpSpMk id="1002" creationId="{00000000-0000-0000-0000-000000000000}"/>
          </ac:grpSpMkLst>
        </pc:grpChg>
        <pc:grpChg chg="del">
          <ac:chgData name="용 용용" userId="9a06852ea977e71e" providerId="LiveId" clId="{195AB4DA-91A9-4561-90BB-3D17E9507F4A}" dt="2022-11-27T15:52:21.469" v="631" actId="478"/>
          <ac:grpSpMkLst>
            <pc:docMk/>
            <pc:sldMk cId="0" sldId="256"/>
            <ac:grpSpMk id="1003" creationId="{00000000-0000-0000-0000-000000000000}"/>
          </ac:grpSpMkLst>
        </pc:grpChg>
        <pc:grpChg chg="del mod">
          <ac:chgData name="용 용용" userId="9a06852ea977e71e" providerId="LiveId" clId="{195AB4DA-91A9-4561-90BB-3D17E9507F4A}" dt="2022-11-27T16:10:20.373" v="767" actId="478"/>
          <ac:grpSpMkLst>
            <pc:docMk/>
            <pc:sldMk cId="0" sldId="256"/>
            <ac:grpSpMk id="1004" creationId="{00000000-0000-0000-0000-000000000000}"/>
          </ac:grpSpMkLst>
        </pc:grpChg>
        <pc:graphicFrameChg chg="add del mod modGraphic">
          <ac:chgData name="용 용용" userId="9a06852ea977e71e" providerId="LiveId" clId="{195AB4DA-91A9-4561-90BB-3D17E9507F4A}" dt="2022-11-27T15:46:44.086" v="602" actId="478"/>
          <ac:graphicFrameMkLst>
            <pc:docMk/>
            <pc:sldMk cId="0" sldId="256"/>
            <ac:graphicFrameMk id="19" creationId="{9B1841DD-5C8F-C922-B35B-58B0F76A3DB4}"/>
          </ac:graphicFrameMkLst>
        </pc:graphicFrameChg>
        <pc:picChg chg="mod">
          <ac:chgData name="용 용용" userId="9a06852ea977e71e" providerId="LiveId" clId="{195AB4DA-91A9-4561-90BB-3D17E9507F4A}" dt="2022-11-27T18:15:52.974" v="895"/>
          <ac:picMkLst>
            <pc:docMk/>
            <pc:sldMk cId="0" sldId="256"/>
            <ac:picMk id="22" creationId="{9B33956A-CFD7-1BB0-FDF6-1602CEFD6650}"/>
          </ac:picMkLst>
        </pc:picChg>
        <pc:picChg chg="add del mod">
          <ac:chgData name="용 용용" userId="9a06852ea977e71e" providerId="LiveId" clId="{195AB4DA-91A9-4561-90BB-3D17E9507F4A}" dt="2022-11-27T15:01:04.759" v="367" actId="478"/>
          <ac:picMkLst>
            <pc:docMk/>
            <pc:sldMk cId="0" sldId="256"/>
            <ac:picMk id="1026" creationId="{193F4FE5-73C9-A82E-994E-85CF8F0EE6BF}"/>
          </ac:picMkLst>
        </pc:picChg>
        <pc:picChg chg="add del mod">
          <ac:chgData name="용 용용" userId="9a06852ea977e71e" providerId="LiveId" clId="{195AB4DA-91A9-4561-90BB-3D17E9507F4A}" dt="2022-11-27T15:43:35.835" v="591" actId="478"/>
          <ac:picMkLst>
            <pc:docMk/>
            <pc:sldMk cId="0" sldId="256"/>
            <ac:picMk id="1028" creationId="{E433C6F0-06BE-E3E9-FF97-809AE1516D48}"/>
          </ac:picMkLst>
        </pc:picChg>
        <pc:picChg chg="add del mod">
          <ac:chgData name="용 용용" userId="9a06852ea977e71e" providerId="LiveId" clId="{195AB4DA-91A9-4561-90BB-3D17E9507F4A}" dt="2022-11-27T15:43:34.106" v="590" actId="478"/>
          <ac:picMkLst>
            <pc:docMk/>
            <pc:sldMk cId="0" sldId="256"/>
            <ac:picMk id="1030" creationId="{D8151F32-F872-FD8B-1FD7-0E7118BBF5D9}"/>
          </ac:picMkLst>
        </pc:picChg>
        <pc:picChg chg="add del mod">
          <ac:chgData name="용 용용" userId="9a06852ea977e71e" providerId="LiveId" clId="{195AB4DA-91A9-4561-90BB-3D17E9507F4A}" dt="2022-11-27T15:43:32.442" v="589" actId="478"/>
          <ac:picMkLst>
            <pc:docMk/>
            <pc:sldMk cId="0" sldId="256"/>
            <ac:picMk id="1032" creationId="{03618224-8899-71E2-A5F9-6F04BE981C81}"/>
          </ac:picMkLst>
        </pc:picChg>
        <pc:picChg chg="add del">
          <ac:chgData name="용 용용" userId="9a06852ea977e71e" providerId="LiveId" clId="{195AB4DA-91A9-4561-90BB-3D17E9507F4A}" dt="2022-11-27T15:08:07.112" v="403" actId="478"/>
          <ac:picMkLst>
            <pc:docMk/>
            <pc:sldMk cId="0" sldId="256"/>
            <ac:picMk id="1034" creationId="{4475F114-B66A-3304-8F08-8467FD4EFDCA}"/>
          </ac:picMkLst>
        </pc:picChg>
        <pc:picChg chg="add del">
          <ac:chgData name="용 용용" userId="9a06852ea977e71e" providerId="LiveId" clId="{195AB4DA-91A9-4561-90BB-3D17E9507F4A}" dt="2022-11-27T15:08:20.419" v="405" actId="478"/>
          <ac:picMkLst>
            <pc:docMk/>
            <pc:sldMk cId="0" sldId="256"/>
            <ac:picMk id="1036" creationId="{D9E5FBD3-7250-3929-291A-9B6E92A10892}"/>
          </ac:picMkLst>
        </pc:picChg>
        <pc:picChg chg="add del">
          <ac:chgData name="용 용용" userId="9a06852ea977e71e" providerId="LiveId" clId="{195AB4DA-91A9-4561-90BB-3D17E9507F4A}" dt="2022-11-27T15:08:43.467" v="407" actId="478"/>
          <ac:picMkLst>
            <pc:docMk/>
            <pc:sldMk cId="0" sldId="256"/>
            <ac:picMk id="1038" creationId="{F7056F9B-2CCF-F570-311D-19157D7DD847}"/>
          </ac:picMkLst>
        </pc:picChg>
        <pc:picChg chg="add del mod">
          <ac:chgData name="용 용용" userId="9a06852ea977e71e" providerId="LiveId" clId="{195AB4DA-91A9-4561-90BB-3D17E9507F4A}" dt="2022-11-27T18:15:43.773" v="892" actId="478"/>
          <ac:picMkLst>
            <pc:docMk/>
            <pc:sldMk cId="0" sldId="256"/>
            <ac:picMk id="1040" creationId="{8BA892BB-69D4-11D0-3A37-3AB0DFAB066D}"/>
          </ac:picMkLst>
        </pc:picChg>
        <pc:picChg chg="add del mod">
          <ac:chgData name="용 용용" userId="9a06852ea977e71e" providerId="LiveId" clId="{195AB4DA-91A9-4561-90BB-3D17E9507F4A}" dt="2022-11-27T15:39:03.589" v="553" actId="478"/>
          <ac:picMkLst>
            <pc:docMk/>
            <pc:sldMk cId="0" sldId="256"/>
            <ac:picMk id="1042" creationId="{1502CB53-0CED-C171-C3DA-BFE6DF7CFC17}"/>
          </ac:picMkLst>
        </pc:picChg>
        <pc:picChg chg="add del mod">
          <ac:chgData name="용 용용" userId="9a06852ea977e71e" providerId="LiveId" clId="{195AB4DA-91A9-4561-90BB-3D17E9507F4A}" dt="2022-11-27T18:15:47.272" v="894" actId="478"/>
          <ac:picMkLst>
            <pc:docMk/>
            <pc:sldMk cId="0" sldId="256"/>
            <ac:picMk id="1044" creationId="{B177AED7-3266-FE47-74FB-8F099BD508C2}"/>
          </ac:picMkLst>
        </pc:picChg>
        <pc:picChg chg="add del mod">
          <ac:chgData name="용 용용" userId="9a06852ea977e71e" providerId="LiveId" clId="{195AB4DA-91A9-4561-90BB-3D17E9507F4A}" dt="2022-11-27T18:15:45.551" v="893" actId="478"/>
          <ac:picMkLst>
            <pc:docMk/>
            <pc:sldMk cId="0" sldId="256"/>
            <ac:picMk id="1046" creationId="{7CBD656A-73F4-9EDC-36C5-78824309A51C}"/>
          </ac:picMkLst>
        </pc:picChg>
        <pc:picChg chg="add del mod">
          <ac:chgData name="용 용용" userId="9a06852ea977e71e" providerId="LiveId" clId="{195AB4DA-91A9-4561-90BB-3D17E9507F4A}" dt="2022-11-27T15:39:05.407" v="554" actId="478"/>
          <ac:picMkLst>
            <pc:docMk/>
            <pc:sldMk cId="0" sldId="256"/>
            <ac:picMk id="1048" creationId="{E2281BD8-E31E-7B9A-15F4-86D03FF16BA5}"/>
          </ac:picMkLst>
        </pc:picChg>
        <pc:picChg chg="add del mod">
          <ac:chgData name="용 용용" userId="9a06852ea977e71e" providerId="LiveId" clId="{195AB4DA-91A9-4561-90BB-3D17E9507F4A}" dt="2022-11-27T18:15:41.731" v="891" actId="478"/>
          <ac:picMkLst>
            <pc:docMk/>
            <pc:sldMk cId="0" sldId="256"/>
            <ac:picMk id="1050" creationId="{DF2CB034-B13C-3D7E-369B-00C5D54668F5}"/>
          </ac:picMkLst>
        </pc:picChg>
        <pc:picChg chg="add del mod">
          <ac:chgData name="용 용용" userId="9a06852ea977e71e" providerId="LiveId" clId="{195AB4DA-91A9-4561-90BB-3D17E9507F4A}" dt="2022-11-27T15:39:23.041" v="560" actId="478"/>
          <ac:picMkLst>
            <pc:docMk/>
            <pc:sldMk cId="0" sldId="256"/>
            <ac:picMk id="1052" creationId="{E4E74789-F76A-C486-63C2-DBF68AB7FBB0}"/>
          </ac:picMkLst>
        </pc:picChg>
        <pc:picChg chg="add del mod">
          <ac:chgData name="용 용용" userId="9a06852ea977e71e" providerId="LiveId" clId="{195AB4DA-91A9-4561-90BB-3D17E9507F4A}" dt="2022-11-27T15:43:43.165" v="595" actId="478"/>
          <ac:picMkLst>
            <pc:docMk/>
            <pc:sldMk cId="0" sldId="256"/>
            <ac:picMk id="1054" creationId="{934CFA62-FF63-E3CE-0D41-2DADFA9DD507}"/>
          </ac:picMkLst>
        </pc:picChg>
        <pc:picChg chg="add del mod">
          <ac:chgData name="용 용용" userId="9a06852ea977e71e" providerId="LiveId" clId="{195AB4DA-91A9-4561-90BB-3D17E9507F4A}" dt="2022-11-27T16:01:58.136" v="714" actId="478"/>
          <ac:picMkLst>
            <pc:docMk/>
            <pc:sldMk cId="0" sldId="256"/>
            <ac:picMk id="1056" creationId="{720517C5-A39B-68A8-0506-5867A126ABB5}"/>
          </ac:picMkLst>
        </pc:picChg>
        <pc:picChg chg="add del mod">
          <ac:chgData name="용 용용" userId="9a06852ea977e71e" providerId="LiveId" clId="{195AB4DA-91A9-4561-90BB-3D17E9507F4A}" dt="2022-11-27T15:56:34.362" v="668" actId="478"/>
          <ac:picMkLst>
            <pc:docMk/>
            <pc:sldMk cId="0" sldId="256"/>
            <ac:picMk id="1058" creationId="{DA4387A3-C719-8B16-8590-140171F1FA53}"/>
          </ac:picMkLst>
        </pc:picChg>
        <pc:picChg chg="add del mod">
          <ac:chgData name="용 용용" userId="9a06852ea977e71e" providerId="LiveId" clId="{195AB4DA-91A9-4561-90BB-3D17E9507F4A}" dt="2022-11-27T15:59:20.156" v="686" actId="478"/>
          <ac:picMkLst>
            <pc:docMk/>
            <pc:sldMk cId="0" sldId="256"/>
            <ac:picMk id="1060" creationId="{4848F885-8205-A0A2-3920-9F9247E218BA}"/>
          </ac:picMkLst>
        </pc:picChg>
        <pc:picChg chg="add del mod">
          <ac:chgData name="용 용용" userId="9a06852ea977e71e" providerId="LiveId" clId="{195AB4DA-91A9-4561-90BB-3D17E9507F4A}" dt="2022-11-27T15:59:54.633" v="691" actId="478"/>
          <ac:picMkLst>
            <pc:docMk/>
            <pc:sldMk cId="0" sldId="256"/>
            <ac:picMk id="1062" creationId="{8401E44E-2B2F-0EB4-B68F-3F2342D8E423}"/>
          </ac:picMkLst>
        </pc:picChg>
        <pc:picChg chg="add del mod">
          <ac:chgData name="용 용용" userId="9a06852ea977e71e" providerId="LiveId" clId="{195AB4DA-91A9-4561-90BB-3D17E9507F4A}" dt="2022-11-27T16:01:19.344" v="704" actId="478"/>
          <ac:picMkLst>
            <pc:docMk/>
            <pc:sldMk cId="0" sldId="256"/>
            <ac:picMk id="1064" creationId="{9EBCAF6E-9A20-590E-8B21-EA8C7A2EAC60}"/>
          </ac:picMkLst>
        </pc:picChg>
        <pc:picChg chg="add del mod">
          <ac:chgData name="용 용용" userId="9a06852ea977e71e" providerId="LiveId" clId="{195AB4DA-91A9-4561-90BB-3D17E9507F4A}" dt="2022-11-27T16:03:29.887" v="719" actId="478"/>
          <ac:picMkLst>
            <pc:docMk/>
            <pc:sldMk cId="0" sldId="256"/>
            <ac:picMk id="1066" creationId="{0CCC8F0C-57DD-1D53-7329-ADBB58157370}"/>
          </ac:picMkLst>
        </pc:picChg>
        <pc:picChg chg="add del mod">
          <ac:chgData name="용 용용" userId="9a06852ea977e71e" providerId="LiveId" clId="{195AB4DA-91A9-4561-90BB-3D17E9507F4A}" dt="2022-11-27T16:04:06.130" v="726" actId="478"/>
          <ac:picMkLst>
            <pc:docMk/>
            <pc:sldMk cId="0" sldId="256"/>
            <ac:picMk id="1068" creationId="{5B118E64-D9D0-A054-D7DA-094A19F2D5BE}"/>
          </ac:picMkLst>
        </pc:picChg>
        <pc:picChg chg="add del mod">
          <ac:chgData name="용 용용" userId="9a06852ea977e71e" providerId="LiveId" clId="{195AB4DA-91A9-4561-90BB-3D17E9507F4A}" dt="2022-11-27T16:08:33.936" v="743" actId="478"/>
          <ac:picMkLst>
            <pc:docMk/>
            <pc:sldMk cId="0" sldId="256"/>
            <ac:picMk id="1070" creationId="{957800BF-5BBE-5191-04A2-4FA347B6BF6B}"/>
          </ac:picMkLst>
        </pc:picChg>
        <pc:picChg chg="add del mod">
          <ac:chgData name="용 용용" userId="9a06852ea977e71e" providerId="LiveId" clId="{195AB4DA-91A9-4561-90BB-3D17E9507F4A}" dt="2022-11-27T16:17:03.307" v="776" actId="478"/>
          <ac:picMkLst>
            <pc:docMk/>
            <pc:sldMk cId="0" sldId="256"/>
            <ac:picMk id="1072" creationId="{23C02A17-4CDB-46FB-A331-ECB1F00D6AE5}"/>
          </ac:picMkLst>
        </pc:picChg>
        <pc:picChg chg="add del mod">
          <ac:chgData name="용 용용" userId="9a06852ea977e71e" providerId="LiveId" clId="{195AB4DA-91A9-4561-90BB-3D17E9507F4A}" dt="2022-11-27T16:19:28.521" v="784" actId="478"/>
          <ac:picMkLst>
            <pc:docMk/>
            <pc:sldMk cId="0" sldId="256"/>
            <ac:picMk id="1074" creationId="{5EFCEC7A-8A27-B71D-301D-C0695A2ED3BB}"/>
          </ac:picMkLst>
        </pc:picChg>
        <pc:picChg chg="add del mod">
          <ac:chgData name="용 용용" userId="9a06852ea977e71e" providerId="LiveId" clId="{195AB4DA-91A9-4561-90BB-3D17E9507F4A}" dt="2022-11-27T16:19:56.463" v="791" actId="478"/>
          <ac:picMkLst>
            <pc:docMk/>
            <pc:sldMk cId="0" sldId="256"/>
            <ac:picMk id="1076" creationId="{44084D0C-37AB-EA01-1309-76DAB23895F0}"/>
          </ac:picMkLst>
        </pc:picChg>
        <pc:picChg chg="add del mod">
          <ac:chgData name="용 용용" userId="9a06852ea977e71e" providerId="LiveId" clId="{195AB4DA-91A9-4561-90BB-3D17E9507F4A}" dt="2022-11-27T16:21:30.136" v="798" actId="478"/>
          <ac:picMkLst>
            <pc:docMk/>
            <pc:sldMk cId="0" sldId="256"/>
            <ac:picMk id="1078" creationId="{29DA49CE-0EC6-7114-E9CC-7CEB50DFA683}"/>
          </ac:picMkLst>
        </pc:picChg>
        <pc:picChg chg="add del mod">
          <ac:chgData name="용 용용" userId="9a06852ea977e71e" providerId="LiveId" clId="{195AB4DA-91A9-4561-90BB-3D17E9507F4A}" dt="2022-11-27T16:22:37.276" v="805" actId="478"/>
          <ac:picMkLst>
            <pc:docMk/>
            <pc:sldMk cId="0" sldId="256"/>
            <ac:picMk id="1080" creationId="{C7E69615-A962-FE64-1CD9-164E1006BC79}"/>
          </ac:picMkLst>
        </pc:picChg>
        <pc:picChg chg="add del mod">
          <ac:chgData name="용 용용" userId="9a06852ea977e71e" providerId="LiveId" clId="{195AB4DA-91A9-4561-90BB-3D17E9507F4A}" dt="2022-11-27T16:22:50.946" v="811" actId="478"/>
          <ac:picMkLst>
            <pc:docMk/>
            <pc:sldMk cId="0" sldId="256"/>
            <ac:picMk id="1082" creationId="{828553AC-4F93-4803-67A5-51B1A3EB79E4}"/>
          </ac:picMkLst>
        </pc:picChg>
        <pc:picChg chg="add del mod">
          <ac:chgData name="용 용용" userId="9a06852ea977e71e" providerId="LiveId" clId="{195AB4DA-91A9-4561-90BB-3D17E9507F4A}" dt="2022-11-27T16:23:17.694" v="814" actId="478"/>
          <ac:picMkLst>
            <pc:docMk/>
            <pc:sldMk cId="0" sldId="256"/>
            <ac:picMk id="1084" creationId="{1430ACDD-33BA-95CA-D9AB-BA8649DA2C1B}"/>
          </ac:picMkLst>
        </pc:picChg>
        <pc:picChg chg="add del mod">
          <ac:chgData name="용 용용" userId="9a06852ea977e71e" providerId="LiveId" clId="{195AB4DA-91A9-4561-90BB-3D17E9507F4A}" dt="2022-11-27T16:33:21.610" v="859" actId="478"/>
          <ac:picMkLst>
            <pc:docMk/>
            <pc:sldMk cId="0" sldId="256"/>
            <ac:picMk id="1086" creationId="{F84AEF82-4B98-32D3-5C47-EFC162E2E4D4}"/>
          </ac:picMkLst>
        </pc:picChg>
        <pc:picChg chg="add del mod">
          <ac:chgData name="용 용용" userId="9a06852ea977e71e" providerId="LiveId" clId="{195AB4DA-91A9-4561-90BB-3D17E9507F4A}" dt="2022-11-27T16:32:48.277" v="849"/>
          <ac:picMkLst>
            <pc:docMk/>
            <pc:sldMk cId="0" sldId="256"/>
            <ac:picMk id="1088" creationId="{8BAF1296-0DBD-17A6-6C31-10EB440268F4}"/>
          </ac:picMkLst>
        </pc:picChg>
        <pc:picChg chg="add del mod">
          <ac:chgData name="용 용용" userId="9a06852ea977e71e" providerId="LiveId" clId="{195AB4DA-91A9-4561-90BB-3D17E9507F4A}" dt="2022-11-27T16:32:46.147" v="845"/>
          <ac:picMkLst>
            <pc:docMk/>
            <pc:sldMk cId="0" sldId="256"/>
            <ac:picMk id="1090" creationId="{5EA3CFB1-9B59-B029-3014-162C0C73CF33}"/>
          </ac:picMkLst>
        </pc:picChg>
        <pc:picChg chg="add del mod">
          <ac:chgData name="용 용용" userId="9a06852ea977e71e" providerId="LiveId" clId="{195AB4DA-91A9-4561-90BB-3D17E9507F4A}" dt="2022-11-27T16:42:12.114" v="866" actId="478"/>
          <ac:picMkLst>
            <pc:docMk/>
            <pc:sldMk cId="0" sldId="256"/>
            <ac:picMk id="1092" creationId="{0B010595-9DA3-1B5A-03E6-5595D0A29E32}"/>
          </ac:picMkLst>
        </pc:picChg>
        <pc:picChg chg="add del mod">
          <ac:chgData name="용 용용" userId="9a06852ea977e71e" providerId="LiveId" clId="{195AB4DA-91A9-4561-90BB-3D17E9507F4A}" dt="2022-11-27T18:13:21.451" v="871" actId="478"/>
          <ac:picMkLst>
            <pc:docMk/>
            <pc:sldMk cId="0" sldId="256"/>
            <ac:picMk id="1094" creationId="{EA98348D-BF0D-6DDC-6DB6-8788F644F687}"/>
          </ac:picMkLst>
        </pc:picChg>
        <pc:picChg chg="add mod">
          <ac:chgData name="용 용용" userId="9a06852ea977e71e" providerId="LiveId" clId="{195AB4DA-91A9-4561-90BB-3D17E9507F4A}" dt="2022-11-27T18:14:57.630" v="887" actId="1076"/>
          <ac:picMkLst>
            <pc:docMk/>
            <pc:sldMk cId="0" sldId="256"/>
            <ac:picMk id="1096" creationId="{753A1957-3309-E40D-479F-C6F1337D38CE}"/>
          </ac:picMkLst>
        </pc:picChg>
      </pc:sldChg>
      <pc:sldChg chg="addSp delSp modSp mod setBg">
        <pc:chgData name="용 용용" userId="9a06852ea977e71e" providerId="LiveId" clId="{195AB4DA-91A9-4561-90BB-3D17E9507F4A}" dt="2022-11-28T01:30:24.931" v="3349" actId="14100"/>
        <pc:sldMkLst>
          <pc:docMk/>
          <pc:sldMk cId="0" sldId="257"/>
        </pc:sldMkLst>
        <pc:spChg chg="mod">
          <ac:chgData name="용 용용" userId="9a06852ea977e71e" providerId="LiveId" clId="{195AB4DA-91A9-4561-90BB-3D17E9507F4A}" dt="2022-11-28T01:23:37.195" v="3281"/>
          <ac:spMkLst>
            <pc:docMk/>
            <pc:sldMk cId="0" sldId="257"/>
            <ac:spMk id="2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8:38.582" v="991" actId="1076"/>
          <ac:spMkLst>
            <pc:docMk/>
            <pc:sldMk cId="0" sldId="257"/>
            <ac:spMk id="20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8:13.152" v="944" actId="255"/>
          <ac:spMkLst>
            <pc:docMk/>
            <pc:sldMk cId="0" sldId="257"/>
            <ac:spMk id="24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8:06.954" v="943" actId="255"/>
          <ac:spMkLst>
            <pc:docMk/>
            <pc:sldMk cId="0" sldId="257"/>
            <ac:spMk id="29" creationId="{00000000-0000-0000-0000-000000000000}"/>
          </ac:spMkLst>
        </pc:spChg>
        <pc:spChg chg="add del mod">
          <ac:chgData name="용 용용" userId="9a06852ea977e71e" providerId="LiveId" clId="{195AB4DA-91A9-4561-90BB-3D17E9507F4A}" dt="2022-11-27T18:18:01.942" v="942" actId="255"/>
          <ac:spMkLst>
            <pc:docMk/>
            <pc:sldMk cId="0" sldId="257"/>
            <ac:spMk id="34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7:55.509" v="941" actId="255"/>
          <ac:spMkLst>
            <pc:docMk/>
            <pc:sldMk cId="0" sldId="257"/>
            <ac:spMk id="39" creationId="{00000000-0000-0000-0000-000000000000}"/>
          </ac:spMkLst>
        </pc:spChg>
        <pc:spChg chg="del mod">
          <ac:chgData name="용 용용" userId="9a06852ea977e71e" providerId="LiveId" clId="{195AB4DA-91A9-4561-90BB-3D17E9507F4A}" dt="2022-11-27T18:19:44.340" v="1190" actId="478"/>
          <ac:spMkLst>
            <pc:docMk/>
            <pc:sldMk cId="0" sldId="257"/>
            <ac:spMk id="43" creationId="{00000000-0000-0000-0000-000000000000}"/>
          </ac:spMkLst>
        </pc:spChg>
        <pc:spChg chg="del">
          <ac:chgData name="용 용용" userId="9a06852ea977e71e" providerId="LiveId" clId="{195AB4DA-91A9-4561-90BB-3D17E9507F4A}" dt="2022-11-27T18:19:43.251" v="1189" actId="478"/>
          <ac:spMkLst>
            <pc:docMk/>
            <pc:sldMk cId="0" sldId="257"/>
            <ac:spMk id="44" creationId="{00000000-0000-0000-0000-000000000000}"/>
          </ac:spMkLst>
        </pc:spChg>
        <pc:spChg chg="del">
          <ac:chgData name="용 용용" userId="9a06852ea977e71e" providerId="LiveId" clId="{195AB4DA-91A9-4561-90BB-3D17E9507F4A}" dt="2022-11-27T18:19:49.177" v="1192" actId="478"/>
          <ac:spMkLst>
            <pc:docMk/>
            <pc:sldMk cId="0" sldId="257"/>
            <ac:spMk id="48" creationId="{00000000-0000-0000-0000-000000000000}"/>
          </ac:spMkLst>
        </pc:spChg>
        <pc:spChg chg="del mod">
          <ac:chgData name="용 용용" userId="9a06852ea977e71e" providerId="LiveId" clId="{195AB4DA-91A9-4561-90BB-3D17E9507F4A}" dt="2022-11-27T18:19:50.707" v="1193" actId="478"/>
          <ac:spMkLst>
            <pc:docMk/>
            <pc:sldMk cId="0" sldId="257"/>
            <ac:spMk id="49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9:01.001" v="1062"/>
          <ac:spMkLst>
            <pc:docMk/>
            <pc:sldMk cId="0" sldId="257"/>
            <ac:spMk id="53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9:19.580" v="1128"/>
          <ac:spMkLst>
            <pc:docMk/>
            <pc:sldMk cId="0" sldId="257"/>
            <ac:spMk id="54" creationId="{00000000-0000-0000-0000-000000000000}"/>
          </ac:spMkLst>
        </pc:spChg>
        <pc:spChg chg="mod">
          <ac:chgData name="용 용용" userId="9a06852ea977e71e" providerId="LiveId" clId="{195AB4DA-91A9-4561-90BB-3D17E9507F4A}" dt="2022-11-27T18:19:34.457" v="1185"/>
          <ac:spMkLst>
            <pc:docMk/>
            <pc:sldMk cId="0" sldId="257"/>
            <ac:spMk id="55" creationId="{00000000-0000-0000-0000-000000000000}"/>
          </ac:spMkLst>
        </pc:spChg>
        <pc:spChg chg="del mod">
          <ac:chgData name="용 용용" userId="9a06852ea977e71e" providerId="LiveId" clId="{195AB4DA-91A9-4561-90BB-3D17E9507F4A}" dt="2022-11-27T18:19:58.237" v="1196" actId="478"/>
          <ac:spMkLst>
            <pc:docMk/>
            <pc:sldMk cId="0" sldId="257"/>
            <ac:spMk id="56" creationId="{00000000-0000-0000-0000-000000000000}"/>
          </ac:spMkLst>
        </pc:spChg>
        <pc:spChg chg="del">
          <ac:chgData name="용 용용" userId="9a06852ea977e71e" providerId="LiveId" clId="{195AB4DA-91A9-4561-90BB-3D17E9507F4A}" dt="2022-11-27T18:19:52.021" v="1194" actId="478"/>
          <ac:spMkLst>
            <pc:docMk/>
            <pc:sldMk cId="0" sldId="257"/>
            <ac:spMk id="57" creationId="{00000000-0000-0000-0000-000000000000}"/>
          </ac:spMkLst>
        </pc:spChg>
        <pc:grpChg chg="add mod">
          <ac:chgData name="용 용용" userId="9a06852ea977e71e" providerId="LiveId" clId="{195AB4DA-91A9-4561-90BB-3D17E9507F4A}" dt="2022-11-27T18:43:04.526" v="1708"/>
          <ac:grpSpMkLst>
            <pc:docMk/>
            <pc:sldMk cId="0" sldId="257"/>
            <ac:grpSpMk id="3" creationId="{EBE364C9-7FBD-F698-50FC-92F2035BB08B}"/>
          </ac:grpSpMkLst>
        </pc:grpChg>
        <pc:grpChg chg="del">
          <ac:chgData name="용 용용" userId="9a06852ea977e71e" providerId="LiveId" clId="{195AB4DA-91A9-4561-90BB-3D17E9507F4A}" dt="2022-11-27T18:19:40.537" v="1187" actId="478"/>
          <ac:grpSpMkLst>
            <pc:docMk/>
            <pc:sldMk cId="0" sldId="257"/>
            <ac:grpSpMk id="1011" creationId="{00000000-0000-0000-0000-000000000000}"/>
          </ac:grpSpMkLst>
        </pc:grpChg>
        <pc:grpChg chg="del">
          <ac:chgData name="용 용용" userId="9a06852ea977e71e" providerId="LiveId" clId="{195AB4DA-91A9-4561-90BB-3D17E9507F4A}" dt="2022-11-27T18:19:38.628" v="1186" actId="478"/>
          <ac:grpSpMkLst>
            <pc:docMk/>
            <pc:sldMk cId="0" sldId="257"/>
            <ac:grpSpMk id="1012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3:04.526" v="1708"/>
          <ac:picMkLst>
            <pc:docMk/>
            <pc:sldMk cId="0" sldId="257"/>
            <ac:picMk id="4" creationId="{F1204AFF-AFD9-36F2-8783-98FDCF829AC3}"/>
          </ac:picMkLst>
        </pc:picChg>
        <pc:picChg chg="mod">
          <ac:chgData name="용 용용" userId="9a06852ea977e71e" providerId="LiveId" clId="{195AB4DA-91A9-4561-90BB-3D17E9507F4A}" dt="2022-11-27T18:43:04.526" v="1708"/>
          <ac:picMkLst>
            <pc:docMk/>
            <pc:sldMk cId="0" sldId="257"/>
            <ac:picMk id="6" creationId="{F6DC1679-444D-AF8D-9D76-9E6149A57AD3}"/>
          </ac:picMkLst>
        </pc:picChg>
        <pc:picChg chg="mod">
          <ac:chgData name="용 용용" userId="9a06852ea977e71e" providerId="LiveId" clId="{195AB4DA-91A9-4561-90BB-3D17E9507F4A}" dt="2022-11-27T18:43:04.526" v="1708"/>
          <ac:picMkLst>
            <pc:docMk/>
            <pc:sldMk cId="0" sldId="257"/>
            <ac:picMk id="7" creationId="{531B1A8F-55A5-592C-05D9-64F2BD532595}"/>
          </ac:picMkLst>
        </pc:picChg>
        <pc:picChg chg="add mod">
          <ac:chgData name="용 용용" userId="9a06852ea977e71e" providerId="LiveId" clId="{195AB4DA-91A9-4561-90BB-3D17E9507F4A}" dt="2022-11-28T01:30:24.931" v="3349" actId="14100"/>
          <ac:picMkLst>
            <pc:docMk/>
            <pc:sldMk cId="0" sldId="257"/>
            <ac:picMk id="2050" creationId="{47093D81-C53B-77C0-8AEF-8E66F94A0105}"/>
          </ac:picMkLst>
        </pc:picChg>
        <pc:picChg chg="add del">
          <ac:chgData name="용 용용" userId="9a06852ea977e71e" providerId="LiveId" clId="{195AB4DA-91A9-4561-90BB-3D17E9507F4A}" dt="2022-11-28T00:44:39.944" v="2491" actId="478"/>
          <ac:picMkLst>
            <pc:docMk/>
            <pc:sldMk cId="0" sldId="257"/>
            <ac:picMk id="2052" creationId="{949DCF5F-68DF-3C51-4701-999CAFC496F8}"/>
          </ac:picMkLst>
        </pc:picChg>
      </pc:sldChg>
      <pc:sldChg chg="addSp delSp modSp mod setBg">
        <pc:chgData name="용 용용" userId="9a06852ea977e71e" providerId="LiveId" clId="{195AB4DA-91A9-4561-90BB-3D17E9507F4A}" dt="2022-11-28T01:32:27.202" v="3391" actId="1037"/>
        <pc:sldMkLst>
          <pc:docMk/>
          <pc:sldMk cId="0" sldId="258"/>
        </pc:sldMkLst>
        <pc:spChg chg="add del mod">
          <ac:chgData name="용 용용" userId="9a06852ea977e71e" providerId="LiveId" clId="{195AB4DA-91A9-4561-90BB-3D17E9507F4A}" dt="2022-11-28T00:47:02.329" v="2515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용 용용" userId="9a06852ea977e71e" providerId="LiveId" clId="{195AB4DA-91A9-4561-90BB-3D17E9507F4A}" dt="2022-11-28T00:30:14.537" v="2481" actId="20577"/>
          <ac:spMkLst>
            <pc:docMk/>
            <pc:sldMk cId="0" sldId="258"/>
            <ac:spMk id="3" creationId="{C2F35453-A834-E0BC-79FD-1F690AD7733A}"/>
          </ac:spMkLst>
        </pc:spChg>
        <pc:spChg chg="add mod">
          <ac:chgData name="용 용용" userId="9a06852ea977e71e" providerId="LiveId" clId="{195AB4DA-91A9-4561-90BB-3D17E9507F4A}" dt="2022-11-28T01:23:47.882" v="3282" actId="255"/>
          <ac:spMkLst>
            <pc:docMk/>
            <pc:sldMk cId="0" sldId="258"/>
            <ac:spMk id="19" creationId="{6C039C89-F905-610D-AD44-90533A369CD1}"/>
          </ac:spMkLst>
        </pc:spChg>
        <pc:spChg chg="add mod">
          <ac:chgData name="용 용용" userId="9a06852ea977e71e" providerId="LiveId" clId="{195AB4DA-91A9-4561-90BB-3D17E9507F4A}" dt="2022-11-28T01:32:21.137" v="3390" actId="1037"/>
          <ac:spMkLst>
            <pc:docMk/>
            <pc:sldMk cId="0" sldId="258"/>
            <ac:spMk id="24" creationId="{D83A86EB-5C49-5060-80FC-ABB148E5B04F}"/>
          </ac:spMkLst>
        </pc:spChg>
        <pc:spChg chg="add mod">
          <ac:chgData name="용 용용" userId="9a06852ea977e71e" providerId="LiveId" clId="{195AB4DA-91A9-4561-90BB-3D17E9507F4A}" dt="2022-11-28T01:32:15.036" v="3389" actId="1037"/>
          <ac:spMkLst>
            <pc:docMk/>
            <pc:sldMk cId="0" sldId="258"/>
            <ac:spMk id="25" creationId="{CBC41429-B297-1BB5-120E-A610515434AD}"/>
          </ac:spMkLst>
        </pc:spChg>
        <pc:spChg chg="mod">
          <ac:chgData name="용 용용" userId="9a06852ea977e71e" providerId="LiveId" clId="{195AB4DA-91A9-4561-90BB-3D17E9507F4A}" dt="2022-11-27T18:37:16.516" v="1608" actId="1076"/>
          <ac:spMkLst>
            <pc:docMk/>
            <pc:sldMk cId="0" sldId="258"/>
            <ac:spMk id="28" creationId="{00000000-0000-0000-0000-000000000000}"/>
          </ac:spMkLst>
        </pc:spChg>
        <pc:spChg chg="mod">
          <ac:chgData name="용 용용" userId="9a06852ea977e71e" providerId="LiveId" clId="{195AB4DA-91A9-4561-90BB-3D17E9507F4A}" dt="2022-11-27T18:49:05.826" v="2036" actId="20577"/>
          <ac:spMkLst>
            <pc:docMk/>
            <pc:sldMk cId="0" sldId="258"/>
            <ac:spMk id="29" creationId="{00000000-0000-0000-0000-000000000000}"/>
          </ac:spMkLst>
        </pc:spChg>
        <pc:spChg chg="mod">
          <ac:chgData name="용 용용" userId="9a06852ea977e71e" providerId="LiveId" clId="{195AB4DA-91A9-4561-90BB-3D17E9507F4A}" dt="2022-11-28T01:32:27.202" v="3391" actId="1037"/>
          <ac:spMkLst>
            <pc:docMk/>
            <pc:sldMk cId="0" sldId="258"/>
            <ac:spMk id="36" creationId="{00000000-0000-0000-0000-000000000000}"/>
          </ac:spMkLst>
        </pc:spChg>
        <pc:spChg chg="mod">
          <ac:chgData name="용 용용" userId="9a06852ea977e71e" providerId="LiveId" clId="{195AB4DA-91A9-4561-90BB-3D17E9507F4A}" dt="2022-11-28T01:31:28.095" v="3373" actId="20577"/>
          <ac:spMkLst>
            <pc:docMk/>
            <pc:sldMk cId="0" sldId="258"/>
            <ac:spMk id="37" creationId="{00000000-0000-0000-0000-000000000000}"/>
          </ac:spMkLst>
        </pc:spChg>
        <pc:spChg chg="del mod">
          <ac:chgData name="용 용용" userId="9a06852ea977e71e" providerId="LiveId" clId="{195AB4DA-91A9-4561-90BB-3D17E9507F4A}" dt="2022-11-28T01:31:38.295" v="3377" actId="478"/>
          <ac:spMkLst>
            <pc:docMk/>
            <pc:sldMk cId="0" sldId="258"/>
            <ac:spMk id="41" creationId="{00000000-0000-0000-0000-000000000000}"/>
          </ac:spMkLst>
        </pc:spChg>
        <pc:spChg chg="del mod">
          <ac:chgData name="용 용용" userId="9a06852ea977e71e" providerId="LiveId" clId="{195AB4DA-91A9-4561-90BB-3D17E9507F4A}" dt="2022-11-28T01:31:41.192" v="3378" actId="478"/>
          <ac:spMkLst>
            <pc:docMk/>
            <pc:sldMk cId="0" sldId="258"/>
            <ac:spMk id="45" creationId="{00000000-0000-0000-0000-000000000000}"/>
          </ac:spMkLst>
        </pc:spChg>
        <pc:spChg chg="del mod">
          <ac:chgData name="용 용용" userId="9a06852ea977e71e" providerId="LiveId" clId="{195AB4DA-91A9-4561-90BB-3D17E9507F4A}" dt="2022-11-27T18:38:59.485" v="1653" actId="478"/>
          <ac:spMkLst>
            <pc:docMk/>
            <pc:sldMk cId="0" sldId="258"/>
            <ac:spMk id="49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09.837" v="1655" actId="478"/>
          <ac:spMkLst>
            <pc:docMk/>
            <pc:sldMk cId="0" sldId="258"/>
            <ac:spMk id="50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01.965" v="1654" actId="478"/>
          <ac:spMkLst>
            <pc:docMk/>
            <pc:sldMk cId="0" sldId="258"/>
            <ac:spMk id="51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09.837" v="1655" actId="478"/>
          <ac:spMkLst>
            <pc:docMk/>
            <pc:sldMk cId="0" sldId="258"/>
            <ac:spMk id="52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09.837" v="1655" actId="478"/>
          <ac:spMkLst>
            <pc:docMk/>
            <pc:sldMk cId="0" sldId="258"/>
            <ac:spMk id="53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09.837" v="1655" actId="478"/>
          <ac:spMkLst>
            <pc:docMk/>
            <pc:sldMk cId="0" sldId="258"/>
            <ac:spMk id="54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09.837" v="1655" actId="478"/>
          <ac:spMkLst>
            <pc:docMk/>
            <pc:sldMk cId="0" sldId="258"/>
            <ac:spMk id="55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20.848" v="1657" actId="478"/>
          <ac:spMkLst>
            <pc:docMk/>
            <pc:sldMk cId="0" sldId="258"/>
            <ac:spMk id="56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20.848" v="1657" actId="478"/>
          <ac:spMkLst>
            <pc:docMk/>
            <pc:sldMk cId="0" sldId="258"/>
            <ac:spMk id="57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20.848" v="1657" actId="478"/>
          <ac:spMkLst>
            <pc:docMk/>
            <pc:sldMk cId="0" sldId="258"/>
            <ac:spMk id="58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20.848" v="1657" actId="478"/>
          <ac:spMkLst>
            <pc:docMk/>
            <pc:sldMk cId="0" sldId="258"/>
            <ac:spMk id="59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20.848" v="1657" actId="478"/>
          <ac:spMkLst>
            <pc:docMk/>
            <pc:sldMk cId="0" sldId="258"/>
            <ac:spMk id="60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13.806" v="1656" actId="478"/>
          <ac:spMkLst>
            <pc:docMk/>
            <pc:sldMk cId="0" sldId="258"/>
            <ac:spMk id="61" creationId="{00000000-0000-0000-0000-000000000000}"/>
          </ac:spMkLst>
        </pc:spChg>
        <pc:spChg chg="del">
          <ac:chgData name="용 용용" userId="9a06852ea977e71e" providerId="LiveId" clId="{195AB4DA-91A9-4561-90BB-3D17E9507F4A}" dt="2022-11-27T18:39:20.848" v="1657" actId="478"/>
          <ac:spMkLst>
            <pc:docMk/>
            <pc:sldMk cId="0" sldId="258"/>
            <ac:spMk id="62" creationId="{00000000-0000-0000-0000-000000000000}"/>
          </ac:spMkLst>
        </pc:spChg>
        <pc:grpChg chg="add mod">
          <ac:chgData name="용 용용" userId="9a06852ea977e71e" providerId="LiveId" clId="{195AB4DA-91A9-4561-90BB-3D17E9507F4A}" dt="2022-11-27T18:41:28.937" v="1688" actId="1076"/>
          <ac:grpSpMkLst>
            <pc:docMk/>
            <pc:sldMk cId="0" sldId="258"/>
            <ac:grpSpMk id="5" creationId="{3303DE74-DBFA-078D-7C82-E98D774737CD}"/>
          </ac:grpSpMkLst>
        </pc:grpChg>
        <pc:grpChg chg="add mod">
          <ac:chgData name="용 용용" userId="9a06852ea977e71e" providerId="LiveId" clId="{195AB4DA-91A9-4561-90BB-3D17E9507F4A}" dt="2022-11-27T18:42:58.130" v="1707" actId="164"/>
          <ac:grpSpMkLst>
            <pc:docMk/>
            <pc:sldMk cId="0" sldId="258"/>
            <ac:grpSpMk id="10" creationId="{5C2A6BD6-AA03-8E15-64BA-93B1B880E4A8}"/>
          </ac:grpSpMkLst>
        </pc:grpChg>
        <pc:grpChg chg="add mod">
          <ac:chgData name="용 용용" userId="9a06852ea977e71e" providerId="LiveId" clId="{195AB4DA-91A9-4561-90BB-3D17E9507F4A}" dt="2022-11-28T00:47:08.258" v="2517"/>
          <ac:grpSpMkLst>
            <pc:docMk/>
            <pc:sldMk cId="0" sldId="258"/>
            <ac:grpSpMk id="21" creationId="{7FA52CE5-AA2F-493F-DAD7-CD9C617D97A0}"/>
          </ac:grpSpMkLst>
        </pc:grpChg>
        <pc:grpChg chg="del">
          <ac:chgData name="용 용용" userId="9a06852ea977e71e" providerId="LiveId" clId="{195AB4DA-91A9-4561-90BB-3D17E9507F4A}" dt="2022-11-28T00:46:50.364" v="2513" actId="478"/>
          <ac:grpSpMkLst>
            <pc:docMk/>
            <pc:sldMk cId="0" sldId="258"/>
            <ac:grpSpMk id="1001" creationId="{00000000-0000-0000-0000-000000000000}"/>
          </ac:grpSpMkLst>
        </pc:grpChg>
        <pc:grpChg chg="add del">
          <ac:chgData name="용 용용" userId="9a06852ea977e71e" providerId="LiveId" clId="{195AB4DA-91A9-4561-90BB-3D17E9507F4A}" dt="2022-11-27T18:30:03.587" v="1237" actId="478"/>
          <ac:grpSpMkLst>
            <pc:docMk/>
            <pc:sldMk cId="0" sldId="258"/>
            <ac:grpSpMk id="1008" creationId="{00000000-0000-0000-0000-000000000000}"/>
          </ac:grpSpMkLst>
        </pc:grpChg>
        <pc:grpChg chg="mod">
          <ac:chgData name="용 용용" userId="9a06852ea977e71e" providerId="LiveId" clId="{195AB4DA-91A9-4561-90BB-3D17E9507F4A}" dt="2022-11-27T18:38:38.276" v="1648" actId="1076"/>
          <ac:grpSpMkLst>
            <pc:docMk/>
            <pc:sldMk cId="0" sldId="258"/>
            <ac:grpSpMk id="1009" creationId="{00000000-0000-0000-0000-000000000000}"/>
          </ac:grpSpMkLst>
        </pc:grpChg>
        <pc:grpChg chg="mod">
          <ac:chgData name="용 용용" userId="9a06852ea977e71e" providerId="LiveId" clId="{195AB4DA-91A9-4561-90BB-3D17E9507F4A}" dt="2022-11-27T18:38:41.416" v="1649" actId="1076"/>
          <ac:grpSpMkLst>
            <pc:docMk/>
            <pc:sldMk cId="0" sldId="258"/>
            <ac:grpSpMk id="1010" creationId="{00000000-0000-0000-0000-000000000000}"/>
          </ac:grpSpMkLst>
        </pc:grpChg>
        <pc:grpChg chg="mod">
          <ac:chgData name="용 용용" userId="9a06852ea977e71e" providerId="LiveId" clId="{195AB4DA-91A9-4561-90BB-3D17E9507F4A}" dt="2022-11-27T18:38:47.278" v="1650" actId="1076"/>
          <ac:grpSpMkLst>
            <pc:docMk/>
            <pc:sldMk cId="0" sldId="258"/>
            <ac:grpSpMk id="1011" creationId="{00000000-0000-0000-0000-000000000000}"/>
          </ac:grpSpMkLst>
        </pc:grpChg>
        <pc:grpChg chg="mod">
          <ac:chgData name="용 용용" userId="9a06852ea977e71e" providerId="LiveId" clId="{195AB4DA-91A9-4561-90BB-3D17E9507F4A}" dt="2022-11-27T18:38:51.205" v="1651" actId="1076"/>
          <ac:grpSpMkLst>
            <pc:docMk/>
            <pc:sldMk cId="0" sldId="258"/>
            <ac:grpSpMk id="1012" creationId="{00000000-0000-0000-0000-000000000000}"/>
          </ac:grpSpMkLst>
        </pc:grpChg>
        <pc:grpChg chg="del">
          <ac:chgData name="용 용용" userId="9a06852ea977e71e" providerId="LiveId" clId="{195AB4DA-91A9-4561-90BB-3D17E9507F4A}" dt="2022-11-27T18:39:09.837" v="1655" actId="478"/>
          <ac:grpSpMkLst>
            <pc:docMk/>
            <pc:sldMk cId="0" sldId="258"/>
            <ac:grpSpMk id="1013" creationId="{00000000-0000-0000-0000-000000000000}"/>
          </ac:grpSpMkLst>
        </pc:grpChg>
        <pc:grpChg chg="add del">
          <ac:chgData name="용 용용" userId="9a06852ea977e71e" providerId="LiveId" clId="{195AB4DA-91A9-4561-90BB-3D17E9507F4A}" dt="2022-11-27T18:30:02.527" v="1236" actId="478"/>
          <ac:grpSpMkLst>
            <pc:docMk/>
            <pc:sldMk cId="0" sldId="258"/>
            <ac:grpSpMk id="1015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1:05.836" v="1683" actId="207"/>
          <ac:picMkLst>
            <pc:docMk/>
            <pc:sldMk cId="0" sldId="258"/>
            <ac:picMk id="6" creationId="{461EC33C-DE44-4BD8-F42D-51806F10A56F}"/>
          </ac:picMkLst>
        </pc:picChg>
        <pc:picChg chg="add mod">
          <ac:chgData name="용 용용" userId="9a06852ea977e71e" providerId="LiveId" clId="{195AB4DA-91A9-4561-90BB-3D17E9507F4A}" dt="2022-11-27T18:42:58.130" v="1707" actId="164"/>
          <ac:picMkLst>
            <pc:docMk/>
            <pc:sldMk cId="0" sldId="258"/>
            <ac:picMk id="7" creationId="{79732526-5A83-03C3-B8BA-460C2B75D6CE}"/>
          </ac:picMkLst>
        </pc:picChg>
        <pc:picChg chg="add mod">
          <ac:chgData name="용 용용" userId="9a06852ea977e71e" providerId="LiveId" clId="{195AB4DA-91A9-4561-90BB-3D17E9507F4A}" dt="2022-11-27T18:42:58.130" v="1707" actId="164"/>
          <ac:picMkLst>
            <pc:docMk/>
            <pc:sldMk cId="0" sldId="258"/>
            <ac:picMk id="9" creationId="{BD04E795-F6C7-A546-ACC8-673ABE016410}"/>
          </ac:picMkLst>
        </pc:picChg>
        <pc:picChg chg="add mod">
          <ac:chgData name="용 용용" userId="9a06852ea977e71e" providerId="LiveId" clId="{195AB4DA-91A9-4561-90BB-3D17E9507F4A}" dt="2022-11-27T18:51:53.232" v="2074" actId="1036"/>
          <ac:picMkLst>
            <pc:docMk/>
            <pc:sldMk cId="0" sldId="258"/>
            <ac:picMk id="12" creationId="{1E431855-C916-4064-7575-C32227D7DA09}"/>
          </ac:picMkLst>
        </pc:picChg>
        <pc:picChg chg="add mod">
          <ac:chgData name="용 용용" userId="9a06852ea977e71e" providerId="LiveId" clId="{195AB4DA-91A9-4561-90BB-3D17E9507F4A}" dt="2022-11-27T18:51:37.572" v="2068" actId="1038"/>
          <ac:picMkLst>
            <pc:docMk/>
            <pc:sldMk cId="0" sldId="258"/>
            <ac:picMk id="14" creationId="{B825B390-ACF1-34AF-9B0E-1DAA0DF986FC}"/>
          </ac:picMkLst>
        </pc:picChg>
        <pc:picChg chg="add mod">
          <ac:chgData name="용 용용" userId="9a06852ea977e71e" providerId="LiveId" clId="{195AB4DA-91A9-4561-90BB-3D17E9507F4A}" dt="2022-11-27T18:51:17.324" v="2064" actId="1076"/>
          <ac:picMkLst>
            <pc:docMk/>
            <pc:sldMk cId="0" sldId="258"/>
            <ac:picMk id="15" creationId="{8C7FE0E9-F11D-23AB-AA68-033965349F8B}"/>
          </ac:picMkLst>
        </pc:picChg>
        <pc:picChg chg="add mod">
          <ac:chgData name="용 용용" userId="9a06852ea977e71e" providerId="LiveId" clId="{195AB4DA-91A9-4561-90BB-3D17E9507F4A}" dt="2022-11-27T18:52:12.307" v="2078" actId="1076"/>
          <ac:picMkLst>
            <pc:docMk/>
            <pc:sldMk cId="0" sldId="258"/>
            <ac:picMk id="17" creationId="{F8BEACA7-9006-2FB7-6CB0-2EA3C3BE1DA0}"/>
          </ac:picMkLst>
        </pc:picChg>
        <pc:picChg chg="mod">
          <ac:chgData name="용 용용" userId="9a06852ea977e71e" providerId="LiveId" clId="{195AB4DA-91A9-4561-90BB-3D17E9507F4A}" dt="2022-11-28T00:47:08.258" v="2517"/>
          <ac:picMkLst>
            <pc:docMk/>
            <pc:sldMk cId="0" sldId="258"/>
            <ac:picMk id="22" creationId="{441939AC-D6C3-1BD9-0D0C-E95ECD366D07}"/>
          </ac:picMkLst>
        </pc:picChg>
        <pc:picChg chg="add del mod">
          <ac:chgData name="용 용용" userId="9a06852ea977e71e" providerId="LiveId" clId="{195AB4DA-91A9-4561-90BB-3D17E9507F4A}" dt="2022-11-27T18:28:16.557" v="1227"/>
          <ac:picMkLst>
            <pc:docMk/>
            <pc:sldMk cId="0" sldId="258"/>
            <ac:picMk id="3074" creationId="{8EAF6F50-BEF3-9509-E05D-196AB2F99B6C}"/>
          </ac:picMkLst>
        </pc:picChg>
        <pc:picChg chg="add del mod">
          <ac:chgData name="용 용용" userId="9a06852ea977e71e" providerId="LiveId" clId="{195AB4DA-91A9-4561-90BB-3D17E9507F4A}" dt="2022-11-27T18:28:13.835" v="1220"/>
          <ac:picMkLst>
            <pc:docMk/>
            <pc:sldMk cId="0" sldId="258"/>
            <ac:picMk id="3076" creationId="{6C9240E3-6EED-1FD9-0909-A87CCE00C5D0}"/>
          </ac:picMkLst>
        </pc:picChg>
        <pc:picChg chg="add mod">
          <ac:chgData name="용 용용" userId="9a06852ea977e71e" providerId="LiveId" clId="{195AB4DA-91A9-4561-90BB-3D17E9507F4A}" dt="2022-11-27T18:30:27.167" v="1243" actId="14100"/>
          <ac:picMkLst>
            <pc:docMk/>
            <pc:sldMk cId="0" sldId="258"/>
            <ac:picMk id="3078" creationId="{15BC7E7A-43AD-0B02-FC80-32B9E1C3A20B}"/>
          </ac:picMkLst>
        </pc:picChg>
        <pc:picChg chg="add del mod">
          <ac:chgData name="용 용용" userId="9a06852ea977e71e" providerId="LiveId" clId="{195AB4DA-91A9-4561-90BB-3D17E9507F4A}" dt="2022-11-27T18:42:14.018" v="1697" actId="478"/>
          <ac:picMkLst>
            <pc:docMk/>
            <pc:sldMk cId="0" sldId="258"/>
            <ac:picMk id="3080" creationId="{7FA8B750-1787-4CED-4F23-7EE7A9248A57}"/>
          </ac:picMkLst>
        </pc:picChg>
        <pc:picChg chg="add del mod">
          <ac:chgData name="용 용용" userId="9a06852ea977e71e" providerId="LiveId" clId="{195AB4DA-91A9-4561-90BB-3D17E9507F4A}" dt="2022-11-27T18:42:11.407" v="1696" actId="478"/>
          <ac:picMkLst>
            <pc:docMk/>
            <pc:sldMk cId="0" sldId="258"/>
            <ac:picMk id="3082" creationId="{216E53C5-258A-E6EB-1DD9-8BDB2B9E338E}"/>
          </ac:picMkLst>
        </pc:picChg>
        <pc:picChg chg="add mod">
          <ac:chgData name="용 용용" userId="9a06852ea977e71e" providerId="LiveId" clId="{195AB4DA-91A9-4561-90BB-3D17E9507F4A}" dt="2022-11-27T18:42:58.130" v="1707" actId="164"/>
          <ac:picMkLst>
            <pc:docMk/>
            <pc:sldMk cId="0" sldId="258"/>
            <ac:picMk id="3084" creationId="{769E46AF-6824-FFCD-01B9-197339C8714F}"/>
          </ac:picMkLst>
        </pc:picChg>
      </pc:sldChg>
      <pc:sldChg chg="addSp delSp modSp mod ord setBg">
        <pc:chgData name="용 용용" userId="9a06852ea977e71e" providerId="LiveId" clId="{195AB4DA-91A9-4561-90BB-3D17E9507F4A}" dt="2022-11-28T01:23:56.633" v="3283" actId="255"/>
        <pc:sldMkLst>
          <pc:docMk/>
          <pc:sldMk cId="0" sldId="259"/>
        </pc:sldMkLst>
        <pc:spChg chg="mod">
          <ac:chgData name="용 용용" userId="9a06852ea977e71e" providerId="LiveId" clId="{195AB4DA-91A9-4561-90BB-3D17E9507F4A}" dt="2022-11-28T01:23:56.633" v="3283" actId="255"/>
          <ac:spMkLst>
            <pc:docMk/>
            <pc:sldMk cId="0" sldId="259"/>
            <ac:spMk id="2" creationId="{00000000-0000-0000-0000-000000000000}"/>
          </ac:spMkLst>
        </pc:spChg>
        <pc:spChg chg="add del mod topLvl">
          <ac:chgData name="용 용용" userId="9a06852ea977e71e" providerId="LiveId" clId="{195AB4DA-91A9-4561-90BB-3D17E9507F4A}" dt="2022-11-28T01:12:14.999" v="3034" actId="478"/>
          <ac:spMkLst>
            <pc:docMk/>
            <pc:sldMk cId="0" sldId="259"/>
            <ac:spMk id="12" creationId="{E3164F05-A3C5-08B4-E715-077A2031D140}"/>
          </ac:spMkLst>
        </pc:spChg>
        <pc:spChg chg="add del mod ord">
          <ac:chgData name="용 용용" userId="9a06852ea977e71e" providerId="LiveId" clId="{195AB4DA-91A9-4561-90BB-3D17E9507F4A}" dt="2022-11-28T01:14:18.720" v="3058" actId="478"/>
          <ac:spMkLst>
            <pc:docMk/>
            <pc:sldMk cId="0" sldId="259"/>
            <ac:spMk id="16" creationId="{C9233B69-ABB7-A7B2-D449-C039F7E260CE}"/>
          </ac:spMkLst>
        </pc:spChg>
        <pc:spChg chg="add del mod">
          <ac:chgData name="용 용용" userId="9a06852ea977e71e" providerId="LiveId" clId="{195AB4DA-91A9-4561-90BB-3D17E9507F4A}" dt="2022-11-28T01:03:28.962" v="2862" actId="478"/>
          <ac:spMkLst>
            <pc:docMk/>
            <pc:sldMk cId="0" sldId="259"/>
            <ac:spMk id="18" creationId="{A31E390F-733F-AC54-9DAE-8CE38F01E0B3}"/>
          </ac:spMkLst>
        </pc:spChg>
        <pc:spChg chg="mod ord">
          <ac:chgData name="용 용용" userId="9a06852ea977e71e" providerId="LiveId" clId="{195AB4DA-91A9-4561-90BB-3D17E9507F4A}" dt="2022-11-28T01:13:48.609" v="3053" actId="1076"/>
          <ac:spMkLst>
            <pc:docMk/>
            <pc:sldMk cId="0" sldId="259"/>
            <ac:spMk id="37" creationId="{00000000-0000-0000-0000-000000000000}"/>
          </ac:spMkLst>
        </pc:spChg>
        <pc:spChg chg="del mod ord">
          <ac:chgData name="용 용용" userId="9a06852ea977e71e" providerId="LiveId" clId="{195AB4DA-91A9-4561-90BB-3D17E9507F4A}" dt="2022-11-28T01:12:01.883" v="3028" actId="478"/>
          <ac:spMkLst>
            <pc:docMk/>
            <pc:sldMk cId="0" sldId="259"/>
            <ac:spMk id="38" creationId="{00000000-0000-0000-0000-000000000000}"/>
          </ac:spMkLst>
        </pc:spChg>
        <pc:grpChg chg="add mod">
          <ac:chgData name="용 용용" userId="9a06852ea977e71e" providerId="LiveId" clId="{195AB4DA-91A9-4561-90BB-3D17E9507F4A}" dt="2022-11-27T18:43:06.877" v="1709"/>
          <ac:grpSpMkLst>
            <pc:docMk/>
            <pc:sldMk cId="0" sldId="259"/>
            <ac:grpSpMk id="3" creationId="{CC0A47D1-3365-B99E-F55D-0C67EB7822D9}"/>
          </ac:grpSpMkLst>
        </pc:grpChg>
        <pc:grpChg chg="add del mod topLvl">
          <ac:chgData name="용 용용" userId="9a06852ea977e71e" providerId="LiveId" clId="{195AB4DA-91A9-4561-90BB-3D17E9507F4A}" dt="2022-11-28T01:13:34.164" v="3050" actId="1076"/>
          <ac:grpSpMkLst>
            <pc:docMk/>
            <pc:sldMk cId="0" sldId="259"/>
            <ac:grpSpMk id="9" creationId="{A8257A0B-8EA8-5220-F971-802193B6E77C}"/>
          </ac:grpSpMkLst>
        </pc:grpChg>
        <pc:grpChg chg="add del mod">
          <ac:chgData name="용 용용" userId="9a06852ea977e71e" providerId="LiveId" clId="{195AB4DA-91A9-4561-90BB-3D17E9507F4A}" dt="2022-11-28T01:12:09.865" v="3031" actId="165"/>
          <ac:grpSpMkLst>
            <pc:docMk/>
            <pc:sldMk cId="0" sldId="259"/>
            <ac:grpSpMk id="14" creationId="{28E4B2DF-95A0-F01C-CA5B-7CA8CC1B98CD}"/>
          </ac:grpSpMkLst>
        </pc:grpChg>
        <pc:grpChg chg="add mod">
          <ac:chgData name="용 용용" userId="9a06852ea977e71e" providerId="LiveId" clId="{195AB4DA-91A9-4561-90BB-3D17E9507F4A}" dt="2022-11-28T01:13:38.438" v="3051" actId="1076"/>
          <ac:grpSpMkLst>
            <pc:docMk/>
            <pc:sldMk cId="0" sldId="259"/>
            <ac:grpSpMk id="22" creationId="{FE5427B8-1387-9A93-12E8-8FD5B4C1E773}"/>
          </ac:grpSpMkLst>
        </pc:grpChg>
        <pc:grpChg chg="del mod">
          <ac:chgData name="용 용용" userId="9a06852ea977e71e" providerId="LiveId" clId="{195AB4DA-91A9-4561-90BB-3D17E9507F4A}" dt="2022-11-28T00:46:20.029" v="2507" actId="478"/>
          <ac:grpSpMkLst>
            <pc:docMk/>
            <pc:sldMk cId="0" sldId="259"/>
            <ac:grpSpMk id="1007" creationId="{00000000-0000-0000-0000-000000000000}"/>
          </ac:grpSpMkLst>
        </pc:grpChg>
        <pc:grpChg chg="del">
          <ac:chgData name="용 용용" userId="9a06852ea977e71e" providerId="LiveId" clId="{195AB4DA-91A9-4561-90BB-3D17E9507F4A}" dt="2022-11-28T00:47:51.557" v="2598" actId="478"/>
          <ac:grpSpMkLst>
            <pc:docMk/>
            <pc:sldMk cId="0" sldId="259"/>
            <ac:grpSpMk id="1008" creationId="{00000000-0000-0000-0000-000000000000}"/>
          </ac:grpSpMkLst>
        </pc:grpChg>
        <pc:grpChg chg="del">
          <ac:chgData name="용 용용" userId="9a06852ea977e71e" providerId="LiveId" clId="{195AB4DA-91A9-4561-90BB-3D17E9507F4A}" dt="2022-11-28T00:47:50.127" v="2597" actId="478"/>
          <ac:grpSpMkLst>
            <pc:docMk/>
            <pc:sldMk cId="0" sldId="259"/>
            <ac:grpSpMk id="1009" creationId="{00000000-0000-0000-0000-000000000000}"/>
          </ac:grpSpMkLst>
        </pc:grpChg>
        <pc:grpChg chg="del">
          <ac:chgData name="용 용용" userId="9a06852ea977e71e" providerId="LiveId" clId="{195AB4DA-91A9-4561-90BB-3D17E9507F4A}" dt="2022-11-28T00:47:55.222" v="2600" actId="478"/>
          <ac:grpSpMkLst>
            <pc:docMk/>
            <pc:sldMk cId="0" sldId="259"/>
            <ac:grpSpMk id="1010" creationId="{00000000-0000-0000-0000-000000000000}"/>
          </ac:grpSpMkLst>
        </pc:grpChg>
        <pc:grpChg chg="del">
          <ac:chgData name="용 용용" userId="9a06852ea977e71e" providerId="LiveId" clId="{195AB4DA-91A9-4561-90BB-3D17E9507F4A}" dt="2022-11-28T00:47:53.294" v="2599" actId="478"/>
          <ac:grpSpMkLst>
            <pc:docMk/>
            <pc:sldMk cId="0" sldId="259"/>
            <ac:grpSpMk id="1011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3:06.877" v="1709"/>
          <ac:picMkLst>
            <pc:docMk/>
            <pc:sldMk cId="0" sldId="259"/>
            <ac:picMk id="4" creationId="{CFDA09AE-CE60-6926-2695-A40DC81F6279}"/>
          </ac:picMkLst>
        </pc:picChg>
        <pc:picChg chg="mod">
          <ac:chgData name="용 용용" userId="9a06852ea977e71e" providerId="LiveId" clId="{195AB4DA-91A9-4561-90BB-3D17E9507F4A}" dt="2022-11-27T18:43:06.877" v="1709"/>
          <ac:picMkLst>
            <pc:docMk/>
            <pc:sldMk cId="0" sldId="259"/>
            <ac:picMk id="6" creationId="{EF5C0188-243D-81A1-881D-F32CE3FCC41D}"/>
          </ac:picMkLst>
        </pc:picChg>
        <pc:picChg chg="mod">
          <ac:chgData name="용 용용" userId="9a06852ea977e71e" providerId="LiveId" clId="{195AB4DA-91A9-4561-90BB-3D17E9507F4A}" dt="2022-11-27T18:43:06.877" v="1709"/>
          <ac:picMkLst>
            <pc:docMk/>
            <pc:sldMk cId="0" sldId="259"/>
            <ac:picMk id="7" creationId="{F8AA0833-DB25-6D02-7E7E-F9C2DA3CEAEB}"/>
          </ac:picMkLst>
        </pc:picChg>
        <pc:picChg chg="mod">
          <ac:chgData name="용 용용" userId="9a06852ea977e71e" providerId="LiveId" clId="{195AB4DA-91A9-4561-90BB-3D17E9507F4A}" dt="2022-11-28T01:12:09.865" v="3031" actId="165"/>
          <ac:picMkLst>
            <pc:docMk/>
            <pc:sldMk cId="0" sldId="259"/>
            <ac:picMk id="11" creationId="{99EC871C-E41A-CB5C-1AA8-85A740A701F7}"/>
          </ac:picMkLst>
        </pc:picChg>
        <pc:picChg chg="add mod">
          <ac:chgData name="용 용용" userId="9a06852ea977e71e" providerId="LiveId" clId="{195AB4DA-91A9-4561-90BB-3D17E9507F4A}" dt="2022-11-28T01:13:41.965" v="3052" actId="1076"/>
          <ac:picMkLst>
            <pc:docMk/>
            <pc:sldMk cId="0" sldId="259"/>
            <ac:picMk id="21" creationId="{BCA39A62-7300-314F-0AF2-D5745367A259}"/>
          </ac:picMkLst>
        </pc:picChg>
        <pc:picChg chg="mod">
          <ac:chgData name="용 용용" userId="9a06852ea977e71e" providerId="LiveId" clId="{195AB4DA-91A9-4561-90BB-3D17E9507F4A}" dt="2022-11-28T01:13:21.769" v="3048"/>
          <ac:picMkLst>
            <pc:docMk/>
            <pc:sldMk cId="0" sldId="259"/>
            <ac:picMk id="24" creationId="{22AE5FD2-14DC-9C0A-75F8-D22D0E0F3C14}"/>
          </ac:picMkLst>
        </pc:picChg>
        <pc:picChg chg="add mod">
          <ac:chgData name="용 용용" userId="9a06852ea977e71e" providerId="LiveId" clId="{195AB4DA-91A9-4561-90BB-3D17E9507F4A}" dt="2022-11-28T01:14:43.396" v="3068" actId="14100"/>
          <ac:picMkLst>
            <pc:docMk/>
            <pc:sldMk cId="0" sldId="259"/>
            <ac:picMk id="27" creationId="{A1E6066F-5809-60F5-DD6F-97261C453886}"/>
          </ac:picMkLst>
        </pc:picChg>
      </pc:sldChg>
      <pc:sldChg chg="addSp delSp modSp del mod setBg">
        <pc:chgData name="용 용용" userId="9a06852ea977e71e" providerId="LiveId" clId="{195AB4DA-91A9-4561-90BB-3D17E9507F4A}" dt="2022-11-28T01:52:14.559" v="4375" actId="2696"/>
        <pc:sldMkLst>
          <pc:docMk/>
          <pc:sldMk cId="0" sldId="260"/>
        </pc:sldMkLst>
        <pc:spChg chg="mod">
          <ac:chgData name="용 용용" userId="9a06852ea977e71e" providerId="LiveId" clId="{195AB4DA-91A9-4561-90BB-3D17E9507F4A}" dt="2022-11-28T01:02:52.202" v="2818" actId="1076"/>
          <ac:spMkLst>
            <pc:docMk/>
            <pc:sldMk cId="0" sldId="260"/>
            <ac:spMk id="37" creationId="{00000000-0000-0000-0000-000000000000}"/>
          </ac:spMkLst>
        </pc:spChg>
        <pc:grpChg chg="add mod">
          <ac:chgData name="용 용용" userId="9a06852ea977e71e" providerId="LiveId" clId="{195AB4DA-91A9-4561-90BB-3D17E9507F4A}" dt="2022-11-27T18:43:08.987" v="1710"/>
          <ac:grpSpMkLst>
            <pc:docMk/>
            <pc:sldMk cId="0" sldId="260"/>
            <ac:grpSpMk id="3" creationId="{BD9D6A37-D12E-5707-8E8D-3826597CE451}"/>
          </ac:grpSpMkLst>
        </pc:grpChg>
        <pc:grpChg chg="add del">
          <ac:chgData name="용 용용" userId="9a06852ea977e71e" providerId="LiveId" clId="{195AB4DA-91A9-4561-90BB-3D17E9507F4A}" dt="2022-11-28T00:45:24.965" v="2495" actId="478"/>
          <ac:grpSpMkLst>
            <pc:docMk/>
            <pc:sldMk cId="0" sldId="260"/>
            <ac:grpSpMk id="1007" creationId="{00000000-0000-0000-0000-000000000000}"/>
          </ac:grpSpMkLst>
        </pc:grpChg>
        <pc:grpChg chg="add del mod">
          <ac:chgData name="용 용용" userId="9a06852ea977e71e" providerId="LiveId" clId="{195AB4DA-91A9-4561-90BB-3D17E9507F4A}" dt="2022-11-28T00:45:37.455" v="2498" actId="478"/>
          <ac:grpSpMkLst>
            <pc:docMk/>
            <pc:sldMk cId="0" sldId="260"/>
            <ac:grpSpMk id="1008" creationId="{00000000-0000-0000-0000-000000000000}"/>
          </ac:grpSpMkLst>
        </pc:grpChg>
        <pc:grpChg chg="add del mod">
          <ac:chgData name="용 용용" userId="9a06852ea977e71e" providerId="LiveId" clId="{195AB4DA-91A9-4561-90BB-3D17E9507F4A}" dt="2022-11-28T00:45:37.455" v="2498" actId="478"/>
          <ac:grpSpMkLst>
            <pc:docMk/>
            <pc:sldMk cId="0" sldId="260"/>
            <ac:grpSpMk id="1009" creationId="{00000000-0000-0000-0000-000000000000}"/>
          </ac:grpSpMkLst>
        </pc:grpChg>
        <pc:grpChg chg="add del mod">
          <ac:chgData name="용 용용" userId="9a06852ea977e71e" providerId="LiveId" clId="{195AB4DA-91A9-4561-90BB-3D17E9507F4A}" dt="2022-11-28T00:45:37.455" v="2498" actId="478"/>
          <ac:grpSpMkLst>
            <pc:docMk/>
            <pc:sldMk cId="0" sldId="260"/>
            <ac:grpSpMk id="1010" creationId="{00000000-0000-0000-0000-000000000000}"/>
          </ac:grpSpMkLst>
        </pc:grpChg>
        <pc:grpChg chg="add del mod">
          <ac:chgData name="용 용용" userId="9a06852ea977e71e" providerId="LiveId" clId="{195AB4DA-91A9-4561-90BB-3D17E9507F4A}" dt="2022-11-28T00:45:37.455" v="2498" actId="478"/>
          <ac:grpSpMkLst>
            <pc:docMk/>
            <pc:sldMk cId="0" sldId="260"/>
            <ac:grpSpMk id="1011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3:08.987" v="1710"/>
          <ac:picMkLst>
            <pc:docMk/>
            <pc:sldMk cId="0" sldId="260"/>
            <ac:picMk id="4" creationId="{502A515C-7992-73E7-21C3-82EFFFD76C3D}"/>
          </ac:picMkLst>
        </pc:picChg>
        <pc:picChg chg="mod">
          <ac:chgData name="용 용용" userId="9a06852ea977e71e" providerId="LiveId" clId="{195AB4DA-91A9-4561-90BB-3D17E9507F4A}" dt="2022-11-27T18:43:08.987" v="1710"/>
          <ac:picMkLst>
            <pc:docMk/>
            <pc:sldMk cId="0" sldId="260"/>
            <ac:picMk id="6" creationId="{E3310226-263C-F315-2106-1714DBB81FA1}"/>
          </ac:picMkLst>
        </pc:picChg>
        <pc:picChg chg="mod">
          <ac:chgData name="용 용용" userId="9a06852ea977e71e" providerId="LiveId" clId="{195AB4DA-91A9-4561-90BB-3D17E9507F4A}" dt="2022-11-27T18:43:08.987" v="1710"/>
          <ac:picMkLst>
            <pc:docMk/>
            <pc:sldMk cId="0" sldId="260"/>
            <ac:picMk id="7" creationId="{B1B9F5C7-D31E-D849-CE45-97424D0A9550}"/>
          </ac:picMkLst>
        </pc:picChg>
      </pc:sldChg>
      <pc:sldChg chg="addSp delSp modSp del mod ord setBg">
        <pc:chgData name="용 용용" userId="9a06852ea977e71e" providerId="LiveId" clId="{195AB4DA-91A9-4561-90BB-3D17E9507F4A}" dt="2022-11-28T01:25:12.228" v="3297" actId="2696"/>
        <pc:sldMkLst>
          <pc:docMk/>
          <pc:sldMk cId="0" sldId="261"/>
        </pc:sldMkLst>
        <pc:spChg chg="mod">
          <ac:chgData name="용 용용" userId="9a06852ea977e71e" providerId="LiveId" clId="{195AB4DA-91A9-4561-90BB-3D17E9507F4A}" dt="2022-11-28T01:23:21.655" v="3267" actId="20577"/>
          <ac:spMkLst>
            <pc:docMk/>
            <pc:sldMk cId="0" sldId="261"/>
            <ac:spMk id="5" creationId="{00000000-0000-0000-0000-000000000000}"/>
          </ac:spMkLst>
        </pc:spChg>
        <pc:spChg chg="del mod topLvl">
          <ac:chgData name="용 용용" userId="9a06852ea977e71e" providerId="LiveId" clId="{195AB4DA-91A9-4561-90BB-3D17E9507F4A}" dt="2022-11-28T01:24:27.637" v="3288" actId="478"/>
          <ac:spMkLst>
            <pc:docMk/>
            <pc:sldMk cId="0" sldId="261"/>
            <ac:spMk id="26" creationId="{00000000-0000-0000-0000-000000000000}"/>
          </ac:spMkLst>
        </pc:spChg>
        <pc:spChg chg="mod topLvl">
          <ac:chgData name="용 용용" userId="9a06852ea977e71e" providerId="LiveId" clId="{195AB4DA-91A9-4561-90BB-3D17E9507F4A}" dt="2022-11-28T01:24:27.637" v="3288" actId="478"/>
          <ac:spMkLst>
            <pc:docMk/>
            <pc:sldMk cId="0" sldId="261"/>
            <ac:spMk id="27" creationId="{00000000-0000-0000-0000-000000000000}"/>
          </ac:spMkLst>
        </pc:spChg>
        <pc:spChg chg="del mod topLvl">
          <ac:chgData name="용 용용" userId="9a06852ea977e71e" providerId="LiveId" clId="{195AB4DA-91A9-4561-90BB-3D17E9507F4A}" dt="2022-11-28T01:24:41.970" v="3293" actId="478"/>
          <ac:spMkLst>
            <pc:docMk/>
            <pc:sldMk cId="0" sldId="261"/>
            <ac:spMk id="43" creationId="{00000000-0000-0000-0000-000000000000}"/>
          </ac:spMkLst>
        </pc:spChg>
        <pc:spChg chg="topLvl">
          <ac:chgData name="용 용용" userId="9a06852ea977e71e" providerId="LiveId" clId="{195AB4DA-91A9-4561-90BB-3D17E9507F4A}" dt="2022-11-28T01:24:41.970" v="3293" actId="478"/>
          <ac:spMkLst>
            <pc:docMk/>
            <pc:sldMk cId="0" sldId="261"/>
            <ac:spMk id="44" creationId="{00000000-0000-0000-0000-000000000000}"/>
          </ac:spMkLst>
        </pc:spChg>
        <pc:spChg chg="mod">
          <ac:chgData name="용 용용" userId="9a06852ea977e71e" providerId="LiveId" clId="{195AB4DA-91A9-4561-90BB-3D17E9507F4A}" dt="2022-11-28T01:24:44.721" v="3294" actId="1076"/>
          <ac:spMkLst>
            <pc:docMk/>
            <pc:sldMk cId="0" sldId="261"/>
            <ac:spMk id="48" creationId="{00000000-0000-0000-0000-000000000000}"/>
          </ac:spMkLst>
        </pc:spChg>
        <pc:grpChg chg="add mod">
          <ac:chgData name="용 용용" userId="9a06852ea977e71e" providerId="LiveId" clId="{195AB4DA-91A9-4561-90BB-3D17E9507F4A}" dt="2022-11-27T18:43:11.117" v="1711"/>
          <ac:grpSpMkLst>
            <pc:docMk/>
            <pc:sldMk cId="0" sldId="261"/>
            <ac:grpSpMk id="2" creationId="{D6D1411A-BDAC-AE08-270C-652842FE61ED}"/>
          </ac:grpSpMkLst>
        </pc:grpChg>
        <pc:grpChg chg="del">
          <ac:chgData name="용 용용" userId="9a06852ea977e71e" providerId="LiveId" clId="{195AB4DA-91A9-4561-90BB-3D17E9507F4A}" dt="2022-11-28T01:24:27.637" v="3288" actId="478"/>
          <ac:grpSpMkLst>
            <pc:docMk/>
            <pc:sldMk cId="0" sldId="261"/>
            <ac:grpSpMk id="1008" creationId="{00000000-0000-0000-0000-000000000000}"/>
          </ac:grpSpMkLst>
        </pc:grpChg>
        <pc:grpChg chg="add del mod">
          <ac:chgData name="용 용용" userId="9a06852ea977e71e" providerId="LiveId" clId="{195AB4DA-91A9-4561-90BB-3D17E9507F4A}" dt="2022-11-28T01:24:41.970" v="3293" actId="478"/>
          <ac:grpSpMkLst>
            <pc:docMk/>
            <pc:sldMk cId="0" sldId="261"/>
            <ac:grpSpMk id="1012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3:11.117" v="1711"/>
          <ac:picMkLst>
            <pc:docMk/>
            <pc:sldMk cId="0" sldId="261"/>
            <ac:picMk id="4" creationId="{64B0AAEC-A51E-F994-399C-ECDE18944D4F}"/>
          </ac:picMkLst>
        </pc:picChg>
        <pc:picChg chg="mod">
          <ac:chgData name="용 용용" userId="9a06852ea977e71e" providerId="LiveId" clId="{195AB4DA-91A9-4561-90BB-3D17E9507F4A}" dt="2022-11-27T18:43:11.117" v="1711"/>
          <ac:picMkLst>
            <pc:docMk/>
            <pc:sldMk cId="0" sldId="261"/>
            <ac:picMk id="6" creationId="{17B3D664-F879-E309-007E-2704EFF29508}"/>
          </ac:picMkLst>
        </pc:picChg>
        <pc:picChg chg="mod">
          <ac:chgData name="용 용용" userId="9a06852ea977e71e" providerId="LiveId" clId="{195AB4DA-91A9-4561-90BB-3D17E9507F4A}" dt="2022-11-27T18:43:11.117" v="1711"/>
          <ac:picMkLst>
            <pc:docMk/>
            <pc:sldMk cId="0" sldId="261"/>
            <ac:picMk id="7" creationId="{C6E51716-EB14-5549-90DD-B496AFD9F83D}"/>
          </ac:picMkLst>
        </pc:picChg>
        <pc:picChg chg="add del">
          <ac:chgData name="용 용용" userId="9a06852ea977e71e" providerId="LiveId" clId="{195AB4DA-91A9-4561-90BB-3D17E9507F4A}" dt="2022-11-28T00:42:34.782" v="2488" actId="478"/>
          <ac:picMkLst>
            <pc:docMk/>
            <pc:sldMk cId="0" sldId="261"/>
            <ac:picMk id="10" creationId="{B9DCBC8A-7B7E-26F2-8B30-3BAD368B0507}"/>
          </ac:picMkLst>
        </pc:picChg>
        <pc:picChg chg="add del">
          <ac:chgData name="용 용용" userId="9a06852ea977e71e" providerId="LiveId" clId="{195AB4DA-91A9-4561-90BB-3D17E9507F4A}" dt="2022-11-28T00:42:33.631" v="2487" actId="478"/>
          <ac:picMkLst>
            <pc:docMk/>
            <pc:sldMk cId="0" sldId="261"/>
            <ac:picMk id="14" creationId="{A476582D-49D7-9060-5D22-50CAA09E4888}"/>
          </ac:picMkLst>
        </pc:picChg>
        <pc:picChg chg="add del mod">
          <ac:chgData name="용 용용" userId="9a06852ea977e71e" providerId="LiveId" clId="{195AB4DA-91A9-4561-90BB-3D17E9507F4A}" dt="2022-11-28T00:42:32.573" v="2486" actId="478"/>
          <ac:picMkLst>
            <pc:docMk/>
            <pc:sldMk cId="0" sldId="261"/>
            <ac:picMk id="17" creationId="{DC6146F9-525C-6ED7-B84E-F4E795E99E3C}"/>
          </ac:picMkLst>
        </pc:picChg>
        <pc:picChg chg="add del mod">
          <ac:chgData name="용 용용" userId="9a06852ea977e71e" providerId="LiveId" clId="{195AB4DA-91A9-4561-90BB-3D17E9507F4A}" dt="2022-11-28T00:42:36.709" v="2489" actId="478"/>
          <ac:picMkLst>
            <pc:docMk/>
            <pc:sldMk cId="0" sldId="261"/>
            <ac:picMk id="21" creationId="{9E3B7EE0-1A3A-20B4-3716-192FDC407FEC}"/>
          </ac:picMkLst>
        </pc:picChg>
        <pc:picChg chg="mod">
          <ac:chgData name="용 용용" userId="9a06852ea977e71e" providerId="LiveId" clId="{195AB4DA-91A9-4561-90BB-3D17E9507F4A}" dt="2022-11-28T01:22:31.973" v="3203" actId="1076"/>
          <ac:picMkLst>
            <pc:docMk/>
            <pc:sldMk cId="0" sldId="261"/>
            <ac:picMk id="32" creationId="{00000000-0000-0000-0000-000000000000}"/>
          </ac:picMkLst>
        </pc:picChg>
        <pc:picChg chg="add del mod">
          <ac:chgData name="용 용용" userId="9a06852ea977e71e" providerId="LiveId" clId="{195AB4DA-91A9-4561-90BB-3D17E9507F4A}" dt="2022-11-28T01:22:11.133" v="3197" actId="1076"/>
          <ac:picMkLst>
            <pc:docMk/>
            <pc:sldMk cId="0" sldId="261"/>
            <ac:picMk id="33" creationId="{00000000-0000-0000-0000-000000000000}"/>
          </ac:picMkLst>
        </pc:picChg>
        <pc:picChg chg="mod">
          <ac:chgData name="용 용용" userId="9a06852ea977e71e" providerId="LiveId" clId="{195AB4DA-91A9-4561-90BB-3D17E9507F4A}" dt="2022-11-28T01:22:57.241" v="3206" actId="1076"/>
          <ac:picMkLst>
            <pc:docMk/>
            <pc:sldMk cId="0" sldId="261"/>
            <ac:picMk id="37" creationId="{00000000-0000-0000-0000-000000000000}"/>
          </ac:picMkLst>
        </pc:picChg>
        <pc:picChg chg="mod">
          <ac:chgData name="용 용용" userId="9a06852ea977e71e" providerId="LiveId" clId="{195AB4DA-91A9-4561-90BB-3D17E9507F4A}" dt="2022-11-28T01:23:06.904" v="3209" actId="1076"/>
          <ac:picMkLst>
            <pc:docMk/>
            <pc:sldMk cId="0" sldId="261"/>
            <ac:picMk id="41" creationId="{00000000-0000-0000-0000-000000000000}"/>
          </ac:picMkLst>
        </pc:picChg>
      </pc:sldChg>
      <pc:sldChg chg="addSp delSp modSp mod ord setBg">
        <pc:chgData name="용 용용" userId="9a06852ea977e71e" providerId="LiveId" clId="{195AB4DA-91A9-4561-90BB-3D17E9507F4A}" dt="2022-11-28T01:55:04.647" v="4599" actId="1076"/>
        <pc:sldMkLst>
          <pc:docMk/>
          <pc:sldMk cId="0" sldId="262"/>
        </pc:sldMkLst>
        <pc:spChg chg="mod">
          <ac:chgData name="용 용용" userId="9a06852ea977e71e" providerId="LiveId" clId="{195AB4DA-91A9-4561-90BB-3D17E9507F4A}" dt="2022-11-28T01:28:35.834" v="3347" actId="14100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용 용용" userId="9a06852ea977e71e" providerId="LiveId" clId="{195AB4DA-91A9-4561-90BB-3D17E9507F4A}" dt="2022-11-27T19:00:32.776" v="2319" actId="478"/>
          <ac:spMkLst>
            <pc:docMk/>
            <pc:sldMk cId="0" sldId="262"/>
            <ac:spMk id="9" creationId="{F37A5257-C148-85DE-5FF1-8E00D0A484E5}"/>
          </ac:spMkLst>
        </pc:spChg>
        <pc:spChg chg="add mod">
          <ac:chgData name="용 용용" userId="9a06852ea977e71e" providerId="LiveId" clId="{195AB4DA-91A9-4561-90BB-3D17E9507F4A}" dt="2022-11-28T01:55:00.187" v="4598" actId="1076"/>
          <ac:spMkLst>
            <pc:docMk/>
            <pc:sldMk cId="0" sldId="262"/>
            <ac:spMk id="11" creationId="{47A84006-9BB0-5172-AF4A-D9406727ACCC}"/>
          </ac:spMkLst>
        </pc:spChg>
        <pc:spChg chg="add del mod">
          <ac:chgData name="용 용용" userId="9a06852ea977e71e" providerId="LiveId" clId="{195AB4DA-91A9-4561-90BB-3D17E9507F4A}" dt="2022-11-27T19:01:28.827" v="2327" actId="478"/>
          <ac:spMkLst>
            <pc:docMk/>
            <pc:sldMk cId="0" sldId="262"/>
            <ac:spMk id="16" creationId="{AEF207FD-E908-130B-9594-81F75FE2CEF0}"/>
          </ac:spMkLst>
        </pc:spChg>
        <pc:spChg chg="add del mod">
          <ac:chgData name="용 용용" userId="9a06852ea977e71e" providerId="LiveId" clId="{195AB4DA-91A9-4561-90BB-3D17E9507F4A}" dt="2022-11-28T01:53:15.236" v="4382" actId="14100"/>
          <ac:spMkLst>
            <pc:docMk/>
            <pc:sldMk cId="0" sldId="262"/>
            <ac:spMk id="18" creationId="{AF5AC5EF-E7B0-BB85-CFFD-A9AE07D7C120}"/>
          </ac:spMkLst>
        </pc:spChg>
        <pc:spChg chg="add del mod">
          <ac:chgData name="용 용용" userId="9a06852ea977e71e" providerId="LiveId" clId="{195AB4DA-91A9-4561-90BB-3D17E9507F4A}" dt="2022-11-28T01:55:04.647" v="4599" actId="1076"/>
          <ac:spMkLst>
            <pc:docMk/>
            <pc:sldMk cId="0" sldId="262"/>
            <ac:spMk id="25" creationId="{53BB6AB0-45B9-C7EC-1051-A04AE6428823}"/>
          </ac:spMkLst>
        </pc:spChg>
        <pc:spChg chg="add del mod">
          <ac:chgData name="용 용용" userId="9a06852ea977e71e" providerId="LiveId" clId="{195AB4DA-91A9-4561-90BB-3D17E9507F4A}" dt="2022-11-28T01:45:36.637" v="3493" actId="1076"/>
          <ac:spMkLst>
            <pc:docMk/>
            <pc:sldMk cId="0" sldId="262"/>
            <ac:spMk id="27" creationId="{ACF5241C-BF72-6DCE-EB47-B585F9E0D069}"/>
          </ac:spMkLst>
        </pc:spChg>
        <pc:spChg chg="mod">
          <ac:chgData name="용 용용" userId="9a06852ea977e71e" providerId="LiveId" clId="{195AB4DA-91A9-4561-90BB-3D17E9507F4A}" dt="2022-11-28T01:34:59.690" v="3416" actId="1076"/>
          <ac:spMkLst>
            <pc:docMk/>
            <pc:sldMk cId="0" sldId="262"/>
            <ac:spMk id="28" creationId="{00000000-0000-0000-0000-000000000000}"/>
          </ac:spMkLst>
        </pc:spChg>
        <pc:spChg chg="mod ord">
          <ac:chgData name="용 용용" userId="9a06852ea977e71e" providerId="LiveId" clId="{195AB4DA-91A9-4561-90BB-3D17E9507F4A}" dt="2022-11-28T01:53:30.728" v="4385" actId="1076"/>
          <ac:spMkLst>
            <pc:docMk/>
            <pc:sldMk cId="0" sldId="262"/>
            <ac:spMk id="29" creationId="{00000000-0000-0000-0000-000000000000}"/>
          </ac:spMkLst>
        </pc:spChg>
        <pc:spChg chg="add mod">
          <ac:chgData name="용 용용" userId="9a06852ea977e71e" providerId="LiveId" clId="{195AB4DA-91A9-4561-90BB-3D17E9507F4A}" dt="2022-11-28T01:45:59.769" v="3522"/>
          <ac:spMkLst>
            <pc:docMk/>
            <pc:sldMk cId="0" sldId="262"/>
            <ac:spMk id="43" creationId="{F1C2B2B0-D7DA-0E94-25AD-257FB932A623}"/>
          </ac:spMkLst>
        </pc:spChg>
        <pc:grpChg chg="add mod">
          <ac:chgData name="용 용용" userId="9a06852ea977e71e" providerId="LiveId" clId="{195AB4DA-91A9-4561-90BB-3D17E9507F4A}" dt="2022-11-27T18:43:13.174" v="1712"/>
          <ac:grpSpMkLst>
            <pc:docMk/>
            <pc:sldMk cId="0" sldId="262"/>
            <ac:grpSpMk id="3" creationId="{7D350067-0C11-173F-7075-98E71B87292E}"/>
          </ac:grpSpMkLst>
        </pc:grpChg>
        <pc:grpChg chg="add del mod">
          <ac:chgData name="용 용용" userId="9a06852ea977e71e" providerId="LiveId" clId="{195AB4DA-91A9-4561-90BB-3D17E9507F4A}" dt="2022-11-27T19:00:26.616" v="2317" actId="478"/>
          <ac:grpSpMkLst>
            <pc:docMk/>
            <pc:sldMk cId="0" sldId="262"/>
            <ac:grpSpMk id="12" creationId="{D6807BC0-1434-905C-A6D0-EE85D0D3456F}"/>
          </ac:grpSpMkLst>
        </pc:grpChg>
        <pc:grpChg chg="add del mod">
          <ac:chgData name="용 용용" userId="9a06852ea977e71e" providerId="LiveId" clId="{195AB4DA-91A9-4561-90BB-3D17E9507F4A}" dt="2022-11-28T01:39:53.356" v="3449" actId="478"/>
          <ac:grpSpMkLst>
            <pc:docMk/>
            <pc:sldMk cId="0" sldId="262"/>
            <ac:grpSpMk id="19" creationId="{0EE3A84F-A9DE-F7D6-8633-CB7B6FFD1311}"/>
          </ac:grpSpMkLst>
        </pc:grpChg>
        <pc:grpChg chg="add del mod">
          <ac:chgData name="용 용용" userId="9a06852ea977e71e" providerId="LiveId" clId="{195AB4DA-91A9-4561-90BB-3D17E9507F4A}" dt="2022-11-28T01:45:04.855" v="3482" actId="478"/>
          <ac:grpSpMkLst>
            <pc:docMk/>
            <pc:sldMk cId="0" sldId="262"/>
            <ac:grpSpMk id="22" creationId="{558D3AEE-3A04-B843-41A2-2D7CD8E58658}"/>
          </ac:grpSpMkLst>
        </pc:grpChg>
        <pc:grpChg chg="mod">
          <ac:chgData name="용 용용" userId="9a06852ea977e71e" providerId="LiveId" clId="{195AB4DA-91A9-4561-90BB-3D17E9507F4A}" dt="2022-11-28T01:28:38.614" v="3348" actId="1076"/>
          <ac:grpSpMkLst>
            <pc:docMk/>
            <pc:sldMk cId="0" sldId="262"/>
            <ac:grpSpMk id="1006" creationId="{00000000-0000-0000-0000-000000000000}"/>
          </ac:grpSpMkLst>
        </pc:grpChg>
        <pc:grpChg chg="del">
          <ac:chgData name="용 용용" userId="9a06852ea977e71e" providerId="LiveId" clId="{195AB4DA-91A9-4561-90BB-3D17E9507F4A}" dt="2022-11-27T18:57:23.068" v="2084" actId="478"/>
          <ac:grpSpMkLst>
            <pc:docMk/>
            <pc:sldMk cId="0" sldId="262"/>
            <ac:grpSpMk id="1007" creationId="{00000000-0000-0000-0000-000000000000}"/>
          </ac:grpSpMkLst>
        </pc:grpChg>
        <pc:grpChg chg="del">
          <ac:chgData name="용 용용" userId="9a06852ea977e71e" providerId="LiveId" clId="{195AB4DA-91A9-4561-90BB-3D17E9507F4A}" dt="2022-11-27T18:57:21.508" v="2083" actId="478"/>
          <ac:grpSpMkLst>
            <pc:docMk/>
            <pc:sldMk cId="0" sldId="262"/>
            <ac:grpSpMk id="1008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3:13.174" v="1712"/>
          <ac:picMkLst>
            <pc:docMk/>
            <pc:sldMk cId="0" sldId="262"/>
            <ac:picMk id="4" creationId="{AC3DF661-8210-E49B-848C-AD211E9747CA}"/>
          </ac:picMkLst>
        </pc:picChg>
        <pc:picChg chg="mod">
          <ac:chgData name="용 용용" userId="9a06852ea977e71e" providerId="LiveId" clId="{195AB4DA-91A9-4561-90BB-3D17E9507F4A}" dt="2022-11-27T18:43:13.174" v="1712"/>
          <ac:picMkLst>
            <pc:docMk/>
            <pc:sldMk cId="0" sldId="262"/>
            <ac:picMk id="6" creationId="{F40E5E52-8504-54E1-9396-4CA2595E3071}"/>
          </ac:picMkLst>
        </pc:picChg>
        <pc:picChg chg="mod">
          <ac:chgData name="용 용용" userId="9a06852ea977e71e" providerId="LiveId" clId="{195AB4DA-91A9-4561-90BB-3D17E9507F4A}" dt="2022-11-27T18:43:13.174" v="1712"/>
          <ac:picMkLst>
            <pc:docMk/>
            <pc:sldMk cId="0" sldId="262"/>
            <ac:picMk id="7" creationId="{A1E8CBB3-1425-C79E-6215-25EFEC4A0DD4}"/>
          </ac:picMkLst>
        </pc:picChg>
        <pc:picChg chg="mod">
          <ac:chgData name="용 용용" userId="9a06852ea977e71e" providerId="LiveId" clId="{195AB4DA-91A9-4561-90BB-3D17E9507F4A}" dt="2022-11-27T18:58:32.587" v="2092"/>
          <ac:picMkLst>
            <pc:docMk/>
            <pc:sldMk cId="0" sldId="262"/>
            <ac:picMk id="14" creationId="{D8692262-6B4D-75BC-87F0-089B62D16700}"/>
          </ac:picMkLst>
        </pc:picChg>
        <pc:picChg chg="mod">
          <ac:chgData name="용 용용" userId="9a06852ea977e71e" providerId="LiveId" clId="{195AB4DA-91A9-4561-90BB-3D17E9507F4A}" dt="2022-11-27T19:02:09.717" v="2332"/>
          <ac:picMkLst>
            <pc:docMk/>
            <pc:sldMk cId="0" sldId="262"/>
            <ac:picMk id="21" creationId="{A464C5F9-B0DD-365D-9434-7AF368FEEBB9}"/>
          </ac:picMkLst>
        </pc:picChg>
        <pc:picChg chg="mod">
          <ac:chgData name="용 용용" userId="9a06852ea977e71e" providerId="LiveId" clId="{195AB4DA-91A9-4561-90BB-3D17E9507F4A}" dt="2022-11-27T19:02:19.059" v="2334"/>
          <ac:picMkLst>
            <pc:docMk/>
            <pc:sldMk cId="0" sldId="262"/>
            <ac:picMk id="24" creationId="{398667D7-63F8-04C5-6FA1-A64DA9960D0C}"/>
          </ac:picMkLst>
        </pc:picChg>
        <pc:picChg chg="add del mod">
          <ac:chgData name="용 용용" userId="9a06852ea977e71e" providerId="LiveId" clId="{195AB4DA-91A9-4561-90BB-3D17E9507F4A}" dt="2022-11-28T01:25:28.025" v="3299" actId="478"/>
          <ac:picMkLst>
            <pc:docMk/>
            <pc:sldMk cId="0" sldId="262"/>
            <ac:picMk id="30" creationId="{B6E3C618-C835-AFEB-3143-E85A4E7D22CE}"/>
          </ac:picMkLst>
        </pc:picChg>
        <pc:picChg chg="add del mod">
          <ac:chgData name="용 용용" userId="9a06852ea977e71e" providerId="LiveId" clId="{195AB4DA-91A9-4561-90BB-3D17E9507F4A}" dt="2022-11-28T01:45:23.768" v="3489" actId="478"/>
          <ac:picMkLst>
            <pc:docMk/>
            <pc:sldMk cId="0" sldId="262"/>
            <ac:picMk id="32" creationId="{42B53509-8322-D726-92F5-07EA1A61FC45}"/>
          </ac:picMkLst>
        </pc:picChg>
        <pc:picChg chg="add del mod">
          <ac:chgData name="용 용용" userId="9a06852ea977e71e" providerId="LiveId" clId="{195AB4DA-91A9-4561-90BB-3D17E9507F4A}" dt="2022-11-28T01:42:31.906" v="3462" actId="478"/>
          <ac:picMkLst>
            <pc:docMk/>
            <pc:sldMk cId="0" sldId="262"/>
            <ac:picMk id="33" creationId="{17D90385-E0E4-FD20-48C4-001270D8D48B}"/>
          </ac:picMkLst>
        </pc:picChg>
        <pc:picChg chg="add del mod">
          <ac:chgData name="용 용용" userId="9a06852ea977e71e" providerId="LiveId" clId="{195AB4DA-91A9-4561-90BB-3D17E9507F4A}" dt="2022-11-28T01:42:39.655" v="3464" actId="478"/>
          <ac:picMkLst>
            <pc:docMk/>
            <pc:sldMk cId="0" sldId="262"/>
            <ac:picMk id="34" creationId="{AE6E866F-3A15-826E-DB8D-28A33D793FE4}"/>
          </ac:picMkLst>
        </pc:picChg>
        <pc:picChg chg="add del mod">
          <ac:chgData name="용 용용" userId="9a06852ea977e71e" providerId="LiveId" clId="{195AB4DA-91A9-4561-90BB-3D17E9507F4A}" dt="2022-11-28T01:42:53.355" v="3470" actId="478"/>
          <ac:picMkLst>
            <pc:docMk/>
            <pc:sldMk cId="0" sldId="262"/>
            <ac:picMk id="35" creationId="{AEE560E9-D6E7-9A67-7A4A-A5A26DDF90EA}"/>
          </ac:picMkLst>
        </pc:picChg>
        <pc:picChg chg="add del mod">
          <ac:chgData name="용 용용" userId="9a06852ea977e71e" providerId="LiveId" clId="{195AB4DA-91A9-4561-90BB-3D17E9507F4A}" dt="2022-11-28T01:42:51.835" v="3469" actId="478"/>
          <ac:picMkLst>
            <pc:docMk/>
            <pc:sldMk cId="0" sldId="262"/>
            <ac:picMk id="36" creationId="{223A93C1-C784-D927-35D2-E4115ED1C7AD}"/>
          </ac:picMkLst>
        </pc:picChg>
        <pc:picChg chg="add del mod">
          <ac:chgData name="용 용용" userId="9a06852ea977e71e" providerId="LiveId" clId="{195AB4DA-91A9-4561-90BB-3D17E9507F4A}" dt="2022-11-28T01:42:50.138" v="3468" actId="478"/>
          <ac:picMkLst>
            <pc:docMk/>
            <pc:sldMk cId="0" sldId="262"/>
            <ac:picMk id="37" creationId="{39176F68-9214-148C-A358-01F1C5C383F9}"/>
          </ac:picMkLst>
        </pc:picChg>
        <pc:picChg chg="add del mod">
          <ac:chgData name="용 용용" userId="9a06852ea977e71e" providerId="LiveId" clId="{195AB4DA-91A9-4561-90BB-3D17E9507F4A}" dt="2022-11-28T01:43:35.869" v="3478" actId="478"/>
          <ac:picMkLst>
            <pc:docMk/>
            <pc:sldMk cId="0" sldId="262"/>
            <ac:picMk id="38" creationId="{1A39B65F-28BA-E1EF-E38E-2B583312587D}"/>
          </ac:picMkLst>
        </pc:picChg>
        <pc:picChg chg="add mod">
          <ac:chgData name="용 용용" userId="9a06852ea977e71e" providerId="LiveId" clId="{195AB4DA-91A9-4561-90BB-3D17E9507F4A}" dt="2022-11-28T01:45:11.246" v="3485" actId="1076"/>
          <ac:picMkLst>
            <pc:docMk/>
            <pc:sldMk cId="0" sldId="262"/>
            <ac:picMk id="40" creationId="{1F2237C8-644C-737B-7625-3E7830302033}"/>
          </ac:picMkLst>
        </pc:picChg>
        <pc:picChg chg="add mod">
          <ac:chgData name="용 용용" userId="9a06852ea977e71e" providerId="LiveId" clId="{195AB4DA-91A9-4561-90BB-3D17E9507F4A}" dt="2022-11-28T01:45:30.552" v="3492" actId="1076"/>
          <ac:picMkLst>
            <pc:docMk/>
            <pc:sldMk cId="0" sldId="262"/>
            <ac:picMk id="42" creationId="{69ACB17A-C91B-AF9B-39EA-8CFE2D97268A}"/>
          </ac:picMkLst>
        </pc:picChg>
        <pc:picChg chg="add del mod">
          <ac:chgData name="용 용용" userId="9a06852ea977e71e" providerId="LiveId" clId="{195AB4DA-91A9-4561-90BB-3D17E9507F4A}" dt="2022-11-28T01:26:49.157" v="3303" actId="478"/>
          <ac:picMkLst>
            <pc:docMk/>
            <pc:sldMk cId="0" sldId="262"/>
            <ac:picMk id="5122" creationId="{6CC6D61B-B90F-6862-2916-67710C0F3171}"/>
          </ac:picMkLst>
        </pc:picChg>
        <pc:picChg chg="add del mod">
          <ac:chgData name="용 용용" userId="9a06852ea977e71e" providerId="LiveId" clId="{195AB4DA-91A9-4561-90BB-3D17E9507F4A}" dt="2022-11-28T01:28:16.644" v="3306" actId="478"/>
          <ac:picMkLst>
            <pc:docMk/>
            <pc:sldMk cId="0" sldId="262"/>
            <ac:picMk id="5124" creationId="{80ED7329-A1D9-C002-3D5C-A7C653B12668}"/>
          </ac:picMkLst>
        </pc:picChg>
        <pc:picChg chg="add del mod">
          <ac:chgData name="용 용용" userId="9a06852ea977e71e" providerId="LiveId" clId="{195AB4DA-91A9-4561-90BB-3D17E9507F4A}" dt="2022-11-28T01:35:04.693" v="3417" actId="478"/>
          <ac:picMkLst>
            <pc:docMk/>
            <pc:sldMk cId="0" sldId="262"/>
            <ac:picMk id="5126" creationId="{2E3D8EC9-5782-173A-5A52-B38D70524900}"/>
          </ac:picMkLst>
        </pc:picChg>
        <pc:picChg chg="add del mod">
          <ac:chgData name="용 용용" userId="9a06852ea977e71e" providerId="LiveId" clId="{195AB4DA-91A9-4561-90BB-3D17E9507F4A}" dt="2022-11-28T01:36:05.978" v="3421" actId="478"/>
          <ac:picMkLst>
            <pc:docMk/>
            <pc:sldMk cId="0" sldId="262"/>
            <ac:picMk id="5128" creationId="{D91E2ADD-4B8C-627B-934E-3BE3ABEB234C}"/>
          </ac:picMkLst>
        </pc:picChg>
        <pc:picChg chg="add del mod">
          <ac:chgData name="용 용용" userId="9a06852ea977e71e" providerId="LiveId" clId="{195AB4DA-91A9-4561-90BB-3D17E9507F4A}" dt="2022-11-28T01:37:10.303" v="3425" actId="478"/>
          <ac:picMkLst>
            <pc:docMk/>
            <pc:sldMk cId="0" sldId="262"/>
            <ac:picMk id="5130" creationId="{EAB527CB-7F54-EB6C-3271-50F118146214}"/>
          </ac:picMkLst>
        </pc:picChg>
        <pc:picChg chg="add del mod">
          <ac:chgData name="용 용용" userId="9a06852ea977e71e" providerId="LiveId" clId="{195AB4DA-91A9-4561-90BB-3D17E9507F4A}" dt="2022-11-28T01:38:21.158" v="3429" actId="478"/>
          <ac:picMkLst>
            <pc:docMk/>
            <pc:sldMk cId="0" sldId="262"/>
            <ac:picMk id="5132" creationId="{0316955C-A222-D3EA-3056-40B2CF81C64D}"/>
          </ac:picMkLst>
        </pc:picChg>
        <pc:picChg chg="add del mod">
          <ac:chgData name="용 용용" userId="9a06852ea977e71e" providerId="LiveId" clId="{195AB4DA-91A9-4561-90BB-3D17E9507F4A}" dt="2022-11-28T01:38:46.809" v="3434" actId="478"/>
          <ac:picMkLst>
            <pc:docMk/>
            <pc:sldMk cId="0" sldId="262"/>
            <ac:picMk id="5134" creationId="{7AF9B1A1-365C-94F8-23DD-CECE32A06C92}"/>
          </ac:picMkLst>
        </pc:picChg>
        <pc:picChg chg="add del mod">
          <ac:chgData name="용 용용" userId="9a06852ea977e71e" providerId="LiveId" clId="{195AB4DA-91A9-4561-90BB-3D17E9507F4A}" dt="2022-11-28T01:38:52.533" v="3438" actId="478"/>
          <ac:picMkLst>
            <pc:docMk/>
            <pc:sldMk cId="0" sldId="262"/>
            <ac:picMk id="5136" creationId="{ED1B0E62-95E8-B05C-2B68-B67C6B4F31A3}"/>
          </ac:picMkLst>
        </pc:picChg>
        <pc:picChg chg="add del mod">
          <ac:chgData name="용 용용" userId="9a06852ea977e71e" providerId="LiveId" clId="{195AB4DA-91A9-4561-90BB-3D17E9507F4A}" dt="2022-11-28T01:45:22.154" v="3488" actId="478"/>
          <ac:picMkLst>
            <pc:docMk/>
            <pc:sldMk cId="0" sldId="262"/>
            <ac:picMk id="5138" creationId="{B502BDED-16CA-B4C7-2E5D-1EFD0231499C}"/>
          </ac:picMkLst>
        </pc:picChg>
        <pc:picChg chg="add del mod">
          <ac:chgData name="용 용용" userId="9a06852ea977e71e" providerId="LiveId" clId="{195AB4DA-91A9-4561-90BB-3D17E9507F4A}" dt="2022-11-28T01:41:01.599" v="3458" actId="478"/>
          <ac:picMkLst>
            <pc:docMk/>
            <pc:sldMk cId="0" sldId="262"/>
            <ac:picMk id="5140" creationId="{66895CB9-BA4E-D670-B938-892F9161B20F}"/>
          </ac:picMkLst>
        </pc:picChg>
      </pc:sldChg>
      <pc:sldChg chg="addSp delSp modSp add del mod setBg">
        <pc:chgData name="용 용용" userId="9a06852ea977e71e" providerId="LiveId" clId="{195AB4DA-91A9-4561-90BB-3D17E9507F4A}" dt="2022-11-28T01:33:55.304" v="3413" actId="1037"/>
        <pc:sldMkLst>
          <pc:docMk/>
          <pc:sldMk cId="0" sldId="263"/>
        </pc:sldMkLst>
        <pc:spChg chg="mod">
          <ac:chgData name="용 용용" userId="9a06852ea977e71e" providerId="LiveId" clId="{195AB4DA-91A9-4561-90BB-3D17E9507F4A}" dt="2022-11-28T00:29:37.490" v="2462" actId="1076"/>
          <ac:spMkLst>
            <pc:docMk/>
            <pc:sldMk cId="0" sldId="263"/>
            <ac:spMk id="8" creationId="{00000000-0000-0000-0000-000000000000}"/>
          </ac:spMkLst>
        </pc:spChg>
        <pc:spChg chg="del mod">
          <ac:chgData name="용 용용" userId="9a06852ea977e71e" providerId="LiveId" clId="{195AB4DA-91A9-4561-90BB-3D17E9507F4A}" dt="2022-11-28T00:26:40.603" v="2442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용 용용" userId="9a06852ea977e71e" providerId="LiveId" clId="{195AB4DA-91A9-4561-90BB-3D17E9507F4A}" dt="2022-11-28T00:26:15.968" v="2436" actId="478"/>
          <ac:spMkLst>
            <pc:docMk/>
            <pc:sldMk cId="0" sldId="263"/>
            <ac:spMk id="10" creationId="{00000000-0000-0000-0000-000000000000}"/>
          </ac:spMkLst>
        </pc:spChg>
        <pc:spChg chg="del mod">
          <ac:chgData name="용 용용" userId="9a06852ea977e71e" providerId="LiveId" clId="{195AB4DA-91A9-4561-90BB-3D17E9507F4A}" dt="2022-11-28T00:26:03.473" v="2429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용 용용" userId="9a06852ea977e71e" providerId="LiveId" clId="{195AB4DA-91A9-4561-90BB-3D17E9507F4A}" dt="2022-11-28T00:26:18.774" v="2437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용 용용" userId="9a06852ea977e71e" providerId="LiveId" clId="{195AB4DA-91A9-4561-90BB-3D17E9507F4A}" dt="2022-11-28T00:26:07.667" v="2432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용 용용" userId="9a06852ea977e71e" providerId="LiveId" clId="{195AB4DA-91A9-4561-90BB-3D17E9507F4A}" dt="2022-11-28T00:26:21.197" v="2438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용 용용" userId="9a06852ea977e71e" providerId="LiveId" clId="{195AB4DA-91A9-4561-90BB-3D17E9507F4A}" dt="2022-11-28T00:26:11.733" v="2434" actId="478"/>
          <ac:spMkLst>
            <pc:docMk/>
            <pc:sldMk cId="0" sldId="263"/>
            <ac:spMk id="24" creationId="{00000000-0000-0000-0000-000000000000}"/>
          </ac:spMkLst>
        </pc:spChg>
        <pc:grpChg chg="add del mod">
          <ac:chgData name="용 용용" userId="9a06852ea977e71e" providerId="LiveId" clId="{195AB4DA-91A9-4561-90BB-3D17E9507F4A}" dt="2022-11-27T18:43:22.163" v="1716"/>
          <ac:grpSpMkLst>
            <pc:docMk/>
            <pc:sldMk cId="0" sldId="263"/>
            <ac:grpSpMk id="2" creationId="{87BE22D5-C399-F703-AAD6-424A9468CF84}"/>
          </ac:grpSpMkLst>
        </pc:grpChg>
        <pc:grpChg chg="del mod">
          <ac:chgData name="용 용용" userId="9a06852ea977e71e" providerId="LiveId" clId="{195AB4DA-91A9-4561-90BB-3D17E9507F4A}" dt="2022-11-28T00:26:04.884" v="2431" actId="478"/>
          <ac:grpSpMkLst>
            <pc:docMk/>
            <pc:sldMk cId="0" sldId="263"/>
            <ac:grpSpMk id="1003" creationId="{00000000-0000-0000-0000-000000000000}"/>
          </ac:grpSpMkLst>
        </pc:grpChg>
        <pc:grpChg chg="del">
          <ac:chgData name="용 용용" userId="9a06852ea977e71e" providerId="LiveId" clId="{195AB4DA-91A9-4561-90BB-3D17E9507F4A}" dt="2022-11-28T00:26:08.712" v="2433" actId="478"/>
          <ac:grpSpMkLst>
            <pc:docMk/>
            <pc:sldMk cId="0" sldId="263"/>
            <ac:grpSpMk id="1004" creationId="{00000000-0000-0000-0000-000000000000}"/>
          </ac:grpSpMkLst>
        </pc:grpChg>
        <pc:grpChg chg="del">
          <ac:chgData name="용 용용" userId="9a06852ea977e71e" providerId="LiveId" clId="{195AB4DA-91A9-4561-90BB-3D17E9507F4A}" dt="2022-11-28T00:26:12.997" v="2435" actId="478"/>
          <ac:grpSpMkLst>
            <pc:docMk/>
            <pc:sldMk cId="0" sldId="263"/>
            <ac:grpSpMk id="1005" creationId="{00000000-0000-0000-0000-000000000000}"/>
          </ac:grpSpMkLst>
        </pc:grpChg>
        <pc:picChg chg="mod">
          <ac:chgData name="용 용용" userId="9a06852ea977e71e" providerId="LiveId" clId="{195AB4DA-91A9-4561-90BB-3D17E9507F4A}" dt="2022-11-27T18:43:15.247" v="1713"/>
          <ac:picMkLst>
            <pc:docMk/>
            <pc:sldMk cId="0" sldId="263"/>
            <ac:picMk id="4" creationId="{2854BC2A-20EB-284F-5751-2FC0A7F591BB}"/>
          </ac:picMkLst>
        </pc:picChg>
        <pc:picChg chg="mod">
          <ac:chgData name="용 용용" userId="9a06852ea977e71e" providerId="LiveId" clId="{195AB4DA-91A9-4561-90BB-3D17E9507F4A}" dt="2022-11-27T18:43:15.247" v="1713"/>
          <ac:picMkLst>
            <pc:docMk/>
            <pc:sldMk cId="0" sldId="263"/>
            <ac:picMk id="5" creationId="{5C91AD94-62FA-1D30-72AC-3E2D03877DC5}"/>
          </ac:picMkLst>
        </pc:picChg>
        <pc:picChg chg="mod">
          <ac:chgData name="용 용용" userId="9a06852ea977e71e" providerId="LiveId" clId="{195AB4DA-91A9-4561-90BB-3D17E9507F4A}" dt="2022-11-27T18:43:15.247" v="1713"/>
          <ac:picMkLst>
            <pc:docMk/>
            <pc:sldMk cId="0" sldId="263"/>
            <ac:picMk id="7" creationId="{5A5BF264-D06C-8914-2733-94E8CD15A662}"/>
          </ac:picMkLst>
        </pc:picChg>
        <pc:picChg chg="add del mod">
          <ac:chgData name="용 용용" userId="9a06852ea977e71e" providerId="LiveId" clId="{195AB4DA-91A9-4561-90BB-3D17E9507F4A}" dt="2022-11-28T00:28:34.457" v="2450" actId="478"/>
          <ac:picMkLst>
            <pc:docMk/>
            <pc:sldMk cId="0" sldId="263"/>
            <ac:picMk id="4098" creationId="{E144F335-2F26-BEDC-5EA5-556F98B68714}"/>
          </ac:picMkLst>
        </pc:picChg>
        <pc:picChg chg="add mod">
          <ac:chgData name="용 용용" userId="9a06852ea977e71e" providerId="LiveId" clId="{195AB4DA-91A9-4561-90BB-3D17E9507F4A}" dt="2022-11-28T01:33:08.600" v="3397" actId="1076"/>
          <ac:picMkLst>
            <pc:docMk/>
            <pc:sldMk cId="0" sldId="263"/>
            <ac:picMk id="4100" creationId="{48456DD8-E246-0CF1-A51B-D1E2726BD631}"/>
          </ac:picMkLst>
        </pc:picChg>
        <pc:picChg chg="add mod">
          <ac:chgData name="용 용용" userId="9a06852ea977e71e" providerId="LiveId" clId="{195AB4DA-91A9-4561-90BB-3D17E9507F4A}" dt="2022-11-28T01:33:55.304" v="3413" actId="1037"/>
          <ac:picMkLst>
            <pc:docMk/>
            <pc:sldMk cId="0" sldId="263"/>
            <ac:picMk id="4102" creationId="{438E3072-C0E2-0A91-474D-ADE570AD391E}"/>
          </ac:picMkLst>
        </pc:picChg>
      </pc:sldChg>
      <pc:sldChg chg="addSp delSp modSp add mod">
        <pc:chgData name="용 용용" userId="9a06852ea977e71e" providerId="LiveId" clId="{195AB4DA-91A9-4561-90BB-3D17E9507F4A}" dt="2022-11-28T01:32:42.890" v="3393" actId="14100"/>
        <pc:sldMkLst>
          <pc:docMk/>
          <pc:sldMk cId="1665704832" sldId="264"/>
        </pc:sldMkLst>
        <pc:spChg chg="mod">
          <ac:chgData name="용 용용" userId="9a06852ea977e71e" providerId="LiveId" clId="{195AB4DA-91A9-4561-90BB-3D17E9507F4A}" dt="2022-11-28T01:24:04.950" v="3284" actId="255"/>
          <ac:spMkLst>
            <pc:docMk/>
            <pc:sldMk cId="1665704832" sldId="264"/>
            <ac:spMk id="2" creationId="{00000000-0000-0000-0000-000000000000}"/>
          </ac:spMkLst>
        </pc:spChg>
        <pc:spChg chg="del mod topLvl">
          <ac:chgData name="용 용용" userId="9a06852ea977e71e" providerId="LiveId" clId="{195AB4DA-91A9-4561-90BB-3D17E9507F4A}" dt="2022-11-28T01:15:22.349" v="3072" actId="478"/>
          <ac:spMkLst>
            <pc:docMk/>
            <pc:sldMk cId="1665704832" sldId="264"/>
            <ac:spMk id="12" creationId="{E3164F05-A3C5-08B4-E715-077A2031D140}"/>
          </ac:spMkLst>
        </pc:spChg>
        <pc:spChg chg="del mod">
          <ac:chgData name="용 용용" userId="9a06852ea977e71e" providerId="LiveId" clId="{195AB4DA-91A9-4561-90BB-3D17E9507F4A}" dt="2022-11-28T01:05:32.942" v="2874" actId="478"/>
          <ac:spMkLst>
            <pc:docMk/>
            <pc:sldMk cId="1665704832" sldId="264"/>
            <ac:spMk id="16" creationId="{C9233B69-ABB7-A7B2-D449-C039F7E260CE}"/>
          </ac:spMkLst>
        </pc:spChg>
        <pc:spChg chg="add del">
          <ac:chgData name="용 용용" userId="9a06852ea977e71e" providerId="LiveId" clId="{195AB4DA-91A9-4561-90BB-3D17E9507F4A}" dt="2022-11-28T01:15:25.717" v="3074" actId="22"/>
          <ac:spMkLst>
            <pc:docMk/>
            <pc:sldMk cId="1665704832" sldId="264"/>
            <ac:spMk id="19" creationId="{36481EC6-245C-0F2B-3465-B8D8AD8304EC}"/>
          </ac:spMkLst>
        </pc:spChg>
        <pc:spChg chg="mod">
          <ac:chgData name="용 용용" userId="9a06852ea977e71e" providerId="LiveId" clId="{195AB4DA-91A9-4561-90BB-3D17E9507F4A}" dt="2022-11-28T01:16:55.247" v="3100" actId="1035"/>
          <ac:spMkLst>
            <pc:docMk/>
            <pc:sldMk cId="1665704832" sldId="264"/>
            <ac:spMk id="37" creationId="{00000000-0000-0000-0000-000000000000}"/>
          </ac:spMkLst>
        </pc:spChg>
        <pc:spChg chg="del mod">
          <ac:chgData name="용 용용" userId="9a06852ea977e71e" providerId="LiveId" clId="{195AB4DA-91A9-4561-90BB-3D17E9507F4A}" dt="2022-11-28T01:15:13.413" v="3070" actId="478"/>
          <ac:spMkLst>
            <pc:docMk/>
            <pc:sldMk cId="1665704832" sldId="264"/>
            <ac:spMk id="38" creationId="{00000000-0000-0000-0000-000000000000}"/>
          </ac:spMkLst>
        </pc:spChg>
        <pc:grpChg chg="mod topLvl">
          <ac:chgData name="용 용용" userId="9a06852ea977e71e" providerId="LiveId" clId="{195AB4DA-91A9-4561-90BB-3D17E9507F4A}" dt="2022-11-28T01:32:38.765" v="3392" actId="14100"/>
          <ac:grpSpMkLst>
            <pc:docMk/>
            <pc:sldMk cId="1665704832" sldId="264"/>
            <ac:grpSpMk id="9" creationId="{A8257A0B-8EA8-5220-F971-802193B6E77C}"/>
          </ac:grpSpMkLst>
        </pc:grpChg>
        <pc:grpChg chg="del mod">
          <ac:chgData name="용 용용" userId="9a06852ea977e71e" providerId="LiveId" clId="{195AB4DA-91A9-4561-90BB-3D17E9507F4A}" dt="2022-11-28T01:15:19.864" v="3071" actId="165"/>
          <ac:grpSpMkLst>
            <pc:docMk/>
            <pc:sldMk cId="1665704832" sldId="264"/>
            <ac:grpSpMk id="14" creationId="{28E4B2DF-95A0-F01C-CA5B-7CA8CC1B98CD}"/>
          </ac:grpSpMkLst>
        </pc:grpChg>
        <pc:picChg chg="mod">
          <ac:chgData name="용 용용" userId="9a06852ea977e71e" providerId="LiveId" clId="{195AB4DA-91A9-4561-90BB-3D17E9507F4A}" dt="2022-11-28T01:15:19.864" v="3071" actId="165"/>
          <ac:picMkLst>
            <pc:docMk/>
            <pc:sldMk cId="1665704832" sldId="264"/>
            <ac:picMk id="11" creationId="{99EC871C-E41A-CB5C-1AA8-85A740A701F7}"/>
          </ac:picMkLst>
        </pc:picChg>
        <pc:picChg chg="add mod modCrop">
          <ac:chgData name="용 용용" userId="9a06852ea977e71e" providerId="LiveId" clId="{195AB4DA-91A9-4561-90BB-3D17E9507F4A}" dt="2022-11-28T01:32:42.890" v="3393" actId="14100"/>
          <ac:picMkLst>
            <pc:docMk/>
            <pc:sldMk cId="1665704832" sldId="264"/>
            <ac:picMk id="22" creationId="{B65C7ADF-4F88-65FC-0C34-4FD13725713D}"/>
          </ac:picMkLst>
        </pc:picChg>
      </pc:sldChg>
      <pc:sldChg chg="addSp delSp modSp add mod">
        <pc:chgData name="용 용용" userId="9a06852ea977e71e" providerId="LiveId" clId="{195AB4DA-91A9-4561-90BB-3D17E9507F4A}" dt="2022-11-28T01:24:11.441" v="3285" actId="255"/>
        <pc:sldMkLst>
          <pc:docMk/>
          <pc:sldMk cId="3039613000" sldId="265"/>
        </pc:sldMkLst>
        <pc:spChg chg="mod">
          <ac:chgData name="용 용용" userId="9a06852ea977e71e" providerId="LiveId" clId="{195AB4DA-91A9-4561-90BB-3D17E9507F4A}" dt="2022-11-28T01:24:11.441" v="3285" actId="255"/>
          <ac:spMkLst>
            <pc:docMk/>
            <pc:sldMk cId="3039613000" sldId="265"/>
            <ac:spMk id="2" creationId="{00000000-0000-0000-0000-000000000000}"/>
          </ac:spMkLst>
        </pc:spChg>
        <pc:spChg chg="del mod topLvl">
          <ac:chgData name="용 용용" userId="9a06852ea977e71e" providerId="LiveId" clId="{195AB4DA-91A9-4561-90BB-3D17E9507F4A}" dt="2022-11-28T01:19:46.041" v="3119" actId="478"/>
          <ac:spMkLst>
            <pc:docMk/>
            <pc:sldMk cId="3039613000" sldId="265"/>
            <ac:spMk id="12" creationId="{E3164F05-A3C5-08B4-E715-077A2031D140}"/>
          </ac:spMkLst>
        </pc:spChg>
        <pc:spChg chg="mod">
          <ac:chgData name="용 용용" userId="9a06852ea977e71e" providerId="LiveId" clId="{195AB4DA-91A9-4561-90BB-3D17E9507F4A}" dt="2022-11-28T01:20:35.823" v="3187"/>
          <ac:spMkLst>
            <pc:docMk/>
            <pc:sldMk cId="3039613000" sldId="265"/>
            <ac:spMk id="37" creationId="{00000000-0000-0000-0000-000000000000}"/>
          </ac:spMkLst>
        </pc:spChg>
        <pc:spChg chg="del mod">
          <ac:chgData name="용 용용" userId="9a06852ea977e71e" providerId="LiveId" clId="{195AB4DA-91A9-4561-90BB-3D17E9507F4A}" dt="2022-11-28T01:18:57.822" v="3106" actId="478"/>
          <ac:spMkLst>
            <pc:docMk/>
            <pc:sldMk cId="3039613000" sldId="265"/>
            <ac:spMk id="38" creationId="{00000000-0000-0000-0000-000000000000}"/>
          </ac:spMkLst>
        </pc:spChg>
        <pc:grpChg chg="mod topLvl">
          <ac:chgData name="용 용용" userId="9a06852ea977e71e" providerId="LiveId" clId="{195AB4DA-91A9-4561-90BB-3D17E9507F4A}" dt="2022-11-28T01:20:12.159" v="3125" actId="14100"/>
          <ac:grpSpMkLst>
            <pc:docMk/>
            <pc:sldMk cId="3039613000" sldId="265"/>
            <ac:grpSpMk id="9" creationId="{A8257A0B-8EA8-5220-F971-802193B6E77C}"/>
          </ac:grpSpMkLst>
        </pc:grpChg>
        <pc:grpChg chg="del mod">
          <ac:chgData name="용 용용" userId="9a06852ea977e71e" providerId="LiveId" clId="{195AB4DA-91A9-4561-90BB-3D17E9507F4A}" dt="2022-11-28T01:19:43.246" v="3118" actId="165"/>
          <ac:grpSpMkLst>
            <pc:docMk/>
            <pc:sldMk cId="3039613000" sldId="265"/>
            <ac:grpSpMk id="14" creationId="{28E4B2DF-95A0-F01C-CA5B-7CA8CC1B98CD}"/>
          </ac:grpSpMkLst>
        </pc:grpChg>
        <pc:picChg chg="mod">
          <ac:chgData name="용 용용" userId="9a06852ea977e71e" providerId="LiveId" clId="{195AB4DA-91A9-4561-90BB-3D17E9507F4A}" dt="2022-11-28T01:19:43.246" v="3118" actId="165"/>
          <ac:picMkLst>
            <pc:docMk/>
            <pc:sldMk cId="3039613000" sldId="265"/>
            <ac:picMk id="11" creationId="{99EC871C-E41A-CB5C-1AA8-85A740A701F7}"/>
          </ac:picMkLst>
        </pc:picChg>
        <pc:picChg chg="add mod">
          <ac:chgData name="용 용용" userId="9a06852ea977e71e" providerId="LiveId" clId="{195AB4DA-91A9-4561-90BB-3D17E9507F4A}" dt="2022-11-28T01:20:07.539" v="3124" actId="1036"/>
          <ac:picMkLst>
            <pc:docMk/>
            <pc:sldMk cId="3039613000" sldId="265"/>
            <ac:picMk id="18" creationId="{9E9BF099-629A-70FA-4332-66229CD4DF6B}"/>
          </ac:picMkLst>
        </pc:picChg>
      </pc:sldChg>
      <pc:sldChg chg="add del">
        <pc:chgData name="용 용용" userId="9a06852ea977e71e" providerId="LiveId" clId="{195AB4DA-91A9-4561-90BB-3D17E9507F4A}" dt="2022-11-28T01:21:31.725" v="3192" actId="2696"/>
        <pc:sldMkLst>
          <pc:docMk/>
          <pc:sldMk cId="59749975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Picture 72" descr="Neon Pac-Man - Download Free 3D model by patrakeevasveta (@patrakeevasveta)  [7be0794]">
            <a:extLst>
              <a:ext uri="{FF2B5EF4-FFF2-40B4-BE49-F238E27FC236}">
                <a16:creationId xmlns:a16="http://schemas.microsoft.com/office/drawing/2014/main" id="{753A1957-3309-E40D-479F-C6F1337D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5300"/>
            <a:ext cx="11487902" cy="64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13"/>
          <p:cNvSpPr txBox="1"/>
          <p:nvPr/>
        </p:nvSpPr>
        <p:spPr>
          <a:xfrm>
            <a:off x="1003469" y="9561317"/>
            <a:ext cx="31875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Te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am member 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noto"/>
              </a:rPr>
              <a:t>: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820B4-2637-E89E-5E1D-5866C2C3CB9D}"/>
              </a:ext>
            </a:extLst>
          </p:cNvPr>
          <p:cNvSpPr txBox="1"/>
          <p:nvPr/>
        </p:nvSpPr>
        <p:spPr>
          <a:xfrm flipH="1">
            <a:off x="3662125" y="9655340"/>
            <a:ext cx="49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10603 </a:t>
            </a:r>
            <a:r>
              <a:rPr lang="ko-KR" altLang="en-US" sz="2400" dirty="0" err="1">
                <a:solidFill>
                  <a:schemeClr val="bg1"/>
                </a:solidFill>
              </a:rPr>
              <a:t>김송연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| 10611 </a:t>
            </a:r>
            <a:r>
              <a:rPr lang="ko-KR" altLang="en-US" sz="2400" dirty="0" err="1">
                <a:solidFill>
                  <a:schemeClr val="bg1"/>
                </a:solidFill>
              </a:rPr>
              <a:t>박민솔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44F4E-5BD2-F0BA-82B0-5C235272C956}"/>
              </a:ext>
            </a:extLst>
          </p:cNvPr>
          <p:cNvSpPr txBox="1"/>
          <p:nvPr/>
        </p:nvSpPr>
        <p:spPr>
          <a:xfrm>
            <a:off x="6054127" y="5226114"/>
            <a:ext cx="47580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0" i="0" dirty="0">
                <a:ln w="254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"/>
              </a:rPr>
              <a:t>Pac-Man</a:t>
            </a:r>
            <a:endParaRPr lang="ko-KR" altLang="en-US" sz="10000" dirty="0">
              <a:ln w="254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28600">
                  <a:srgbClr val="FFFF0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35B13-ABF8-5618-B907-84B358B694F7}"/>
              </a:ext>
            </a:extLst>
          </p:cNvPr>
          <p:cNvSpPr txBox="1"/>
          <p:nvPr/>
        </p:nvSpPr>
        <p:spPr>
          <a:xfrm>
            <a:off x="2743200" y="437433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o"/>
              </a:rPr>
              <a:t>C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o"/>
              </a:rPr>
              <a:t>언어</a:t>
            </a:r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o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o"/>
              </a:rPr>
              <a:t>팀</a:t>
            </a:r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o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o"/>
              </a:rPr>
              <a:t>프로젝트</a:t>
            </a:r>
          </a:p>
        </p:txBody>
      </p:sp>
      <p:grpSp>
        <p:nvGrpSpPr>
          <p:cNvPr id="21" name="그룹 1013">
            <a:extLst>
              <a:ext uri="{FF2B5EF4-FFF2-40B4-BE49-F238E27FC236}">
                <a16:creationId xmlns:a16="http://schemas.microsoft.com/office/drawing/2014/main" id="{8261F8E3-A2AF-63B9-968B-7E59D654522E}"/>
              </a:ext>
            </a:extLst>
          </p:cNvPr>
          <p:cNvGrpSpPr/>
          <p:nvPr/>
        </p:nvGrpSpPr>
        <p:grpSpPr>
          <a:xfrm>
            <a:off x="911399" y="4989980"/>
            <a:ext cx="16465202" cy="152946"/>
            <a:chOff x="1082524" y="1376790"/>
            <a:chExt cx="16465202" cy="152946"/>
          </a:xfrm>
        </p:grpSpPr>
        <p:pic>
          <p:nvPicPr>
            <p:cNvPr id="22" name="Object 58">
              <a:extLst>
                <a:ext uri="{FF2B5EF4-FFF2-40B4-BE49-F238E27FC236}">
                  <a16:creationId xmlns:a16="http://schemas.microsoft.com/office/drawing/2014/main" id="{9B33956A-CFD7-1BB0-FDF6-1602CEFD6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524" y="718839"/>
            <a:ext cx="326097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>
                <a:solidFill>
                  <a:srgbClr val="FFFFFF"/>
                </a:solidFill>
                <a:latin typeface="Kumar One" pitchFamily="34" charset="0"/>
              </a:rPr>
              <a:t>목차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963546" y="702186"/>
            <a:ext cx="2481663" cy="454005"/>
            <a:chOff x="14963546" y="702186"/>
            <a:chExt cx="2481663" cy="4540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26883" y="702326"/>
              <a:ext cx="747260" cy="453865"/>
              <a:chOff x="15826883" y="702326"/>
              <a:chExt cx="747260" cy="45386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26883" y="702326"/>
                <a:ext cx="747260" cy="45386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63546" y="702186"/>
              <a:ext cx="747260" cy="453865"/>
              <a:chOff x="14963546" y="702186"/>
              <a:chExt cx="747260" cy="453865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15124495" y="741713"/>
                <a:ext cx="673386" cy="562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100" dirty="0">
                    <a:solidFill>
                      <a:srgbClr val="FFFFFF"/>
                    </a:solidFill>
                    <a:latin typeface="DungGeunMo" pitchFamily="34" charset="0"/>
                    <a:cs typeface="DungGeunMo" pitchFamily="34" charset="0"/>
                  </a:rPr>
                  <a:t>ESC</a:t>
                </a:r>
                <a:endParaRPr lang="en-US" dirty="0"/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14963546" y="702186"/>
                <a:ext cx="747260" cy="453865"/>
                <a:chOff x="14963546" y="702186"/>
                <a:chExt cx="747260" cy="453865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963546" y="702186"/>
                  <a:ext cx="747260" cy="45386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Object 13"/>
            <p:cNvSpPr txBox="1"/>
            <p:nvPr/>
          </p:nvSpPr>
          <p:spPr>
            <a:xfrm>
              <a:off x="15987831" y="741853"/>
              <a:ext cx="879468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6697949" y="702326"/>
              <a:ext cx="747260" cy="453865"/>
              <a:chOff x="16697949" y="702326"/>
              <a:chExt cx="747260" cy="453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697949" y="702326"/>
                <a:ext cx="747260" cy="453865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6858896" y="741853"/>
              <a:ext cx="600196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F12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27111" y="2310950"/>
            <a:ext cx="1630631" cy="1798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700" kern="0" spc="-100" dirty="0">
                <a:solidFill>
                  <a:srgbClr val="FFFFFF"/>
                </a:solidFill>
                <a:latin typeface="Kumar One" pitchFamily="34" charset="0"/>
                <a:cs typeface="Kumar One" pitchFamily="34" charset="0"/>
              </a:rPr>
              <a:t>01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42294" y="8216029"/>
            <a:ext cx="341324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팩맨</a:t>
            </a:r>
            <a:r>
              <a:rPr lang="ko-KR" altLang="en-US" dirty="0">
                <a:solidFill>
                  <a:schemeClr val="bg1"/>
                </a:solidFill>
              </a:rPr>
              <a:t> 규칙 및 동작 방법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3208885" y="710126"/>
            <a:ext cx="422734" cy="379655"/>
            <a:chOff x="3208885" y="710126"/>
            <a:chExt cx="422734" cy="3796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885" y="710126"/>
              <a:ext cx="422734" cy="37965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27111" y="3408916"/>
            <a:ext cx="2435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게임 설명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-2354005" y="5855136"/>
            <a:ext cx="6919887" cy="46829"/>
            <a:chOff x="-2354005" y="5855136"/>
            <a:chExt cx="6919887" cy="468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2354005" y="5855136"/>
              <a:ext cx="6919887" cy="4682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148093" y="2310949"/>
            <a:ext cx="3413248" cy="1799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700" kern="0" spc="-100" dirty="0">
                <a:solidFill>
                  <a:srgbClr val="FFFFFF"/>
                </a:solidFill>
                <a:latin typeface="Kumar One" pitchFamily="34" charset="0"/>
                <a:cs typeface="Kumar One" pitchFamily="34" charset="0"/>
              </a:rPr>
              <a:t>02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148067" y="3399592"/>
            <a:ext cx="243581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주요 알고리즘 및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코드 설명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466980" y="5855136"/>
            <a:ext cx="6919887" cy="46829"/>
            <a:chOff x="466980" y="5855136"/>
            <a:chExt cx="6919887" cy="468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66980" y="5855136"/>
              <a:ext cx="6919887" cy="4682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950035" y="2310949"/>
            <a:ext cx="2435822" cy="1799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700" kern="0" spc="-100" dirty="0">
                <a:solidFill>
                  <a:srgbClr val="FFFFFF"/>
                </a:solidFill>
                <a:latin typeface="Kumar One" pitchFamily="34" charset="0"/>
                <a:cs typeface="Kumar One" pitchFamily="34" charset="0"/>
              </a:rPr>
              <a:t>03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6950038" y="3408916"/>
            <a:ext cx="2435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느낀 점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3320418" y="5906632"/>
            <a:ext cx="6816895" cy="46829"/>
            <a:chOff x="3320418" y="5906632"/>
            <a:chExt cx="6816895" cy="468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3320418" y="5906632"/>
              <a:ext cx="6816895" cy="4682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9706555" y="2310949"/>
            <a:ext cx="2435822" cy="1799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700" kern="0" spc="-100" dirty="0">
                <a:solidFill>
                  <a:srgbClr val="FFFFFF"/>
                </a:solidFill>
                <a:latin typeface="Kumar One" pitchFamily="34" charset="0"/>
                <a:cs typeface="Kumar One" pitchFamily="34" charset="0"/>
              </a:rPr>
              <a:t>04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706545" y="3408917"/>
            <a:ext cx="24358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Kumar One" pitchFamily="34" charset="0"/>
              </a:rPr>
              <a:t>배운 점</a:t>
            </a:r>
            <a:endParaRPr lang="en-US" sz="2000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6064050" y="5893759"/>
            <a:ext cx="6842644" cy="46829"/>
            <a:chOff x="6064050" y="5893759"/>
            <a:chExt cx="6842644" cy="468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064050" y="5893759"/>
              <a:ext cx="6842644" cy="4682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148093" y="8218917"/>
            <a:ext cx="34132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게임의 주요 기능 및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코드 설명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4025" y="8218917"/>
            <a:ext cx="34132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팀 프로젝트 하면서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느낀 점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706555" y="8218917"/>
            <a:ext cx="341324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팀 프로젝트 하면서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배운 점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082524" y="1376790"/>
            <a:ext cx="16465202" cy="152946"/>
            <a:chOff x="1082524" y="1376790"/>
            <a:chExt cx="16465202" cy="15294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  <p:pic>
        <p:nvPicPr>
          <p:cNvPr id="2050" name="Picture 2" descr="Pacman, one, plus, HD phone wallpaper | Peakpx">
            <a:extLst>
              <a:ext uri="{FF2B5EF4-FFF2-40B4-BE49-F238E27FC236}">
                <a16:creationId xmlns:a16="http://schemas.microsoft.com/office/drawing/2014/main" id="{47093D81-C53B-77C0-8AEF-8E66F94A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430" y="2781300"/>
            <a:ext cx="4870030" cy="47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BE364C9-7FBD-F698-50FC-92F2035BB08B}"/>
              </a:ext>
            </a:extLst>
          </p:cNvPr>
          <p:cNvGrpSpPr/>
          <p:nvPr/>
        </p:nvGrpSpPr>
        <p:grpSpPr>
          <a:xfrm>
            <a:off x="16840200" y="9713009"/>
            <a:ext cx="1192073" cy="356364"/>
            <a:chOff x="16840200" y="9713009"/>
            <a:chExt cx="1192073" cy="356364"/>
          </a:xfrm>
        </p:grpSpPr>
        <p:pic>
          <p:nvPicPr>
            <p:cNvPr id="4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F1204AFF-AFD9-36F2-8783-98FDCF829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02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F6DC1679-444D-AF8D-9D76-9E6149A57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272" y="9713009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531B1A8F-55A5-592C-05D9-64F2BD532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4963546" y="702186"/>
            <a:ext cx="2481663" cy="454005"/>
            <a:chOff x="14963546" y="702186"/>
            <a:chExt cx="2481663" cy="45400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826883" y="702326"/>
              <a:ext cx="747260" cy="453865"/>
              <a:chOff x="15826883" y="702326"/>
              <a:chExt cx="747260" cy="45386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26883" y="702326"/>
                <a:ext cx="747260" cy="45386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63546" y="702186"/>
              <a:ext cx="747260" cy="453865"/>
              <a:chOff x="14963546" y="702186"/>
              <a:chExt cx="747260" cy="453865"/>
            </a:xfrm>
          </p:grpSpPr>
          <p:sp>
            <p:nvSpPr>
              <p:cNvPr id="11" name="Object 11"/>
              <p:cNvSpPr txBox="1"/>
              <p:nvPr/>
            </p:nvSpPr>
            <p:spPr>
              <a:xfrm>
                <a:off x="15124495" y="741713"/>
                <a:ext cx="673386" cy="562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100" dirty="0">
                    <a:solidFill>
                      <a:srgbClr val="FFFFFF"/>
                    </a:solidFill>
                    <a:latin typeface="DungGeunMo" pitchFamily="34" charset="0"/>
                    <a:cs typeface="DungGeunMo" pitchFamily="34" charset="0"/>
                  </a:rPr>
                  <a:t>ESC</a:t>
                </a:r>
                <a:endParaRPr lang="en-US" dirty="0"/>
              </a:p>
            </p:txBody>
          </p:sp>
          <p:grpSp>
            <p:nvGrpSpPr>
              <p:cNvPr id="1005" name="그룹 1005"/>
              <p:cNvGrpSpPr/>
              <p:nvPr/>
            </p:nvGrpSpPr>
            <p:grpSpPr>
              <a:xfrm>
                <a:off x="14963546" y="702186"/>
                <a:ext cx="747260" cy="453865"/>
                <a:chOff x="14963546" y="702186"/>
                <a:chExt cx="747260" cy="45386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963546" y="702186"/>
                  <a:ext cx="747260" cy="453865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Object 16"/>
            <p:cNvSpPr txBox="1"/>
            <p:nvPr/>
          </p:nvSpPr>
          <p:spPr>
            <a:xfrm>
              <a:off x="15987831" y="741853"/>
              <a:ext cx="879468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F11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16697949" y="702326"/>
              <a:ext cx="747260" cy="453865"/>
              <a:chOff x="16697949" y="702326"/>
              <a:chExt cx="747260" cy="45386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697949" y="702326"/>
                <a:ext cx="747260" cy="453865"/>
              </a:xfrm>
              <a:prstGeom prst="rect">
                <a:avLst/>
              </a:prstGeom>
            </p:spPr>
          </p:pic>
        </p:grpSp>
        <p:sp>
          <p:nvSpPr>
            <p:cNvPr id="20" name="Object 20"/>
            <p:cNvSpPr txBox="1"/>
            <p:nvPr/>
          </p:nvSpPr>
          <p:spPr>
            <a:xfrm>
              <a:off x="16858896" y="741853"/>
              <a:ext cx="600196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F12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161381" y="2103955"/>
            <a:ext cx="7618452" cy="4877804"/>
            <a:chOff x="1161381" y="2103955"/>
            <a:chExt cx="7618452" cy="487780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381" y="2103955"/>
              <a:ext cx="7618452" cy="487780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476574" y="2110527"/>
            <a:ext cx="1018286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0" i="0" dirty="0">
                <a:solidFill>
                  <a:schemeClr val="bg1"/>
                </a:solidFill>
                <a:effectLst/>
                <a:latin typeface="noto"/>
              </a:rPr>
              <a:t>Pac-Man Game Rules </a:t>
            </a:r>
            <a:r>
              <a:rPr lang="en-US" altLang="ko-KR" sz="3800" kern="0" spc="-100" dirty="0">
                <a:solidFill>
                  <a:srgbClr val="FFFFFF"/>
                </a:solidFill>
                <a:latin typeface="Kumar One" pitchFamily="34" charset="0"/>
              </a:rPr>
              <a:t>!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428868" y="2866479"/>
            <a:ext cx="6045820" cy="21246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원래 </a:t>
            </a:r>
            <a:r>
              <a:rPr lang="ko-KR" altLang="en-US" dirty="0" err="1">
                <a:solidFill>
                  <a:schemeClr val="bg1"/>
                </a:solidFill>
              </a:rPr>
              <a:t>팩맨</a:t>
            </a:r>
            <a:r>
              <a:rPr lang="ko-KR" altLang="en-US" dirty="0">
                <a:solidFill>
                  <a:schemeClr val="bg1"/>
                </a:solidFill>
              </a:rPr>
              <a:t> 룰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방향키를 이용해 </a:t>
            </a:r>
            <a:r>
              <a:rPr lang="ko-KR" altLang="en-US" dirty="0" err="1">
                <a:solidFill>
                  <a:schemeClr val="bg1"/>
                </a:solidFill>
              </a:rPr>
              <a:t>유령를</a:t>
            </a:r>
            <a:r>
              <a:rPr lang="ko-KR" altLang="en-US" dirty="0">
                <a:solidFill>
                  <a:schemeClr val="bg1"/>
                </a:solidFill>
              </a:rPr>
              <a:t> 피해 다닌다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2. 4</a:t>
            </a:r>
            <a:r>
              <a:rPr lang="ko-KR" altLang="en-US" dirty="0">
                <a:solidFill>
                  <a:schemeClr val="bg1"/>
                </a:solidFill>
              </a:rPr>
              <a:t>명의 유령이 미로를 돌아다닌다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일정시간이 지나면 유령이 진한 파란색으로 바뀌며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원래의 가는 방향 반대로 돌아다니고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속도는 느려진다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09" name="그룹 1009"/>
          <p:cNvGrpSpPr/>
          <p:nvPr/>
        </p:nvGrpSpPr>
        <p:grpSpPr>
          <a:xfrm>
            <a:off x="1161381" y="7106901"/>
            <a:ext cx="979570" cy="748583"/>
            <a:chOff x="9810901" y="5828443"/>
            <a:chExt cx="979570" cy="7485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0901" y="5828443"/>
              <a:ext cx="979570" cy="7485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78096" y="7106901"/>
            <a:ext cx="979570" cy="748583"/>
            <a:chOff x="11172945" y="5828443"/>
            <a:chExt cx="979570" cy="748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2945" y="5828443"/>
              <a:ext cx="979570" cy="74858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38200" y="7980626"/>
            <a:ext cx="155620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DungGeunMo" pitchFamily="34" charset="0"/>
              </a:rPr>
              <a:t>Pac - Man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2623281" y="7980626"/>
            <a:ext cx="1489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noto"/>
              </a:rPr>
              <a:t>Ghost 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11" name="그룹 1011"/>
          <p:cNvGrpSpPr/>
          <p:nvPr/>
        </p:nvGrpSpPr>
        <p:grpSpPr>
          <a:xfrm>
            <a:off x="4698427" y="7123554"/>
            <a:ext cx="979570" cy="748583"/>
            <a:chOff x="12534989" y="5828443"/>
            <a:chExt cx="979570" cy="74858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34989" y="5828443"/>
              <a:ext cx="979570" cy="74858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26316" y="7106901"/>
            <a:ext cx="979570" cy="748583"/>
            <a:chOff x="13897034" y="5828443"/>
            <a:chExt cx="979570" cy="74858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97034" y="5828443"/>
              <a:ext cx="979570" cy="7485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2524" y="1376790"/>
            <a:ext cx="16465202" cy="152946"/>
            <a:chOff x="1082524" y="1376790"/>
            <a:chExt cx="16465202" cy="15294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  <p:pic>
        <p:nvPicPr>
          <p:cNvPr id="3078" name="Picture 6" descr="Pacman Hd">
            <a:extLst>
              <a:ext uri="{FF2B5EF4-FFF2-40B4-BE49-F238E27FC236}">
                <a16:creationId xmlns:a16="http://schemas.microsoft.com/office/drawing/2014/main" id="{15BC7E7A-43AD-0B02-FC80-32B9E1C3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38" y="2596292"/>
            <a:ext cx="7448461" cy="42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9">
            <a:extLst>
              <a:ext uri="{FF2B5EF4-FFF2-40B4-BE49-F238E27FC236}">
                <a16:creationId xmlns:a16="http://schemas.microsoft.com/office/drawing/2014/main" id="{C2F35453-A834-E0BC-79FD-1F690AD7733A}"/>
              </a:ext>
            </a:extLst>
          </p:cNvPr>
          <p:cNvSpPr txBox="1"/>
          <p:nvPr/>
        </p:nvSpPr>
        <p:spPr>
          <a:xfrm>
            <a:off x="9479478" y="5343967"/>
            <a:ext cx="6045820" cy="21246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새로 만든 </a:t>
            </a:r>
            <a:r>
              <a:rPr lang="ko-KR" altLang="en-US" dirty="0" err="1">
                <a:solidFill>
                  <a:schemeClr val="bg1"/>
                </a:solidFill>
              </a:rPr>
              <a:t>팩맨</a:t>
            </a:r>
            <a:r>
              <a:rPr lang="ko-KR" altLang="en-US" dirty="0">
                <a:solidFill>
                  <a:schemeClr val="bg1"/>
                </a:solidFill>
              </a:rPr>
              <a:t> 룰</a:t>
            </a:r>
            <a:r>
              <a:rPr lang="en-US" altLang="ko-KR" dirty="0">
                <a:solidFill>
                  <a:schemeClr val="bg1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방향키를 이용해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명의 몬스터를 피해 다닌다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피해 다니면서 점들을 먹으면 점수가 올라가게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먹이를 먹으면 </a:t>
            </a:r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점 씩 오릅니다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몬스터에 닿으면 게임이 종료가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그룹 1014">
            <a:extLst>
              <a:ext uri="{FF2B5EF4-FFF2-40B4-BE49-F238E27FC236}">
                <a16:creationId xmlns:a16="http://schemas.microsoft.com/office/drawing/2014/main" id="{3303DE74-DBFA-078D-7C82-E98D774737CD}"/>
              </a:ext>
            </a:extLst>
          </p:cNvPr>
          <p:cNvGrpSpPr/>
          <p:nvPr/>
        </p:nvGrpSpPr>
        <p:grpSpPr>
          <a:xfrm>
            <a:off x="9476574" y="5195447"/>
            <a:ext cx="7028803" cy="79499"/>
            <a:chOff x="1082524" y="1376790"/>
            <a:chExt cx="16465202" cy="152946"/>
          </a:xfrm>
          <a:solidFill>
            <a:srgbClr val="FFFFCC"/>
          </a:solidFill>
        </p:grpSpPr>
        <p:pic>
          <p:nvPicPr>
            <p:cNvPr id="6" name="Object 63">
              <a:extLst>
                <a:ext uri="{FF2B5EF4-FFF2-40B4-BE49-F238E27FC236}">
                  <a16:creationId xmlns:a16="http://schemas.microsoft.com/office/drawing/2014/main" id="{461EC33C-DE44-4BD8-F42D-51806F10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  <a:grpFill/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2A6BD6-AA03-8E15-64BA-93B1B880E4A8}"/>
              </a:ext>
            </a:extLst>
          </p:cNvPr>
          <p:cNvGrpSpPr/>
          <p:nvPr/>
        </p:nvGrpSpPr>
        <p:grpSpPr>
          <a:xfrm>
            <a:off x="16840200" y="9713009"/>
            <a:ext cx="1192073" cy="356364"/>
            <a:chOff x="16840200" y="9713009"/>
            <a:chExt cx="1192073" cy="356364"/>
          </a:xfrm>
        </p:grpSpPr>
        <p:pic>
          <p:nvPicPr>
            <p:cNvPr id="3084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769E46AF-6824-FFCD-01B9-197339C87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02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79732526-5A83-03C3-B8BA-460C2B75D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272" y="9713009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BD04E795-F6C7-A546-ACC8-673ABE016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Object 32">
            <a:extLst>
              <a:ext uri="{FF2B5EF4-FFF2-40B4-BE49-F238E27FC236}">
                <a16:creationId xmlns:a16="http://schemas.microsoft.com/office/drawing/2014/main" id="{1E431855-C916-4064-7575-C32227D7DA0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1600" y="7277100"/>
            <a:ext cx="533400" cy="533400"/>
          </a:xfrm>
          <a:prstGeom prst="rect">
            <a:avLst/>
          </a:prstGeom>
        </p:spPr>
      </p:pic>
      <p:pic>
        <p:nvPicPr>
          <p:cNvPr id="14" name="Object 31">
            <a:extLst>
              <a:ext uri="{FF2B5EF4-FFF2-40B4-BE49-F238E27FC236}">
                <a16:creationId xmlns:a16="http://schemas.microsoft.com/office/drawing/2014/main" id="{B825B390-ACF1-34AF-9B0E-1DAA0DF986FC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93509" y="7246653"/>
            <a:ext cx="564091" cy="564091"/>
          </a:xfrm>
          <a:prstGeom prst="rect">
            <a:avLst/>
          </a:prstGeom>
        </p:spPr>
      </p:pic>
      <p:pic>
        <p:nvPicPr>
          <p:cNvPr id="15" name="Object 36">
            <a:extLst>
              <a:ext uri="{FF2B5EF4-FFF2-40B4-BE49-F238E27FC236}">
                <a16:creationId xmlns:a16="http://schemas.microsoft.com/office/drawing/2014/main" id="{8C7FE0E9-F11D-23AB-AA68-033965349F8B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7978" y="7274087"/>
            <a:ext cx="563782" cy="563782"/>
          </a:xfrm>
          <a:prstGeom prst="rect">
            <a:avLst/>
          </a:prstGeom>
        </p:spPr>
      </p:pic>
      <p:pic>
        <p:nvPicPr>
          <p:cNvPr id="17" name="Object 40">
            <a:extLst>
              <a:ext uri="{FF2B5EF4-FFF2-40B4-BE49-F238E27FC236}">
                <a16:creationId xmlns:a16="http://schemas.microsoft.com/office/drawing/2014/main" id="{F8BEACA7-9006-2FB7-6CB0-2EA3C3BE1DA0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81807" y="7200031"/>
            <a:ext cx="610469" cy="610469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6C039C89-F905-610D-AD44-90533A369CD1}"/>
              </a:ext>
            </a:extLst>
          </p:cNvPr>
          <p:cNvSpPr txBox="1"/>
          <p:nvPr/>
        </p:nvSpPr>
        <p:spPr>
          <a:xfrm>
            <a:off x="1082524" y="718839"/>
            <a:ext cx="326097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게임 설명</a:t>
            </a: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7FA52CE5-AA2F-493F-DAD7-CD9C617D97A0}"/>
              </a:ext>
            </a:extLst>
          </p:cNvPr>
          <p:cNvGrpSpPr/>
          <p:nvPr/>
        </p:nvGrpSpPr>
        <p:grpSpPr>
          <a:xfrm>
            <a:off x="3208885" y="710126"/>
            <a:ext cx="422734" cy="379655"/>
            <a:chOff x="3208885" y="710126"/>
            <a:chExt cx="422734" cy="379655"/>
          </a:xfrm>
        </p:grpSpPr>
        <p:pic>
          <p:nvPicPr>
            <p:cNvPr id="22" name="Object 19">
              <a:extLst>
                <a:ext uri="{FF2B5EF4-FFF2-40B4-BE49-F238E27FC236}">
                  <a16:creationId xmlns:a16="http://schemas.microsoft.com/office/drawing/2014/main" id="{441939AC-D6C3-1BD9-0D0C-E95ECD366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8885" y="710126"/>
              <a:ext cx="422734" cy="379655"/>
            </a:xfrm>
            <a:prstGeom prst="rect">
              <a:avLst/>
            </a:prstGeom>
          </p:spPr>
        </p:pic>
      </p:grpSp>
      <p:sp>
        <p:nvSpPr>
          <p:cNvPr id="24" name="Object 37">
            <a:extLst>
              <a:ext uri="{FF2B5EF4-FFF2-40B4-BE49-F238E27FC236}">
                <a16:creationId xmlns:a16="http://schemas.microsoft.com/office/drawing/2014/main" id="{D83A86EB-5C49-5060-80FC-ABB148E5B04F}"/>
              </a:ext>
            </a:extLst>
          </p:cNvPr>
          <p:cNvSpPr txBox="1"/>
          <p:nvPr/>
        </p:nvSpPr>
        <p:spPr>
          <a:xfrm>
            <a:off x="6172200" y="7948614"/>
            <a:ext cx="1489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noto"/>
              </a:rPr>
              <a:t>Ghost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bject 37">
            <a:extLst>
              <a:ext uri="{FF2B5EF4-FFF2-40B4-BE49-F238E27FC236}">
                <a16:creationId xmlns:a16="http://schemas.microsoft.com/office/drawing/2014/main" id="{CBC41429-B297-1BB5-120E-A610515434AD}"/>
              </a:ext>
            </a:extLst>
          </p:cNvPr>
          <p:cNvSpPr txBox="1"/>
          <p:nvPr/>
        </p:nvSpPr>
        <p:spPr>
          <a:xfrm>
            <a:off x="4419600" y="7965237"/>
            <a:ext cx="1489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b="0" i="0" dirty="0">
                <a:solidFill>
                  <a:schemeClr val="bg1"/>
                </a:solidFill>
                <a:effectLst/>
                <a:latin typeface="noto"/>
              </a:rPr>
              <a:t>Ghost 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524" y="718839"/>
            <a:ext cx="326097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주요 코드 설명</a:t>
            </a: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963546" y="702186"/>
            <a:ext cx="2481663" cy="454005"/>
            <a:chOff x="14963546" y="702186"/>
            <a:chExt cx="2481663" cy="4540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26883" y="702326"/>
              <a:ext cx="747260" cy="453865"/>
              <a:chOff x="15826883" y="702326"/>
              <a:chExt cx="747260" cy="45386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26883" y="702326"/>
                <a:ext cx="747260" cy="45386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63546" y="702186"/>
              <a:ext cx="747260" cy="453865"/>
              <a:chOff x="14963546" y="702186"/>
              <a:chExt cx="747260" cy="453865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15124495" y="741713"/>
                <a:ext cx="673386" cy="562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100" dirty="0">
                    <a:solidFill>
                      <a:srgbClr val="FFFFFF"/>
                    </a:solidFill>
                    <a:latin typeface="DungGeunMo" pitchFamily="34" charset="0"/>
                    <a:cs typeface="DungGeunMo" pitchFamily="34" charset="0"/>
                  </a:rPr>
                  <a:t>ESC</a:t>
                </a:r>
                <a:endParaRPr lang="en-US" dirty="0"/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14963546" y="702186"/>
                <a:ext cx="747260" cy="453865"/>
                <a:chOff x="14963546" y="702186"/>
                <a:chExt cx="747260" cy="453865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963546" y="702186"/>
                  <a:ext cx="747260" cy="45386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Object 13"/>
            <p:cNvSpPr txBox="1"/>
            <p:nvPr/>
          </p:nvSpPr>
          <p:spPr>
            <a:xfrm>
              <a:off x="15987831" y="741853"/>
              <a:ext cx="879468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6697949" y="702326"/>
              <a:ext cx="747260" cy="453865"/>
              <a:chOff x="16697949" y="702326"/>
              <a:chExt cx="747260" cy="453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697949" y="702326"/>
                <a:ext cx="747260" cy="453865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6858896" y="741853"/>
              <a:ext cx="600196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F12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3208885" y="710126"/>
            <a:ext cx="422734" cy="379655"/>
            <a:chOff x="3208885" y="710126"/>
            <a:chExt cx="422734" cy="3796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885" y="710126"/>
              <a:ext cx="422734" cy="3796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2524" y="1376790"/>
            <a:ext cx="16465202" cy="152946"/>
            <a:chOff x="1082524" y="1376790"/>
            <a:chExt cx="16465202" cy="15294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0A47D1-3365-B99E-F55D-0C67EB7822D9}"/>
              </a:ext>
            </a:extLst>
          </p:cNvPr>
          <p:cNvGrpSpPr/>
          <p:nvPr/>
        </p:nvGrpSpPr>
        <p:grpSpPr>
          <a:xfrm>
            <a:off x="16840200" y="9713009"/>
            <a:ext cx="1192073" cy="356364"/>
            <a:chOff x="16840200" y="9713009"/>
            <a:chExt cx="1192073" cy="356364"/>
          </a:xfrm>
        </p:grpSpPr>
        <p:pic>
          <p:nvPicPr>
            <p:cNvPr id="4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CFDA09AE-CE60-6926-2695-A40DC81F6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02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EF5C0188-243D-81A1-881D-F32CE3FC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272" y="9713009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F8AA0833-DB25-6D02-7E7E-F9C2DA3CE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1007">
            <a:extLst>
              <a:ext uri="{FF2B5EF4-FFF2-40B4-BE49-F238E27FC236}">
                <a16:creationId xmlns:a16="http://schemas.microsoft.com/office/drawing/2014/main" id="{A8257A0B-8EA8-5220-F971-802193B6E77C}"/>
              </a:ext>
            </a:extLst>
          </p:cNvPr>
          <p:cNvGrpSpPr/>
          <p:nvPr/>
        </p:nvGrpSpPr>
        <p:grpSpPr>
          <a:xfrm>
            <a:off x="787856" y="2132041"/>
            <a:ext cx="8527269" cy="5966595"/>
            <a:chOff x="1161381" y="2103955"/>
            <a:chExt cx="7618452" cy="4877804"/>
          </a:xfrm>
        </p:grpSpPr>
        <p:pic>
          <p:nvPicPr>
            <p:cNvPr id="11" name="Object 22">
              <a:extLst>
                <a:ext uri="{FF2B5EF4-FFF2-40B4-BE49-F238E27FC236}">
                  <a16:creationId xmlns:a16="http://schemas.microsoft.com/office/drawing/2014/main" id="{99EC871C-E41A-CB5C-1AA8-85A740A7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81" y="2103955"/>
              <a:ext cx="7618452" cy="487780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36690" y="2286630"/>
            <a:ext cx="8839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 </a:t>
            </a:r>
            <a:r>
              <a:rPr lang="ko-KR" altLang="en-US" dirty="0" err="1">
                <a:solidFill>
                  <a:schemeClr val="bg1"/>
                </a:solidFill>
              </a:rPr>
              <a:t>팩맨</a:t>
            </a:r>
            <a:r>
              <a:rPr lang="ko-KR" altLang="en-US" dirty="0">
                <a:solidFill>
                  <a:schemeClr val="bg1"/>
                </a:solidFill>
              </a:rPr>
              <a:t> 미로 맵 출력  코드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CA39A62-7300-314F-0AF2-D5745367A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0" y="2810551"/>
            <a:ext cx="8229600" cy="5026867"/>
          </a:xfrm>
          <a:prstGeom prst="rect">
            <a:avLst/>
          </a:prstGeom>
        </p:spPr>
      </p:pic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FE5427B8-1387-9A93-12E8-8FD5B4C1E773}"/>
              </a:ext>
            </a:extLst>
          </p:cNvPr>
          <p:cNvGrpSpPr/>
          <p:nvPr/>
        </p:nvGrpSpPr>
        <p:grpSpPr>
          <a:xfrm>
            <a:off x="9525000" y="2123678"/>
            <a:ext cx="8527269" cy="5966595"/>
            <a:chOff x="1161381" y="2103955"/>
            <a:chExt cx="7618452" cy="4877804"/>
          </a:xfrm>
        </p:grpSpPr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22AE5FD2-14DC-9C0A-75F8-D22D0E0F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81" y="2103955"/>
              <a:ext cx="7618452" cy="4877804"/>
            </a:xfrm>
            <a:prstGeom prst="rect">
              <a:avLst/>
            </a:prstGeom>
          </p:spPr>
        </p:pic>
      </p:grp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A1E6066F-5809-60F5-DD6F-97261C453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17" y="2773081"/>
            <a:ext cx="8175685" cy="5189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524" y="718839"/>
            <a:ext cx="326097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주요 코드 설명</a:t>
            </a: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963546" y="702186"/>
            <a:ext cx="2481663" cy="454005"/>
            <a:chOff x="14963546" y="702186"/>
            <a:chExt cx="2481663" cy="4540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26883" y="702326"/>
              <a:ext cx="747260" cy="453865"/>
              <a:chOff x="15826883" y="702326"/>
              <a:chExt cx="747260" cy="45386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26883" y="702326"/>
                <a:ext cx="747260" cy="45386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63546" y="702186"/>
              <a:ext cx="747260" cy="453865"/>
              <a:chOff x="14963546" y="702186"/>
              <a:chExt cx="747260" cy="453865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15124495" y="741713"/>
                <a:ext cx="673386" cy="562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100" dirty="0">
                    <a:solidFill>
                      <a:srgbClr val="FFFFFF"/>
                    </a:solidFill>
                    <a:latin typeface="DungGeunMo" pitchFamily="34" charset="0"/>
                    <a:cs typeface="DungGeunMo" pitchFamily="34" charset="0"/>
                  </a:rPr>
                  <a:t>ESC</a:t>
                </a:r>
                <a:endParaRPr lang="en-US" dirty="0"/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14963546" y="702186"/>
                <a:ext cx="747260" cy="453865"/>
                <a:chOff x="14963546" y="702186"/>
                <a:chExt cx="747260" cy="453865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963546" y="702186"/>
                  <a:ext cx="747260" cy="45386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Object 13"/>
            <p:cNvSpPr txBox="1"/>
            <p:nvPr/>
          </p:nvSpPr>
          <p:spPr>
            <a:xfrm>
              <a:off x="15987831" y="741853"/>
              <a:ext cx="879468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6697949" y="702326"/>
              <a:ext cx="747260" cy="453865"/>
              <a:chOff x="16697949" y="702326"/>
              <a:chExt cx="747260" cy="453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697949" y="702326"/>
                <a:ext cx="747260" cy="453865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6858896" y="741853"/>
              <a:ext cx="600196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F12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3208885" y="710126"/>
            <a:ext cx="422734" cy="379655"/>
            <a:chOff x="3208885" y="710126"/>
            <a:chExt cx="422734" cy="3796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885" y="710126"/>
              <a:ext cx="422734" cy="3796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2524" y="1376790"/>
            <a:ext cx="16465202" cy="152946"/>
            <a:chOff x="1082524" y="1376790"/>
            <a:chExt cx="16465202" cy="15294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0A47D1-3365-B99E-F55D-0C67EB7822D9}"/>
              </a:ext>
            </a:extLst>
          </p:cNvPr>
          <p:cNvGrpSpPr/>
          <p:nvPr/>
        </p:nvGrpSpPr>
        <p:grpSpPr>
          <a:xfrm>
            <a:off x="16840200" y="9713009"/>
            <a:ext cx="1192073" cy="356364"/>
            <a:chOff x="16840200" y="9713009"/>
            <a:chExt cx="1192073" cy="356364"/>
          </a:xfrm>
        </p:grpSpPr>
        <p:pic>
          <p:nvPicPr>
            <p:cNvPr id="4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CFDA09AE-CE60-6926-2695-A40DC81F6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02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EF5C0188-243D-81A1-881D-F32CE3FC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272" y="9713009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F8AA0833-DB25-6D02-7E7E-F9C2DA3CE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1007">
            <a:extLst>
              <a:ext uri="{FF2B5EF4-FFF2-40B4-BE49-F238E27FC236}">
                <a16:creationId xmlns:a16="http://schemas.microsoft.com/office/drawing/2014/main" id="{A8257A0B-8EA8-5220-F971-802193B6E77C}"/>
              </a:ext>
            </a:extLst>
          </p:cNvPr>
          <p:cNvGrpSpPr/>
          <p:nvPr/>
        </p:nvGrpSpPr>
        <p:grpSpPr>
          <a:xfrm>
            <a:off x="1110402" y="1599200"/>
            <a:ext cx="6970515" cy="8687799"/>
            <a:chOff x="1161381" y="2103955"/>
            <a:chExt cx="7618452" cy="4877804"/>
          </a:xfrm>
        </p:grpSpPr>
        <p:pic>
          <p:nvPicPr>
            <p:cNvPr id="11" name="Object 22">
              <a:extLst>
                <a:ext uri="{FF2B5EF4-FFF2-40B4-BE49-F238E27FC236}">
                  <a16:creationId xmlns:a16="http://schemas.microsoft.com/office/drawing/2014/main" id="{99EC871C-E41A-CB5C-1AA8-85A740A7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81" y="2103955"/>
              <a:ext cx="7618452" cy="487780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57301" y="1866900"/>
            <a:ext cx="8839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 </a:t>
            </a:r>
            <a:r>
              <a:rPr lang="ko-KR" altLang="en-US" dirty="0">
                <a:solidFill>
                  <a:schemeClr val="bg1"/>
                </a:solidFill>
              </a:rPr>
              <a:t>방향키로 </a:t>
            </a:r>
            <a:r>
              <a:rPr lang="ko-KR" altLang="en-US" dirty="0" err="1">
                <a:solidFill>
                  <a:schemeClr val="bg1"/>
                </a:solidFill>
              </a:rPr>
              <a:t>팩맨</a:t>
            </a:r>
            <a:r>
              <a:rPr lang="ko-KR" altLang="en-US" dirty="0">
                <a:solidFill>
                  <a:schemeClr val="bg1"/>
                </a:solidFill>
              </a:rPr>
              <a:t> 위치 움직이게 하는 코드 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65C7ADF-4F88-65FC-0C34-4FD1372571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t="6975" r="9100" b="5618"/>
          <a:stretch/>
        </p:blipFill>
        <p:spPr>
          <a:xfrm>
            <a:off x="1333500" y="2470055"/>
            <a:ext cx="6515100" cy="75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524" y="718839"/>
            <a:ext cx="326097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</a:rPr>
              <a:t>주요 코드 설명</a:t>
            </a: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4963546" y="702186"/>
            <a:ext cx="2481663" cy="454005"/>
            <a:chOff x="14963546" y="702186"/>
            <a:chExt cx="2481663" cy="4540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26883" y="702326"/>
              <a:ext cx="747260" cy="453865"/>
              <a:chOff x="15826883" y="702326"/>
              <a:chExt cx="747260" cy="45386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26883" y="702326"/>
                <a:ext cx="747260" cy="45386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63546" y="702186"/>
              <a:ext cx="747260" cy="453865"/>
              <a:chOff x="14963546" y="702186"/>
              <a:chExt cx="747260" cy="453865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15124495" y="741713"/>
                <a:ext cx="673386" cy="562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100" dirty="0">
                    <a:solidFill>
                      <a:srgbClr val="FFFFFF"/>
                    </a:solidFill>
                    <a:latin typeface="DungGeunMo" pitchFamily="34" charset="0"/>
                    <a:cs typeface="DungGeunMo" pitchFamily="34" charset="0"/>
                  </a:rPr>
                  <a:t>ESC</a:t>
                </a:r>
                <a:endParaRPr lang="en-US" dirty="0"/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14963546" y="702186"/>
                <a:ext cx="747260" cy="453865"/>
                <a:chOff x="14963546" y="702186"/>
                <a:chExt cx="747260" cy="453865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963546" y="702186"/>
                  <a:ext cx="747260" cy="45386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Object 13"/>
            <p:cNvSpPr txBox="1"/>
            <p:nvPr/>
          </p:nvSpPr>
          <p:spPr>
            <a:xfrm>
              <a:off x="15987831" y="741853"/>
              <a:ext cx="879468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6697949" y="702326"/>
              <a:ext cx="747260" cy="453865"/>
              <a:chOff x="16697949" y="702326"/>
              <a:chExt cx="747260" cy="453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697949" y="702326"/>
                <a:ext cx="747260" cy="453865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6858896" y="741853"/>
              <a:ext cx="600196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F12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3208885" y="710126"/>
            <a:ext cx="422734" cy="379655"/>
            <a:chOff x="3208885" y="710126"/>
            <a:chExt cx="422734" cy="3796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885" y="710126"/>
              <a:ext cx="422734" cy="3796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2524" y="1376790"/>
            <a:ext cx="16465202" cy="152946"/>
            <a:chOff x="1082524" y="1376790"/>
            <a:chExt cx="16465202" cy="15294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0A47D1-3365-B99E-F55D-0C67EB7822D9}"/>
              </a:ext>
            </a:extLst>
          </p:cNvPr>
          <p:cNvGrpSpPr/>
          <p:nvPr/>
        </p:nvGrpSpPr>
        <p:grpSpPr>
          <a:xfrm>
            <a:off x="16840200" y="9713009"/>
            <a:ext cx="1192073" cy="356364"/>
            <a:chOff x="16840200" y="9713009"/>
            <a:chExt cx="1192073" cy="356364"/>
          </a:xfrm>
        </p:grpSpPr>
        <p:pic>
          <p:nvPicPr>
            <p:cNvPr id="4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CFDA09AE-CE60-6926-2695-A40DC81F6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02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EF5C0188-243D-81A1-881D-F32CE3FCC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272" y="9713009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F8AA0833-DB25-6D02-7E7E-F9C2DA3CE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1007">
            <a:extLst>
              <a:ext uri="{FF2B5EF4-FFF2-40B4-BE49-F238E27FC236}">
                <a16:creationId xmlns:a16="http://schemas.microsoft.com/office/drawing/2014/main" id="{A8257A0B-8EA8-5220-F971-802193B6E77C}"/>
              </a:ext>
            </a:extLst>
          </p:cNvPr>
          <p:cNvGrpSpPr/>
          <p:nvPr/>
        </p:nvGrpSpPr>
        <p:grpSpPr>
          <a:xfrm>
            <a:off x="1125271" y="1866901"/>
            <a:ext cx="9847530" cy="7315200"/>
            <a:chOff x="1161381" y="2103955"/>
            <a:chExt cx="7618452" cy="4877804"/>
          </a:xfrm>
        </p:grpSpPr>
        <p:pic>
          <p:nvPicPr>
            <p:cNvPr id="11" name="Object 22">
              <a:extLst>
                <a:ext uri="{FF2B5EF4-FFF2-40B4-BE49-F238E27FC236}">
                  <a16:creationId xmlns:a16="http://schemas.microsoft.com/office/drawing/2014/main" id="{99EC871C-E41A-CB5C-1AA8-85A740A7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81" y="2103955"/>
              <a:ext cx="7618452" cy="487780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257301" y="2031258"/>
            <a:ext cx="88392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[ </a:t>
            </a:r>
            <a:r>
              <a:rPr lang="ko-KR" altLang="en-US" dirty="0">
                <a:solidFill>
                  <a:schemeClr val="bg1"/>
                </a:solidFill>
              </a:rPr>
              <a:t>유령 위치 정하는 코드 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그림 17" descr="텍스트이(가) 표시된 사진">
            <a:extLst>
              <a:ext uri="{FF2B5EF4-FFF2-40B4-BE49-F238E27FC236}">
                <a16:creationId xmlns:a16="http://schemas.microsoft.com/office/drawing/2014/main" id="{9E9BF099-629A-70FA-4332-66229CD4D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2630214"/>
            <a:ext cx="9500977" cy="63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524" y="718839"/>
            <a:ext cx="341327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>
                <a:solidFill>
                  <a:srgbClr val="FFFFFF"/>
                </a:solidFill>
                <a:latin typeface="Kumar One" pitchFamily="34" charset="0"/>
              </a:rPr>
              <a:t>느낀 점 및 배운 점 </a:t>
            </a:r>
            <a:r>
              <a:rPr lang="en-US" altLang="ko-KR" sz="3000" dirty="0">
                <a:solidFill>
                  <a:srgbClr val="FFFFFF"/>
                </a:solidFill>
                <a:latin typeface="Kumar One" pitchFamily="34" charset="0"/>
              </a:rPr>
              <a:t>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963546" y="702186"/>
            <a:ext cx="2481663" cy="454005"/>
            <a:chOff x="14963546" y="702186"/>
            <a:chExt cx="2481663" cy="4540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826883" y="702326"/>
              <a:ext cx="747260" cy="453865"/>
              <a:chOff x="15826883" y="702326"/>
              <a:chExt cx="747260" cy="45386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826883" y="702326"/>
                <a:ext cx="747260" cy="45386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4963546" y="702186"/>
              <a:ext cx="747260" cy="453865"/>
              <a:chOff x="14963546" y="702186"/>
              <a:chExt cx="747260" cy="453865"/>
            </a:xfrm>
          </p:grpSpPr>
          <p:sp>
            <p:nvSpPr>
              <p:cNvPr id="8" name="Object 8"/>
              <p:cNvSpPr txBox="1"/>
              <p:nvPr/>
            </p:nvSpPr>
            <p:spPr>
              <a:xfrm>
                <a:off x="15124495" y="741713"/>
                <a:ext cx="673386" cy="562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100" dirty="0">
                    <a:solidFill>
                      <a:srgbClr val="FFFFFF"/>
                    </a:solidFill>
                    <a:latin typeface="DungGeunMo" pitchFamily="34" charset="0"/>
                    <a:cs typeface="DungGeunMo" pitchFamily="34" charset="0"/>
                  </a:rPr>
                  <a:t>ESC</a:t>
                </a:r>
                <a:endParaRPr lang="en-US" dirty="0"/>
              </a:p>
            </p:txBody>
          </p:sp>
          <p:grpSp>
            <p:nvGrpSpPr>
              <p:cNvPr id="1004" name="그룹 1004"/>
              <p:cNvGrpSpPr/>
              <p:nvPr/>
            </p:nvGrpSpPr>
            <p:grpSpPr>
              <a:xfrm>
                <a:off x="14963546" y="702186"/>
                <a:ext cx="747260" cy="453865"/>
                <a:chOff x="14963546" y="702186"/>
                <a:chExt cx="747260" cy="453865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963546" y="702186"/>
                  <a:ext cx="747260" cy="453865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Object 13"/>
            <p:cNvSpPr txBox="1"/>
            <p:nvPr/>
          </p:nvSpPr>
          <p:spPr>
            <a:xfrm>
              <a:off x="15987831" y="741853"/>
              <a:ext cx="879468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F11</a:t>
              </a:r>
              <a:endParaRPr lang="en-US" dirty="0"/>
            </a:p>
          </p:txBody>
        </p:sp>
        <p:grpSp>
          <p:nvGrpSpPr>
            <p:cNvPr id="1005" name="그룹 1005"/>
            <p:cNvGrpSpPr/>
            <p:nvPr/>
          </p:nvGrpSpPr>
          <p:grpSpPr>
            <a:xfrm>
              <a:off x="16697949" y="702326"/>
              <a:ext cx="747260" cy="453865"/>
              <a:chOff x="16697949" y="702326"/>
              <a:chExt cx="747260" cy="453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697949" y="702326"/>
                <a:ext cx="747260" cy="453865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16858896" y="741853"/>
              <a:ext cx="600196" cy="5654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100" dirty="0">
                  <a:solidFill>
                    <a:srgbClr val="FFFFFF"/>
                  </a:solidFill>
                  <a:latin typeface="DungGeunMo" pitchFamily="34" charset="0"/>
                  <a:cs typeface="DungGeunMo" pitchFamily="34" charset="0"/>
                </a:rPr>
                <a:t>F12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4626451" y="620636"/>
            <a:ext cx="422734" cy="379655"/>
            <a:chOff x="3208885" y="710126"/>
            <a:chExt cx="422734" cy="3796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885" y="710126"/>
              <a:ext cx="422734" cy="37965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255726" y="12431267"/>
            <a:ext cx="26475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김송연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082524" y="1376790"/>
            <a:ext cx="16465202" cy="152946"/>
            <a:chOff x="1082524" y="1376790"/>
            <a:chExt cx="16465202" cy="15294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524" y="1376790"/>
              <a:ext cx="16465202" cy="15294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350067-0C11-173F-7075-98E71B87292E}"/>
              </a:ext>
            </a:extLst>
          </p:cNvPr>
          <p:cNvGrpSpPr/>
          <p:nvPr/>
        </p:nvGrpSpPr>
        <p:grpSpPr>
          <a:xfrm>
            <a:off x="16840200" y="9713009"/>
            <a:ext cx="1192073" cy="356364"/>
            <a:chOff x="16840200" y="9713009"/>
            <a:chExt cx="1192073" cy="356364"/>
          </a:xfrm>
        </p:grpSpPr>
        <p:pic>
          <p:nvPicPr>
            <p:cNvPr id="4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AC3DF661-8210-E49B-848C-AD211E974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02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F40E5E52-8504-54E1-9396-4CA2595E3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68272" y="9713009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팩맨 - 위키백과, 우리 모두의 백과사전">
              <a:extLst>
                <a:ext uri="{FF2B5EF4-FFF2-40B4-BE49-F238E27FC236}">
                  <a16:creationId xmlns:a16="http://schemas.microsoft.com/office/drawing/2014/main" id="{A1E8CBB3-1425-C79E-6215-25EFEC4A0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8400" y="9715500"/>
              <a:ext cx="353873" cy="35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47A84006-9BB0-5172-AF4A-D9406727ACCC}"/>
              </a:ext>
            </a:extLst>
          </p:cNvPr>
          <p:cNvSpPr/>
          <p:nvPr/>
        </p:nvSpPr>
        <p:spPr>
          <a:xfrm>
            <a:off x="9918922" y="2725110"/>
            <a:ext cx="6653362" cy="4038600"/>
          </a:xfrm>
          <a:prstGeom prst="wedgeEllipseCallout">
            <a:avLst>
              <a:gd name="adj1" fmla="val 36655"/>
              <a:gd name="adj2" fmla="val 5614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444">
                <a:srgbClr val="FBDB77"/>
              </a:gs>
              <a:gs pos="36000">
                <a:srgbClr val="FD9F87"/>
              </a:gs>
              <a:gs pos="66000">
                <a:srgbClr val="FCBC7F"/>
              </a:gs>
              <a:gs pos="0">
                <a:srgbClr val="FE868D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AF5AC5EF-E7B0-BB85-CFFD-A9AE07D7C120}"/>
              </a:ext>
            </a:extLst>
          </p:cNvPr>
          <p:cNvSpPr/>
          <p:nvPr/>
        </p:nvSpPr>
        <p:spPr>
          <a:xfrm>
            <a:off x="1528913" y="1807921"/>
            <a:ext cx="7291238" cy="3649199"/>
          </a:xfrm>
          <a:prstGeom prst="wedgeEllipseCallout">
            <a:avLst>
              <a:gd name="adj1" fmla="val -29294"/>
              <a:gd name="adj2" fmla="val 61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444">
                <a:srgbClr val="FBDB77"/>
              </a:gs>
              <a:gs pos="36000">
                <a:srgbClr val="FD9F87"/>
              </a:gs>
              <a:gs pos="66000">
                <a:srgbClr val="FCBC7F"/>
              </a:gs>
              <a:gs pos="0">
                <a:srgbClr val="FE868D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2355132" y="2933092"/>
            <a:ext cx="5638800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되게 처음에 </a:t>
            </a:r>
            <a:r>
              <a:rPr lang="ko-KR" altLang="en-US" sz="1900" dirty="0" err="1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팩맨이</a:t>
            </a:r>
            <a:r>
              <a:rPr lang="ko-KR" altLang="en-US" sz="19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 안 움직이다가 그나마 움직이는 것도 위로만 움직여서 슬펐는데 그래도 움직여져서 다행이고요 능력이 부족해서 되게 </a:t>
            </a:r>
            <a:r>
              <a:rPr lang="ko-KR" altLang="en-US" sz="1900" dirty="0" err="1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팩맨</a:t>
            </a:r>
            <a:r>
              <a:rPr lang="ko-KR" altLang="en-US" sz="19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 같지 않은 </a:t>
            </a:r>
            <a:r>
              <a:rPr lang="ko-KR" altLang="en-US" sz="1900" dirty="0" err="1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팩맨이</a:t>
            </a:r>
            <a:r>
              <a:rPr lang="ko-KR" altLang="en-US" sz="19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 되었는데 나중에 기회가 된다면 조금 더 원래의 </a:t>
            </a:r>
            <a:r>
              <a:rPr lang="ko-KR" altLang="en-US" sz="1900" dirty="0" err="1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팩맨과</a:t>
            </a:r>
            <a:r>
              <a:rPr lang="ko-KR" altLang="en-US" sz="19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 비슷하게 기능을 추가하고 싶네요</a:t>
            </a:r>
            <a:r>
              <a:rPr lang="en-US" altLang="ko-KR" sz="1900" dirty="0">
                <a:solidFill>
                  <a:srgbClr val="FFFFFF"/>
                </a:solidFill>
                <a:latin typeface="DungGeunMo" pitchFamily="34" charset="0"/>
                <a:cs typeface="DungGeunMo" pitchFamily="34" charset="0"/>
              </a:rPr>
              <a:t>.</a:t>
            </a:r>
            <a:endParaRPr lang="en-US" sz="1900" dirty="0">
              <a:solidFill>
                <a:srgbClr val="FFFFFF"/>
              </a:solidFill>
              <a:latin typeface="DungGeunMo" pitchFamily="34" charset="0"/>
              <a:cs typeface="DungGeunMo" pitchFamily="34" charset="0"/>
            </a:endParaRPr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53BB6AB0-45B9-C7EC-1051-A04AE6428823}"/>
              </a:ext>
            </a:extLst>
          </p:cNvPr>
          <p:cNvSpPr txBox="1"/>
          <p:nvPr/>
        </p:nvSpPr>
        <p:spPr>
          <a:xfrm>
            <a:off x="10642160" y="3967274"/>
            <a:ext cx="5638800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900" dirty="0">
                <a:solidFill>
                  <a:schemeClr val="bg1"/>
                </a:solidFill>
              </a:rPr>
              <a:t>처음에 </a:t>
            </a:r>
            <a:r>
              <a:rPr lang="ko-KR" altLang="en-US" sz="1900" dirty="0" err="1">
                <a:solidFill>
                  <a:schemeClr val="bg1"/>
                </a:solidFill>
              </a:rPr>
              <a:t>팩맨</a:t>
            </a:r>
            <a:r>
              <a:rPr lang="ko-KR" altLang="en-US" sz="1900" dirty="0">
                <a:solidFill>
                  <a:schemeClr val="bg1"/>
                </a:solidFill>
              </a:rPr>
              <a:t> 이라는 게임이 만들기가 힘들어 보였는데</a:t>
            </a:r>
            <a:r>
              <a:rPr lang="en-US" altLang="ko-KR" sz="1900" dirty="0">
                <a:solidFill>
                  <a:schemeClr val="bg1"/>
                </a:solidFill>
              </a:rPr>
              <a:t>,  </a:t>
            </a:r>
            <a:r>
              <a:rPr lang="ko-KR" altLang="en-US" sz="1900" dirty="0">
                <a:solidFill>
                  <a:schemeClr val="bg1"/>
                </a:solidFill>
              </a:rPr>
              <a:t>막상 해보니 오류 나는 부분들도 많았고</a:t>
            </a:r>
            <a:r>
              <a:rPr lang="en-US" altLang="ko-KR" sz="1900" dirty="0">
                <a:solidFill>
                  <a:schemeClr val="bg1"/>
                </a:solidFill>
              </a:rPr>
              <a:t>, </a:t>
            </a:r>
            <a:r>
              <a:rPr lang="ko-KR" altLang="en-US" sz="1900" dirty="0">
                <a:solidFill>
                  <a:schemeClr val="bg1"/>
                </a:solidFill>
              </a:rPr>
              <a:t>막히는 부분들이 많았습니다</a:t>
            </a:r>
            <a:r>
              <a:rPr lang="en-US" altLang="ko-KR" sz="1900" dirty="0">
                <a:solidFill>
                  <a:schemeClr val="bg1"/>
                </a:solidFill>
              </a:rPr>
              <a:t>.  </a:t>
            </a:r>
            <a:r>
              <a:rPr lang="ko-KR" altLang="en-US" sz="1900" dirty="0">
                <a:solidFill>
                  <a:schemeClr val="bg1"/>
                </a:solidFill>
              </a:rPr>
              <a:t>그래도 여러 기능들을 추가하며 배운 점들도 많아서 뜻깊은 시간 이었던 것 같습니다</a:t>
            </a:r>
            <a:r>
              <a:rPr lang="en-US" altLang="ko-KR" sz="1900" dirty="0">
                <a:solidFill>
                  <a:schemeClr val="bg1"/>
                </a:solidFill>
              </a:rPr>
              <a:t>. 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ACF5241C-BF72-6DCE-EB47-B585F9E0D069}"/>
              </a:ext>
            </a:extLst>
          </p:cNvPr>
          <p:cNvSpPr txBox="1"/>
          <p:nvPr/>
        </p:nvSpPr>
        <p:spPr>
          <a:xfrm>
            <a:off x="16289223" y="8352065"/>
            <a:ext cx="173954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박민솔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F2237C8-644C-737B-7625-3E7830302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1514" y="6568373"/>
            <a:ext cx="1739541" cy="173954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9ACB17A-C91B-AF9B-39EA-8CFE2D972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6044508"/>
            <a:ext cx="2050464" cy="2050464"/>
          </a:xfrm>
          <a:prstGeom prst="rect">
            <a:avLst/>
          </a:prstGeom>
        </p:spPr>
      </p:pic>
      <p:sp>
        <p:nvSpPr>
          <p:cNvPr id="43" name="Object 28">
            <a:extLst>
              <a:ext uri="{FF2B5EF4-FFF2-40B4-BE49-F238E27FC236}">
                <a16:creationId xmlns:a16="http://schemas.microsoft.com/office/drawing/2014/main" id="{F1C2B2B0-D7DA-0E94-25AD-257FB932A623}"/>
              </a:ext>
            </a:extLst>
          </p:cNvPr>
          <p:cNvSpPr txBox="1"/>
          <p:nvPr/>
        </p:nvSpPr>
        <p:spPr>
          <a:xfrm>
            <a:off x="1287791" y="7954604"/>
            <a:ext cx="173954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김송연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36503" y="6684411"/>
            <a:ext cx="13612708" cy="128137"/>
            <a:chOff x="2336503" y="6684411"/>
            <a:chExt cx="13612708" cy="1281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6503" y="6684411"/>
              <a:ext cx="13612708" cy="1281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41628" y="3971107"/>
            <a:ext cx="13602458" cy="128137"/>
            <a:chOff x="2341628" y="3971107"/>
            <a:chExt cx="13602458" cy="1281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1628" y="3971107"/>
              <a:ext cx="13602458" cy="1281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1219731" y="4533900"/>
            <a:ext cx="20725176" cy="25106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kern="0" spc="-100" dirty="0">
                <a:solidFill>
                  <a:srgbClr val="1030D1"/>
                </a:solidFill>
                <a:latin typeface="DungGeunMo" pitchFamily="34" charset="0"/>
                <a:cs typeface="DungGeunMo" pitchFamily="34" charset="0"/>
              </a:rPr>
              <a:t>&lt;&lt;--</a:t>
            </a:r>
            <a:r>
              <a:rPr lang="en-US" sz="9000" kern="0" spc="-100" dirty="0">
                <a:solidFill>
                  <a:srgbClr val="1030D1"/>
                </a:solidFill>
                <a:latin typeface="Kumar One" pitchFamily="34" charset="0"/>
                <a:cs typeface="Kumar One" pitchFamily="34" charset="0"/>
              </a:rPr>
              <a:t>  thanks you  </a:t>
            </a:r>
            <a:r>
              <a:rPr lang="en-US" sz="9000" kern="0" spc="-100" dirty="0">
                <a:solidFill>
                  <a:srgbClr val="1030D1"/>
                </a:solidFill>
                <a:latin typeface="DungGeunMo" pitchFamily="34" charset="0"/>
                <a:cs typeface="DungGeunMo" pitchFamily="34" charset="0"/>
              </a:rPr>
              <a:t>--&gt;&gt;</a:t>
            </a:r>
            <a:endParaRPr lang="en-US" dirty="0"/>
          </a:p>
        </p:txBody>
      </p:sp>
      <p:pic>
        <p:nvPicPr>
          <p:cNvPr id="4100" name="Picture 4" descr="Pin on PAC-MAN">
            <a:extLst>
              <a:ext uri="{FF2B5EF4-FFF2-40B4-BE49-F238E27FC236}">
                <a16:creationId xmlns:a16="http://schemas.microsoft.com/office/drawing/2014/main" id="{48456DD8-E246-0CF1-A51B-D1E2726BD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5" b="40001"/>
          <a:stretch/>
        </p:blipFill>
        <p:spPr bwMode="auto">
          <a:xfrm>
            <a:off x="6172200" y="2914963"/>
            <a:ext cx="5468493" cy="84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cman GIF | Gfycat">
            <a:extLst>
              <a:ext uri="{FF2B5EF4-FFF2-40B4-BE49-F238E27FC236}">
                <a16:creationId xmlns:a16="http://schemas.microsoft.com/office/drawing/2014/main" id="{438E3072-C0E2-0A91-474D-ADE570AD3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6" b="35638"/>
          <a:stretch/>
        </p:blipFill>
        <p:spPr bwMode="auto">
          <a:xfrm>
            <a:off x="5486400" y="7048500"/>
            <a:ext cx="7867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272</Words>
  <Application>Microsoft Office PowerPoint</Application>
  <PresentationFormat>사용자 지정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DungGeunMo</vt:lpstr>
      <vt:lpstr>Kumar One</vt:lpstr>
      <vt:lpstr>noto</vt:lpstr>
      <vt:lpstr>Arial</vt:lpstr>
      <vt:lpstr>Berlin Sans FB Demi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용 용용</cp:lastModifiedBy>
  <cp:revision>1</cp:revision>
  <dcterms:created xsi:type="dcterms:W3CDTF">2022-11-27T23:25:46Z</dcterms:created>
  <dcterms:modified xsi:type="dcterms:W3CDTF">2022-11-28T01:55:08Z</dcterms:modified>
</cp:coreProperties>
</file>