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6" r:id="rId4"/>
    <p:sldId id="257" r:id="rId5"/>
    <p:sldId id="258" r:id="rId6"/>
    <p:sldId id="283" r:id="rId7"/>
    <p:sldId id="269" r:id="rId8"/>
    <p:sldId id="270" r:id="rId9"/>
    <p:sldId id="276" r:id="rId10"/>
    <p:sldId id="271" r:id="rId11"/>
    <p:sldId id="272" r:id="rId12"/>
    <p:sldId id="277" r:id="rId13"/>
    <p:sldId id="292" r:id="rId14"/>
    <p:sldId id="290" r:id="rId15"/>
    <p:sldId id="293" r:id="rId16"/>
    <p:sldId id="273" r:id="rId17"/>
    <p:sldId id="274" r:id="rId18"/>
    <p:sldId id="278" r:id="rId19"/>
    <p:sldId id="289" r:id="rId20"/>
    <p:sldId id="295" r:id="rId21"/>
    <p:sldId id="296" r:id="rId22"/>
    <p:sldId id="288" r:id="rId23"/>
    <p:sldId id="259" r:id="rId24"/>
    <p:sldId id="260" r:id="rId25"/>
    <p:sldId id="261" r:id="rId26"/>
    <p:sldId id="262" r:id="rId27"/>
    <p:sldId id="263" r:id="rId28"/>
    <p:sldId id="264" r:id="rId29"/>
    <p:sldId id="267" r:id="rId30"/>
    <p:sldId id="268" r:id="rId31"/>
    <p:sldId id="286" r:id="rId32"/>
    <p:sldId id="287" r:id="rId33"/>
    <p:sldId id="275" r:id="rId34"/>
    <p:sldId id="279" r:id="rId35"/>
    <p:sldId id="280" r:id="rId36"/>
    <p:sldId id="281" r:id="rId37"/>
    <p:sldId id="282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131E-7963-4B8C-96EC-6CDAFA97876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64195" y="5683827"/>
            <a:ext cx="490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 the game Tetris, there are 7 “</a:t>
            </a:r>
            <a:r>
              <a:rPr lang="en-US" sz="2400" dirty="0" err="1" smtClean="0"/>
              <a:t>Zoids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92" y="2439604"/>
            <a:ext cx="1485580" cy="9874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2" y="2439604"/>
            <a:ext cx="1489910" cy="9874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433" y="2179309"/>
            <a:ext cx="1003885" cy="150803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523" y="2439604"/>
            <a:ext cx="1485580" cy="9874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9753" y="2179309"/>
            <a:ext cx="1003885" cy="150803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0338" y="2439604"/>
            <a:ext cx="998622" cy="987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46635" y="1964301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60" y="5673438"/>
            <a:ext cx="1109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respond, press A button or B button, one for “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/>
              <a:t>,” the other one for “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7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8647" y="5673438"/>
            <a:ext cx="8716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It’ll be either of the cases shown above </a:t>
            </a:r>
          </a:p>
          <a:p>
            <a:pPr algn="ctr"/>
            <a:r>
              <a:rPr lang="en-US" sz="2400" dirty="0" smtClean="0"/>
              <a:t>Specific instructions will be given at the beginning of the experiment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3" y="4104191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B: SAME</a:t>
            </a:r>
            <a:r>
              <a:rPr lang="en-US" sz="2400" dirty="0" smtClean="0">
                <a:solidFill>
                  <a:srgbClr val="C00000"/>
                </a:solidFill>
              </a:rPr>
              <a:t>     A: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9922" y="4104191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5482" y="45321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3" y="4876192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B: DIFFERENT     </a:t>
            </a:r>
            <a:r>
              <a:rPr lang="en-US" sz="2400" dirty="0" smtClean="0">
                <a:solidFill>
                  <a:srgbClr val="1E9A74"/>
                </a:solidFill>
              </a:rPr>
              <a:t>A: SAME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9922" y="4876192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3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5962" y="5673438"/>
            <a:ext cx="616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 to respond as accurate and quick as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9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7128" y="5673438"/>
            <a:ext cx="107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respond, </a:t>
            </a:r>
            <a:r>
              <a:rPr lang="en-US" sz="2400" dirty="0" smtClean="0"/>
              <a:t>use the button box, one side </a:t>
            </a:r>
            <a:r>
              <a:rPr lang="en-US" sz="2400" dirty="0" smtClean="0"/>
              <a:t>for “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/>
              <a:t>,” the other one for “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5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7625" y="5673438"/>
            <a:ext cx="659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Your button box is </a:t>
            </a:r>
            <a:r>
              <a:rPr lang="en-US" sz="2400" dirty="0" smtClean="0"/>
              <a:t>either of the cases shown above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2157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         LEFT: 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RIGHT: 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2355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718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 LEFT: </a:t>
            </a:r>
            <a:r>
              <a:rPr lang="en-US" sz="2400" dirty="0" smtClean="0">
                <a:solidFill>
                  <a:srgbClr val="C00000"/>
                </a:solidFill>
              </a:rPr>
              <a:t>DIFFERENT  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1E9A74"/>
                </a:solidFill>
              </a:rPr>
              <a:t>RIGHT: SAME</a:t>
            </a:r>
            <a:endParaRPr lang="en-US" sz="2400" dirty="0">
              <a:solidFill>
                <a:srgbClr val="1E9A7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16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5962" y="5673438"/>
            <a:ext cx="616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 to respond as accurate and quick as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9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8346" y="5673438"/>
            <a:ext cx="699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After you responded, a circle will appear on the screen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5799895" y="2982192"/>
            <a:ext cx="187037" cy="1870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7592" y="5673438"/>
            <a:ext cx="6704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Please look at the circle when it shows up</a:t>
            </a:r>
          </a:p>
          <a:p>
            <a:pPr algn="ctr"/>
            <a:r>
              <a:rPr lang="en-US" sz="2400" dirty="0" smtClean="0"/>
              <a:t>A new pair of </a:t>
            </a:r>
            <a:r>
              <a:rPr lang="en-US" sz="2400" dirty="0" err="1" smtClean="0"/>
              <a:t>Zoids</a:t>
            </a:r>
            <a:r>
              <a:rPr lang="en-US" sz="2400" dirty="0" smtClean="0"/>
              <a:t> will be given to you in a moment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5799895" y="2982192"/>
            <a:ext cx="187037" cy="1870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695" y="5580467"/>
            <a:ext cx="536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And you’ll repeat the previous process,</a:t>
            </a:r>
          </a:p>
          <a:p>
            <a:pPr algn="ctr"/>
            <a:r>
              <a:rPr lang="en-US" sz="2400" dirty="0" smtClean="0"/>
              <a:t>determining if those 2 </a:t>
            </a:r>
            <a:r>
              <a:rPr lang="en-US" sz="2400" dirty="0" err="1" smtClean="0"/>
              <a:t>Zoids</a:t>
            </a:r>
            <a:r>
              <a:rPr lang="en-US" sz="2400" dirty="0" smtClean="0"/>
              <a:t> are the same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69" y="2547888"/>
            <a:ext cx="1485580" cy="98744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99895" y="2982192"/>
            <a:ext cx="187037" cy="1870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02222" y="27619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783325" y="2013164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2" grpId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302" y="5673438"/>
            <a:ext cx="697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Again, try to respond as accurate and quick as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2027" y="4540610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Z: SAME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M: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9129" y="4540610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2027" y="5211773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Z: DIFFERENT                    </a:t>
            </a:r>
            <a:r>
              <a:rPr lang="en-US" sz="2400" dirty="0" smtClean="0">
                <a:solidFill>
                  <a:srgbClr val="1E9A74"/>
                </a:solidFill>
              </a:rPr>
              <a:t>M: SAME</a:t>
            </a:r>
            <a:endParaRPr lang="en-US" sz="2400" dirty="0">
              <a:solidFill>
                <a:srgbClr val="1E9A7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9129" y="5211773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7135" y="48911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70614" y="568382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Named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5525" y="403833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6754" y="4038335"/>
            <a:ext cx="26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41346" y="4038335"/>
            <a:ext cx="28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84267" y="403833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46776" y="4038335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36184" y="4038335"/>
            <a:ext cx="32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84893" y="40383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92" y="2439604"/>
            <a:ext cx="1485580" cy="9874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2" y="2439604"/>
            <a:ext cx="1489910" cy="987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433" y="2179309"/>
            <a:ext cx="1003885" cy="15080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523" y="2439604"/>
            <a:ext cx="1485580" cy="9874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9753" y="2179309"/>
            <a:ext cx="1003885" cy="150803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0338" y="2439604"/>
            <a:ext cx="998622" cy="987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46635" y="1964301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3603" y="4104191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B: SAME</a:t>
            </a:r>
            <a:r>
              <a:rPr lang="en-US" sz="2400" dirty="0" smtClean="0">
                <a:solidFill>
                  <a:srgbClr val="C00000"/>
                </a:solidFill>
              </a:rPr>
              <a:t>     A: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9922" y="4104191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5482" y="45321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3" y="4876192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B: DIFFERENT     </a:t>
            </a:r>
            <a:r>
              <a:rPr lang="en-US" sz="2400" dirty="0" smtClean="0">
                <a:solidFill>
                  <a:srgbClr val="1E9A74"/>
                </a:solidFill>
              </a:rPr>
              <a:t>A: SAME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9922" y="4876192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9302" y="5673438"/>
            <a:ext cx="697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Again, try to respond as accurate and quick as possible</a:t>
            </a:r>
          </a:p>
        </p:txBody>
      </p:sp>
    </p:spTree>
    <p:extLst>
      <p:ext uri="{BB962C8B-B14F-4D97-AF65-F5344CB8AC3E}">
        <p14:creationId xmlns:p14="http://schemas.microsoft.com/office/powerpoint/2010/main" val="408831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2157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         LEFT: 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RIGHT: 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2355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718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 LEFT: </a:t>
            </a:r>
            <a:r>
              <a:rPr lang="en-US" sz="2400" dirty="0" smtClean="0">
                <a:solidFill>
                  <a:srgbClr val="C00000"/>
                </a:solidFill>
              </a:rPr>
              <a:t>DIFFERENT  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1E9A74"/>
                </a:solidFill>
              </a:rPr>
              <a:t>RIGHT: SAME</a:t>
            </a:r>
            <a:endParaRPr lang="en-US" sz="2400" dirty="0">
              <a:solidFill>
                <a:srgbClr val="1E9A7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16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9302" y="5673438"/>
            <a:ext cx="697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Again, try to respond as accurate and quick as possible</a:t>
            </a:r>
          </a:p>
        </p:txBody>
      </p:sp>
    </p:spTree>
    <p:extLst>
      <p:ext uri="{BB962C8B-B14F-4D97-AF65-F5344CB8AC3E}">
        <p14:creationId xmlns:p14="http://schemas.microsoft.com/office/powerpoint/2010/main" val="6872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4677842" y="2269670"/>
            <a:ext cx="986409" cy="1493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556" y="5655760"/>
            <a:ext cx="799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Keep in mind that in a Tetris game, a same </a:t>
            </a:r>
            <a:r>
              <a:rPr lang="en-US" sz="2400" dirty="0" err="1" smtClean="0"/>
              <a:t>Zoid</a:t>
            </a:r>
            <a:r>
              <a:rPr lang="en-US" sz="2400" dirty="0" smtClean="0"/>
              <a:t> can be rotated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2609556" y="2269670"/>
            <a:ext cx="986409" cy="1493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6746128" y="2269670"/>
            <a:ext cx="986409" cy="1493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8814414" y="2269670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accel="5000" decel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000" decel="5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000" decel="5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883" y="5688415"/>
            <a:ext cx="451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So, in this experiment, for example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494" y="5712525"/>
            <a:ext cx="519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Zoid</a:t>
            </a:r>
            <a:r>
              <a:rPr lang="en-US" sz="2400" dirty="0" smtClean="0"/>
              <a:t> on the left can be rotated as shown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3333" decel="13333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-5400000">
                                      <p:cBhvr>
                                        <p:cTn id="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0609" y="5683828"/>
            <a:ext cx="723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Which appears to be the same with the </a:t>
            </a:r>
            <a:r>
              <a:rPr lang="en-US" sz="2400" dirty="0" err="1" smtClean="0"/>
              <a:t>Zoid</a:t>
            </a:r>
            <a:r>
              <a:rPr lang="en-US" sz="2400" dirty="0" smtClean="0"/>
              <a:t> on the right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rot="16200000"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61" y="5683828"/>
            <a:ext cx="488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 those are the same </a:t>
            </a:r>
            <a:r>
              <a:rPr lang="en-US" sz="2400" dirty="0" err="1" smtClean="0"/>
              <a:t>Zoid</a:t>
            </a:r>
            <a:r>
              <a:rPr lang="en-US" sz="2400" dirty="0" smtClean="0"/>
              <a:t> (</a:t>
            </a:r>
            <a:r>
              <a:rPr lang="en-US" sz="2400" dirty="0" err="1" smtClean="0"/>
              <a:t>Zoid</a:t>
            </a:r>
            <a:r>
              <a:rPr lang="en-US" sz="2400" dirty="0" smtClean="0"/>
              <a:t> “L”)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36846" y="4141232"/>
            <a:ext cx="115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E9A74"/>
                </a:solidFill>
              </a:rPr>
              <a:t>SAME</a:t>
            </a:r>
            <a:endParaRPr lang="en-US" sz="3200" dirty="0">
              <a:solidFill>
                <a:srgbClr val="1E9A7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1914" y="1648546"/>
            <a:ext cx="4648200" cy="2400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r="22942"/>
          <a:stretch/>
        </p:blipFill>
        <p:spPr>
          <a:xfrm>
            <a:off x="3341914" y="1757405"/>
            <a:ext cx="4724400" cy="1902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5"/>
          <a:stretch/>
        </p:blipFill>
        <p:spPr>
          <a:xfrm>
            <a:off x="8055428" y="1750709"/>
            <a:ext cx="1748771" cy="1902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83"/>
          <a:stretch/>
        </p:blipFill>
        <p:spPr>
          <a:xfrm>
            <a:off x="2272521" y="1764101"/>
            <a:ext cx="1069393" cy="19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97 -0.00046 L 1.45833E-6 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7353" y="5683828"/>
            <a:ext cx="323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Here is another example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4485" y="5683828"/>
            <a:ext cx="456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Trying to rotate the </a:t>
            </a:r>
            <a:r>
              <a:rPr lang="en-US" sz="2400" dirty="0" err="1" smtClean="0"/>
              <a:t>Ziod</a:t>
            </a:r>
            <a:r>
              <a:rPr lang="en-US" sz="2400" dirty="0" smtClean="0"/>
              <a:t> on the left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7533409" y="2410691"/>
            <a:ext cx="1501864" cy="1015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3096854" y="2171699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3333" decel="13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8" presetClass="emph" presetSubtype="0" accel="5333" decel="533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8" presetClass="emph" presetSubtype="0" accel="13333" decel="1333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133" y="5683828"/>
            <a:ext cx="583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 matter how it’s rotated, they won’t match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4"/>
          <a:stretch/>
        </p:blipFill>
        <p:spPr>
          <a:xfrm>
            <a:off x="3069774" y="210087"/>
            <a:ext cx="3614056" cy="1537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3" r="22223"/>
          <a:stretch/>
        </p:blipFill>
        <p:spPr>
          <a:xfrm>
            <a:off x="3026233" y="1856576"/>
            <a:ext cx="4018199" cy="159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/>
          <a:stretch/>
        </p:blipFill>
        <p:spPr>
          <a:xfrm>
            <a:off x="3026231" y="3794074"/>
            <a:ext cx="3520014" cy="14582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7533409" y="2410691"/>
            <a:ext cx="1501864" cy="1015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1524001" y="2155448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9 0.00069 L -4.58333E-6 1.85185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855" y="568382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experiment, you’ll be given the following task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45525" y="403833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6754" y="4038335"/>
            <a:ext cx="26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1346" y="4038335"/>
            <a:ext cx="28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84267" y="403833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46776" y="4038335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6184" y="4038335"/>
            <a:ext cx="32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84893" y="40383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92" y="2439604"/>
            <a:ext cx="1485580" cy="9874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2" y="2439604"/>
            <a:ext cx="1489910" cy="9874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433" y="2179309"/>
            <a:ext cx="1003885" cy="150803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523" y="2439604"/>
            <a:ext cx="1485580" cy="9874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9753" y="2179309"/>
            <a:ext cx="1003885" cy="150803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40338" y="2439604"/>
            <a:ext cx="998622" cy="987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46635" y="1964301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7726" y="5683828"/>
            <a:ext cx="1009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 they are 2 different </a:t>
            </a:r>
            <a:r>
              <a:rPr lang="en-US" sz="2400" dirty="0" err="1" smtClean="0"/>
              <a:t>Zoids</a:t>
            </a:r>
            <a:r>
              <a:rPr lang="en-US" sz="2400" dirty="0" smtClean="0"/>
              <a:t> (In fact, they are mirrored, “J” and “L,” respectively)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8402089" y="2696441"/>
            <a:ext cx="1501864" cy="10157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2147" y="4155267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DIFFERENT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1524001" y="2155448"/>
            <a:ext cx="986409" cy="14937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3" r="22223"/>
          <a:stretch/>
        </p:blipFill>
        <p:spPr>
          <a:xfrm>
            <a:off x="3270615" y="1779038"/>
            <a:ext cx="4867545" cy="19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0.00023 L -3.95833E-6 3.7037E-7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305" y="5683828"/>
            <a:ext cx="11456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Notice that you won’t be able to preform a on-screen </a:t>
            </a:r>
            <a:r>
              <a:rPr lang="en-US" sz="2400" dirty="0" err="1" smtClean="0"/>
              <a:t>Zoid</a:t>
            </a:r>
            <a:r>
              <a:rPr lang="en-US" sz="2400" dirty="0" smtClean="0"/>
              <a:t> rotation during the experiment,</a:t>
            </a:r>
          </a:p>
          <a:p>
            <a:pPr algn="ctr"/>
            <a:r>
              <a:rPr lang="en-US" sz="2400" dirty="0" smtClean="0"/>
              <a:t>But you are still expected to give the correct respond as if the </a:t>
            </a:r>
            <a:r>
              <a:rPr lang="en-US" sz="2400" dirty="0" err="1" smtClean="0"/>
              <a:t>Z</a:t>
            </a:r>
            <a:r>
              <a:rPr lang="en-US" altLang="zh-CN" sz="2400" dirty="0" err="1" smtClean="0"/>
              <a:t>oi</a:t>
            </a:r>
            <a:r>
              <a:rPr lang="en-US" sz="2400" dirty="0" err="1" smtClean="0"/>
              <a:t>ds</a:t>
            </a:r>
            <a:r>
              <a:rPr lang="en-US" sz="2400" dirty="0" smtClean="0"/>
              <a:t> can rotate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08406" y="551724"/>
            <a:ext cx="986409" cy="149373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01778" y="298786"/>
            <a:ext cx="78566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8381" y="2107375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DIFFERENT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1778" y="2972258"/>
            <a:ext cx="78566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98933" y="4793884"/>
            <a:ext cx="115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E9A74"/>
                </a:solidFill>
              </a:rPr>
              <a:t>SAME</a:t>
            </a:r>
            <a:endParaRPr lang="en-US" sz="3200" dirty="0">
              <a:solidFill>
                <a:srgbClr val="1E9A74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rot="5400000" flipV="1">
            <a:off x="8282294" y="551723"/>
            <a:ext cx="986409" cy="14937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59935" y="3297057"/>
            <a:ext cx="986409" cy="14937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rot="16200000">
            <a:off x="8270261" y="3297056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858" y="5692580"/>
            <a:ext cx="975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You’ll be doing 5 blocks of this task, with around 100 comparisons each block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66274" y="1937084"/>
            <a:ext cx="1206866" cy="1143000"/>
            <a:chOff x="866274" y="1937084"/>
            <a:chExt cx="1206866" cy="1143000"/>
          </a:xfrm>
        </p:grpSpPr>
        <p:sp>
          <p:nvSpPr>
            <p:cNvPr id="3" name="Rectangle 2"/>
            <p:cNvSpPr/>
            <p:nvPr/>
          </p:nvSpPr>
          <p:spPr>
            <a:xfrm>
              <a:off x="866274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7824" y="2323918"/>
              <a:ext cx="115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~120 pairs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5342" y="1937084"/>
            <a:ext cx="1206866" cy="1143000"/>
            <a:chOff x="3225342" y="1937084"/>
            <a:chExt cx="1206866" cy="1143000"/>
          </a:xfrm>
        </p:grpSpPr>
        <p:sp>
          <p:nvSpPr>
            <p:cNvPr id="6" name="Rectangle 5"/>
            <p:cNvSpPr/>
            <p:nvPr/>
          </p:nvSpPr>
          <p:spPr>
            <a:xfrm>
              <a:off x="3225342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892" y="2323918"/>
              <a:ext cx="115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~120 pairs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4410" y="1937084"/>
            <a:ext cx="1206866" cy="1143000"/>
            <a:chOff x="5584410" y="1937084"/>
            <a:chExt cx="1206866" cy="1143000"/>
          </a:xfrm>
        </p:grpSpPr>
        <p:sp>
          <p:nvSpPr>
            <p:cNvPr id="7" name="Rectangle 6"/>
            <p:cNvSpPr/>
            <p:nvPr/>
          </p:nvSpPr>
          <p:spPr>
            <a:xfrm>
              <a:off x="5584410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5960" y="2323918"/>
              <a:ext cx="115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~120 pairs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43478" y="1937084"/>
            <a:ext cx="1206866" cy="1143000"/>
            <a:chOff x="7943478" y="1937084"/>
            <a:chExt cx="1206866" cy="1143000"/>
          </a:xfrm>
        </p:grpSpPr>
        <p:sp>
          <p:nvSpPr>
            <p:cNvPr id="8" name="Rectangle 7"/>
            <p:cNvSpPr/>
            <p:nvPr/>
          </p:nvSpPr>
          <p:spPr>
            <a:xfrm>
              <a:off x="7943478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95028" y="2323918"/>
              <a:ext cx="115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~120 pairs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302546" y="1937084"/>
            <a:ext cx="1206866" cy="1143000"/>
            <a:chOff x="10302546" y="1937084"/>
            <a:chExt cx="1206866" cy="1143000"/>
          </a:xfrm>
        </p:grpSpPr>
        <p:sp>
          <p:nvSpPr>
            <p:cNvPr id="9" name="Rectangle 8"/>
            <p:cNvSpPr/>
            <p:nvPr/>
          </p:nvSpPr>
          <p:spPr>
            <a:xfrm>
              <a:off x="10302546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54096" y="2323918"/>
              <a:ext cx="115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~120 pairs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stCxn id="3" idx="3"/>
            <a:endCxn id="6" idx="1"/>
          </p:cNvCxnSpPr>
          <p:nvPr/>
        </p:nvCxnSpPr>
        <p:spPr>
          <a:xfrm>
            <a:off x="2009274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368342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727410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9086478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74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45546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66274" y="4027714"/>
            <a:ext cx="105792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0496" y="4011386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6295" y="5692580"/>
            <a:ext cx="495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 can take breaks in between blocks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6274" y="1937084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5342" y="1937084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4410" y="1937084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3478" y="1937084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02546" y="1937084"/>
            <a:ext cx="1143000" cy="1143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7824" y="2323918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~120 pairs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892" y="2323918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~120 pairs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5960" y="2323918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~120 pairs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95028" y="2323918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54096" y="2323918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~120 pairs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3" idx="3"/>
            <a:endCxn id="6" idx="1"/>
          </p:cNvCxnSpPr>
          <p:nvPr/>
        </p:nvCxnSpPr>
        <p:spPr>
          <a:xfrm>
            <a:off x="2009274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368342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727410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9086478" y="2508584"/>
            <a:ext cx="12160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74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45546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66274" y="4027714"/>
            <a:ext cx="105792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0496" y="4011386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383" y="2130382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19451" y="2130382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78519" y="2130382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337587" y="2130382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3973" y="5692579"/>
            <a:ext cx="777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When it comes to a block break, you’ll see feedbacks like this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2803" y="1914114"/>
            <a:ext cx="7112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Job! Your accuracy is 96.2%, average time: 2.4s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answer more quickly to reduce your response time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now take a break. When you are ready to continue, place you fingers on X or M keys, then press either one.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836" y="1058765"/>
            <a:ext cx="8164286" cy="33419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975" y="4228188"/>
            <a:ext cx="37180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similar to what you’ll see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9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5048" y="5704611"/>
            <a:ext cx="392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Please follow the instructions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2803" y="1914114"/>
            <a:ext cx="7112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Job! Your accuracy is 96.2%, average time: 2.4s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answer more quickly to reduce your response time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now take a break.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hen you are ready to continue,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lace you fingers on X or M keys, then press either one.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836" y="1058765"/>
            <a:ext cx="8164286" cy="33419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975" y="4228188"/>
            <a:ext cx="37180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similar to what you’ll see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656" y="5673438"/>
            <a:ext cx="962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Place your fingers on the Z key and the M key, the experiment will now start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45" y="753508"/>
            <a:ext cx="7937818" cy="42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810" y="5673438"/>
            <a:ext cx="1054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Place your thumbs on the A button and the B button, the experiment will now start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08" y="1182244"/>
            <a:ext cx="4858100" cy="38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557" y="5673438"/>
            <a:ext cx="813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Place your </a:t>
            </a:r>
            <a:r>
              <a:rPr lang="en-US" sz="2400" dirty="0" smtClean="0"/>
              <a:t>fingers </a:t>
            </a:r>
            <a:r>
              <a:rPr lang="en-US" sz="2400" dirty="0" smtClean="0"/>
              <a:t>on the </a:t>
            </a:r>
            <a:r>
              <a:rPr lang="en-US" sz="2400" dirty="0" smtClean="0"/>
              <a:t>buttons, </a:t>
            </a:r>
            <a:r>
              <a:rPr lang="en-US" sz="2400" dirty="0" smtClean="0"/>
              <a:t>the experiment will now start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9" y="606672"/>
            <a:ext cx="5096821" cy="4619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96821" cy="45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1607" y="5599606"/>
            <a:ext cx="6206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pair of </a:t>
            </a:r>
            <a:r>
              <a:rPr lang="en-US" sz="2400" dirty="0" err="1" smtClean="0"/>
              <a:t>Zoids</a:t>
            </a:r>
            <a:r>
              <a:rPr lang="en-US" sz="2400" dirty="0" smtClean="0"/>
              <a:t> like this will appear on the screen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70" y="2424844"/>
            <a:ext cx="1485580" cy="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0704" y="5683828"/>
            <a:ext cx="6931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Your task is to determine if those 2 </a:t>
            </a:r>
            <a:r>
              <a:rPr lang="en-US" sz="2400" dirty="0" err="1" smtClean="0"/>
              <a:t>Zoids</a:t>
            </a:r>
            <a:r>
              <a:rPr lang="en-US" sz="2400" dirty="0" smtClean="0"/>
              <a:t> are the same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293921" y="1340427"/>
            <a:ext cx="4800598" cy="2774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70" y="2424844"/>
            <a:ext cx="1485580" cy="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0264" y="5683828"/>
            <a:ext cx="273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are 2 examples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60759" y="583529"/>
            <a:ext cx="986409" cy="149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75" y="836674"/>
            <a:ext cx="1485580" cy="987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38" y="3570572"/>
            <a:ext cx="1489910" cy="98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75" y="3570572"/>
            <a:ext cx="1489910" cy="9874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82252" y="336884"/>
            <a:ext cx="73994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1388" y="2206151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DIFFERENT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2252" y="3010356"/>
            <a:ext cx="73994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86086" y="4696951"/>
            <a:ext cx="115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E9A74"/>
                </a:solidFill>
              </a:rPr>
              <a:t>SAME</a:t>
            </a:r>
            <a:endParaRPr lang="en-US" sz="3200" dirty="0">
              <a:solidFill>
                <a:srgbClr val="1E9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776" y="5673438"/>
            <a:ext cx="1035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respond, press Z key or M key, one for “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/>
              <a:t>,” the other one for “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67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8647" y="5673438"/>
            <a:ext cx="8716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It’ll be either of the cases shown above </a:t>
            </a:r>
          </a:p>
          <a:p>
            <a:pPr algn="ctr"/>
            <a:r>
              <a:rPr lang="en-US" sz="2400" dirty="0" smtClean="0"/>
              <a:t>Specific instructions will be given at the beginning of the experiment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12027" y="4540610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Z: SAME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M: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9129" y="4540610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2027" y="5211773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Z: DIFFERENT                    </a:t>
            </a:r>
            <a:r>
              <a:rPr lang="en-US" sz="2400" dirty="0" smtClean="0">
                <a:solidFill>
                  <a:srgbClr val="1E9A74"/>
                </a:solidFill>
              </a:rPr>
              <a:t>M: SAME</a:t>
            </a:r>
            <a:endParaRPr lang="en-US" sz="2400" dirty="0">
              <a:solidFill>
                <a:srgbClr val="1E9A7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9129" y="5211773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7135" y="48911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962" y="5673438"/>
            <a:ext cx="616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 to respond as accurate and quick as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88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11016</TotalTime>
  <Words>742</Words>
  <Application>Microsoft Office PowerPoint</Application>
  <PresentationFormat>Widescreen</PresentationFormat>
  <Paragraphs>111</Paragraphs>
  <Slides>38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Ye</dc:creator>
  <cp:lastModifiedBy>Song Ye</cp:lastModifiedBy>
  <cp:revision>68</cp:revision>
  <dcterms:created xsi:type="dcterms:W3CDTF">2018-01-24T19:40:58Z</dcterms:created>
  <dcterms:modified xsi:type="dcterms:W3CDTF">2018-03-09T09:42:56Z</dcterms:modified>
</cp:coreProperties>
</file>