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8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0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CF38-2EA6-4812-A861-8BA52D7A0FD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A66F-4FDF-46C6-806C-38C31A6DF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E67D70-7763-757F-A694-876471BB92D2}"/>
              </a:ext>
            </a:extLst>
          </p:cNvPr>
          <p:cNvSpPr txBox="1"/>
          <p:nvPr/>
        </p:nvSpPr>
        <p:spPr>
          <a:xfrm>
            <a:off x="4099560" y="4714150"/>
            <a:ext cx="2995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获取文本框对象中的数据确定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坐标轴的标签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2869F-F9AF-894D-2705-1DF73E11B07B}"/>
              </a:ext>
            </a:extLst>
          </p:cNvPr>
          <p:cNvSpPr txBox="1"/>
          <p:nvPr/>
        </p:nvSpPr>
        <p:spPr>
          <a:xfrm>
            <a:off x="3300408" y="1591805"/>
            <a:ext cx="942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折线图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B733F9-3C17-C41A-F660-5497DD326D6C}"/>
              </a:ext>
            </a:extLst>
          </p:cNvPr>
          <p:cNvSpPr txBox="1"/>
          <p:nvPr/>
        </p:nvSpPr>
        <p:spPr>
          <a:xfrm>
            <a:off x="4822509" y="1591805"/>
            <a:ext cx="1140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光滑曲线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BBBEC1-2FEF-6F84-F025-B542DE3429A5}"/>
              </a:ext>
            </a:extLst>
          </p:cNvPr>
          <p:cNvSpPr txBox="1"/>
          <p:nvPr/>
        </p:nvSpPr>
        <p:spPr>
          <a:xfrm>
            <a:off x="1915814" y="204593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单击时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638E52-C9CD-A768-B792-204E914CFFC9}"/>
              </a:ext>
            </a:extLst>
          </p:cNvPr>
          <p:cNvSpPr txBox="1"/>
          <p:nvPr/>
        </p:nvSpPr>
        <p:spPr>
          <a:xfrm>
            <a:off x="4654871" y="2680057"/>
            <a:ext cx="16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plot_smooth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D7443-34F8-739A-25A8-3449CA10D23F}"/>
              </a:ext>
            </a:extLst>
          </p:cNvPr>
          <p:cNvSpPr txBox="1"/>
          <p:nvPr/>
        </p:nvSpPr>
        <p:spPr>
          <a:xfrm>
            <a:off x="6470342" y="2680057"/>
            <a:ext cx="16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plot_exp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D7B58C-F2F9-9E89-7155-19AA789DDC01}"/>
              </a:ext>
            </a:extLst>
          </p:cNvPr>
          <p:cNvCxnSpPr>
            <a:cxnSpLocks/>
          </p:cNvCxnSpPr>
          <p:nvPr/>
        </p:nvCxnSpPr>
        <p:spPr>
          <a:xfrm>
            <a:off x="3770994" y="1990721"/>
            <a:ext cx="0" cy="6572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A2BB09-3B92-13A8-B40E-2873C253CCF2}"/>
              </a:ext>
            </a:extLst>
          </p:cNvPr>
          <p:cNvCxnSpPr>
            <a:cxnSpLocks/>
          </p:cNvCxnSpPr>
          <p:nvPr/>
        </p:nvCxnSpPr>
        <p:spPr>
          <a:xfrm>
            <a:off x="5320561" y="1990721"/>
            <a:ext cx="0" cy="6572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6E26A2-3AB4-AB2A-8A6A-8F70675F402C}"/>
              </a:ext>
            </a:extLst>
          </p:cNvPr>
          <p:cNvCxnSpPr>
            <a:cxnSpLocks/>
          </p:cNvCxnSpPr>
          <p:nvPr/>
        </p:nvCxnSpPr>
        <p:spPr>
          <a:xfrm>
            <a:off x="7300931" y="1990721"/>
            <a:ext cx="0" cy="6572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A0CE08E-2D6F-7663-04D9-E536FFA3CC31}"/>
              </a:ext>
            </a:extLst>
          </p:cNvPr>
          <p:cNvSpPr txBox="1"/>
          <p:nvPr/>
        </p:nvSpPr>
        <p:spPr>
          <a:xfrm>
            <a:off x="6578926" y="1591805"/>
            <a:ext cx="1140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指数拟合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2DD4CD-EBB6-7880-8A4D-59DE0340704E}"/>
              </a:ext>
            </a:extLst>
          </p:cNvPr>
          <p:cNvSpPr txBox="1"/>
          <p:nvPr/>
        </p:nvSpPr>
        <p:spPr>
          <a:xfrm>
            <a:off x="2849880" y="2680057"/>
            <a:ext cx="16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plot_line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D65909-26E1-7E92-3E3B-3671639BC2A0}"/>
              </a:ext>
            </a:extLst>
          </p:cNvPr>
          <p:cNvSpPr txBox="1"/>
          <p:nvPr/>
        </p:nvSpPr>
        <p:spPr>
          <a:xfrm>
            <a:off x="4941428" y="5802069"/>
            <a:ext cx="786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画点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439A77-4B0F-1A2B-4397-A0945DD5962D}"/>
              </a:ext>
            </a:extLst>
          </p:cNvPr>
          <p:cNvSpPr txBox="1"/>
          <p:nvPr/>
        </p:nvSpPr>
        <p:spPr>
          <a:xfrm>
            <a:off x="4235771" y="6470811"/>
            <a:ext cx="2197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拟合函数使得在各数据点导数连续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3A520A-711A-142D-80FE-79E5AE1E5708}"/>
              </a:ext>
            </a:extLst>
          </p:cNvPr>
          <p:cNvSpPr txBox="1"/>
          <p:nvPr/>
        </p:nvSpPr>
        <p:spPr>
          <a:xfrm>
            <a:off x="7520863" y="6470811"/>
            <a:ext cx="1569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拟合指数函数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F5AD95-B200-6EBC-24DB-B606D04234DC}"/>
              </a:ext>
            </a:extLst>
          </p:cNvPr>
          <p:cNvCxnSpPr>
            <a:cxnSpLocks/>
          </p:cNvCxnSpPr>
          <p:nvPr/>
        </p:nvCxnSpPr>
        <p:spPr>
          <a:xfrm>
            <a:off x="4124428" y="3118187"/>
            <a:ext cx="538063" cy="54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923FF2C-2829-349D-20A8-B5DF7411DCF8}"/>
              </a:ext>
            </a:extLst>
          </p:cNvPr>
          <p:cNvSpPr txBox="1"/>
          <p:nvPr/>
        </p:nvSpPr>
        <p:spPr>
          <a:xfrm>
            <a:off x="5916506" y="7560752"/>
            <a:ext cx="2495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均匀间隔在原数据点之间插入</a:t>
            </a:r>
            <a:r>
              <a:rPr lang="en-US" altLang="zh-CN" dirty="0" err="1"/>
              <a:t>n_insert</a:t>
            </a:r>
            <a:r>
              <a:rPr lang="zh-CN" altLang="en-US" dirty="0"/>
              <a:t>个电压数据，并根据拟合函数计算出电流值。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ADE976-AD44-378A-5274-49A60F6697EC}"/>
              </a:ext>
            </a:extLst>
          </p:cNvPr>
          <p:cNvSpPr txBox="1"/>
          <p:nvPr/>
        </p:nvSpPr>
        <p:spPr>
          <a:xfrm>
            <a:off x="2611174" y="9331493"/>
            <a:ext cx="1257305" cy="38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连点成线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EE1FE6-C434-9C0B-DFC3-A1F7575698E8}"/>
              </a:ext>
            </a:extLst>
          </p:cNvPr>
          <p:cNvCxnSpPr>
            <a:cxnSpLocks/>
          </p:cNvCxnSpPr>
          <p:nvPr/>
        </p:nvCxnSpPr>
        <p:spPr>
          <a:xfrm>
            <a:off x="4602657" y="5402993"/>
            <a:ext cx="389685" cy="36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B22173-6351-9F08-BDDB-430339E4A86C}"/>
              </a:ext>
            </a:extLst>
          </p:cNvPr>
          <p:cNvCxnSpPr>
            <a:cxnSpLocks/>
          </p:cNvCxnSpPr>
          <p:nvPr/>
        </p:nvCxnSpPr>
        <p:spPr>
          <a:xfrm>
            <a:off x="5320561" y="3118187"/>
            <a:ext cx="0" cy="540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5F7198-B0A8-8582-81AC-C39993D9E236}"/>
              </a:ext>
            </a:extLst>
          </p:cNvPr>
          <p:cNvCxnSpPr>
            <a:cxnSpLocks/>
          </p:cNvCxnSpPr>
          <p:nvPr/>
        </p:nvCxnSpPr>
        <p:spPr>
          <a:xfrm flipH="1">
            <a:off x="5902083" y="3118187"/>
            <a:ext cx="857693" cy="540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F1FD4FC-8C1D-352B-5DE7-F7378B555995}"/>
              </a:ext>
            </a:extLst>
          </p:cNvPr>
          <p:cNvCxnSpPr>
            <a:cxnSpLocks/>
          </p:cNvCxnSpPr>
          <p:nvPr/>
        </p:nvCxnSpPr>
        <p:spPr>
          <a:xfrm flipH="1">
            <a:off x="5517057" y="5402993"/>
            <a:ext cx="333311" cy="360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F7F1D4C-8424-6583-233E-E07A8BDA381C}"/>
              </a:ext>
            </a:extLst>
          </p:cNvPr>
          <p:cNvCxnSpPr>
            <a:cxnSpLocks/>
          </p:cNvCxnSpPr>
          <p:nvPr/>
        </p:nvCxnSpPr>
        <p:spPr>
          <a:xfrm flipH="1">
            <a:off x="5320561" y="5402993"/>
            <a:ext cx="0" cy="360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9B6236B-BA69-97EE-20D8-747560787C4E}"/>
              </a:ext>
            </a:extLst>
          </p:cNvPr>
          <p:cNvCxnSpPr>
            <a:cxnSpLocks/>
          </p:cNvCxnSpPr>
          <p:nvPr/>
        </p:nvCxnSpPr>
        <p:spPr>
          <a:xfrm flipH="1">
            <a:off x="5320561" y="6196041"/>
            <a:ext cx="0" cy="288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A231F06-2980-34EF-B03A-26833EEE823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34436" y="7117142"/>
            <a:ext cx="495888" cy="398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2AA5E3-D6DE-A57F-4599-579A7A8F72A8}"/>
              </a:ext>
            </a:extLst>
          </p:cNvPr>
          <p:cNvCxnSpPr>
            <a:cxnSpLocks/>
          </p:cNvCxnSpPr>
          <p:nvPr/>
        </p:nvCxnSpPr>
        <p:spPr>
          <a:xfrm flipH="1">
            <a:off x="7520864" y="6840143"/>
            <a:ext cx="784899" cy="6751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88730D-BD58-7D77-8A29-26B43E516F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68479" y="8160917"/>
            <a:ext cx="2048027" cy="11264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564872-E790-D535-EE05-9C4DFB55E2A8}"/>
              </a:ext>
            </a:extLst>
          </p:cNvPr>
          <p:cNvSpPr txBox="1"/>
          <p:nvPr/>
        </p:nvSpPr>
        <p:spPr>
          <a:xfrm>
            <a:off x="4681155" y="3717343"/>
            <a:ext cx="1464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绘制坐标轴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345C72-0A5D-8035-BE0F-A64E65E79E51}"/>
              </a:ext>
            </a:extLst>
          </p:cNvPr>
          <p:cNvCxnSpPr>
            <a:cxnSpLocks/>
          </p:cNvCxnSpPr>
          <p:nvPr/>
        </p:nvCxnSpPr>
        <p:spPr>
          <a:xfrm>
            <a:off x="4746311" y="4125826"/>
            <a:ext cx="0" cy="54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8BA0CB1-747E-E3EE-9887-0D6D5E03AEC1}"/>
              </a:ext>
            </a:extLst>
          </p:cNvPr>
          <p:cNvCxnSpPr>
            <a:cxnSpLocks/>
          </p:cNvCxnSpPr>
          <p:nvPr/>
        </p:nvCxnSpPr>
        <p:spPr>
          <a:xfrm>
            <a:off x="5320561" y="4125826"/>
            <a:ext cx="0" cy="540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0C5383-FB71-BEC2-E375-74BF64E254DB}"/>
              </a:ext>
            </a:extLst>
          </p:cNvPr>
          <p:cNvCxnSpPr>
            <a:cxnSpLocks/>
          </p:cNvCxnSpPr>
          <p:nvPr/>
        </p:nvCxnSpPr>
        <p:spPr>
          <a:xfrm>
            <a:off x="5902083" y="4125827"/>
            <a:ext cx="0" cy="540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71FFA16-9DC8-BEEB-CA1E-2158DAB114F2}"/>
              </a:ext>
            </a:extLst>
          </p:cNvPr>
          <p:cNvGrpSpPr/>
          <p:nvPr/>
        </p:nvGrpSpPr>
        <p:grpSpPr>
          <a:xfrm rot="10800000" flipV="1">
            <a:off x="3352798" y="5947447"/>
            <a:ext cx="1588625" cy="3384045"/>
            <a:chOff x="251460" y="4808220"/>
            <a:chExt cx="1280160" cy="1833356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F9BFEEB-E780-AFD3-4329-90BEDB6F8C9D}"/>
                </a:ext>
              </a:extLst>
            </p:cNvPr>
            <p:cNvCxnSpPr/>
            <p:nvPr/>
          </p:nvCxnSpPr>
          <p:spPr>
            <a:xfrm>
              <a:off x="251460" y="4808220"/>
              <a:ext cx="128016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B5EF56D-A48C-3740-6714-15F295055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1620" y="4808220"/>
              <a:ext cx="0" cy="1833356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853A7E5-7E40-82DE-0B67-9BD2D4DE6980}"/>
              </a:ext>
            </a:extLst>
          </p:cNvPr>
          <p:cNvGrpSpPr/>
          <p:nvPr/>
        </p:nvGrpSpPr>
        <p:grpSpPr>
          <a:xfrm>
            <a:off x="5727442" y="5959698"/>
            <a:ext cx="2578321" cy="486473"/>
            <a:chOff x="6056141" y="6289929"/>
            <a:chExt cx="2107874" cy="26611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1830441-5980-E877-585D-569B1E110E7D}"/>
                </a:ext>
              </a:extLst>
            </p:cNvPr>
            <p:cNvCxnSpPr>
              <a:cxnSpLocks/>
            </p:cNvCxnSpPr>
            <p:nvPr/>
          </p:nvCxnSpPr>
          <p:spPr>
            <a:xfrm>
              <a:off x="8163808" y="6297549"/>
              <a:ext cx="0" cy="25849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5F62B78-80A8-D365-18DA-BB3ECA0FE59B}"/>
                </a:ext>
              </a:extLst>
            </p:cNvPr>
            <p:cNvCxnSpPr>
              <a:cxnSpLocks/>
            </p:cNvCxnSpPr>
            <p:nvPr/>
          </p:nvCxnSpPr>
          <p:spPr>
            <a:xfrm>
              <a:off x="6056141" y="6289929"/>
              <a:ext cx="2107874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97D5F35-BC3A-1268-1598-329AC849A316}"/>
              </a:ext>
            </a:extLst>
          </p:cNvPr>
          <p:cNvGrpSpPr/>
          <p:nvPr/>
        </p:nvGrpSpPr>
        <p:grpSpPr>
          <a:xfrm>
            <a:off x="3868479" y="8761081"/>
            <a:ext cx="2944600" cy="720610"/>
            <a:chOff x="4733720" y="9038080"/>
            <a:chExt cx="2079359" cy="521157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E290692-AFE0-A658-2954-7AC422A60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720" y="9547685"/>
              <a:ext cx="2070109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BB544EC-4D67-2401-E707-265E6CB3A536}"/>
                </a:ext>
              </a:extLst>
            </p:cNvPr>
            <p:cNvCxnSpPr>
              <a:cxnSpLocks/>
            </p:cNvCxnSpPr>
            <p:nvPr/>
          </p:nvCxnSpPr>
          <p:spPr>
            <a:xfrm>
              <a:off x="6813079" y="9038080"/>
              <a:ext cx="0" cy="52115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4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227EBCEF-9046-4AC8-849F-04653CB4C1A5}" vid="{71F61D1B-48BE-4798-BB42-B158B5E773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72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Yongshun</dc:creator>
  <cp:lastModifiedBy>Song Yongshun</cp:lastModifiedBy>
  <cp:revision>12</cp:revision>
  <dcterms:created xsi:type="dcterms:W3CDTF">2022-10-30T02:33:58Z</dcterms:created>
  <dcterms:modified xsi:type="dcterms:W3CDTF">2022-10-30T10:15:57Z</dcterms:modified>
</cp:coreProperties>
</file>