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18BB-FD6B-43C5-96EE-51E62445735B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CC2-7E43-4434-AA9A-39840C4FC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07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18BB-FD6B-43C5-96EE-51E62445735B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CC2-7E43-4434-AA9A-39840C4FC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07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18BB-FD6B-43C5-96EE-51E62445735B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CC2-7E43-4434-AA9A-39840C4FC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0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18BB-FD6B-43C5-96EE-51E62445735B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CC2-7E43-4434-AA9A-39840C4FC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324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18BB-FD6B-43C5-96EE-51E62445735B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CC2-7E43-4434-AA9A-39840C4FC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24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18BB-FD6B-43C5-96EE-51E62445735B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CC2-7E43-4434-AA9A-39840C4FC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4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18BB-FD6B-43C5-96EE-51E62445735B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CC2-7E43-4434-AA9A-39840C4FC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7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18BB-FD6B-43C5-96EE-51E62445735B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CC2-7E43-4434-AA9A-39840C4FC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24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18BB-FD6B-43C5-96EE-51E62445735B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CC2-7E43-4434-AA9A-39840C4FC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21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18BB-FD6B-43C5-96EE-51E62445735B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CC2-7E43-4434-AA9A-39840C4FC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7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18BB-FD6B-43C5-96EE-51E62445735B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CC2-7E43-4434-AA9A-39840C4FC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927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818BB-FD6B-43C5-96EE-51E62445735B}" type="datetimeFigureOut">
              <a:rPr lang="ko-KR" altLang="en-US" smtClean="0"/>
              <a:t>2018-10-02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F3CC2-7E43-4434-AA9A-39840C4FC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2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715" y="4371340"/>
            <a:ext cx="3264445" cy="10801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07729" y="1268760"/>
            <a:ext cx="3744416" cy="4462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>
              <a:solidFill>
                <a:srgbClr val="00B050"/>
              </a:solidFill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ko-KR" altLang="en-US" sz="2800" dirty="0" err="1" smtClean="0">
                <a:latin typeface="HY울릉도M" pitchFamily="18" charset="-127"/>
                <a:ea typeface="HY울릉도M" pitchFamily="18" charset="-127"/>
              </a:rPr>
              <a:t>삼오</a:t>
            </a:r>
            <a:r>
              <a:rPr lang="en-US" altLang="ko-KR" sz="2800" dirty="0" smtClean="0">
                <a:latin typeface="HY울릉도M" pitchFamily="18" charset="-127"/>
                <a:ea typeface="HY울릉도M" pitchFamily="18" charset="-127"/>
              </a:rPr>
              <a:t>food</a:t>
            </a:r>
          </a:p>
          <a:p>
            <a:endParaRPr lang="en-US" altLang="ko-KR" dirty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ko-KR" altLang="en-US" sz="4000" dirty="0" err="1" smtClean="0">
                <a:latin typeface="HY울릉도M" pitchFamily="18" charset="-127"/>
                <a:ea typeface="HY울릉도M" pitchFamily="18" charset="-127"/>
              </a:rPr>
              <a:t>건토란대</a:t>
            </a:r>
            <a:endParaRPr lang="en-US" altLang="ko-KR" sz="4000" dirty="0">
              <a:latin typeface="HY울릉도M" pitchFamily="18" charset="-127"/>
              <a:ea typeface="HY울릉도M" pitchFamily="18" charset="-127"/>
            </a:endParaRPr>
          </a:p>
          <a:p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            (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원산지 국내산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)</a:t>
            </a:r>
          </a:p>
          <a:p>
            <a:endParaRPr lang="en-US" altLang="ko-KR" dirty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                중 량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: 60g </a:t>
            </a:r>
          </a:p>
          <a:p>
            <a:endParaRPr lang="en-US" altLang="ko-KR" dirty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       유통기한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: 2021. 8. 30</a:t>
            </a:r>
          </a:p>
          <a:p>
            <a:endParaRPr lang="en-US" altLang="ko-KR" dirty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       </a:t>
            </a:r>
            <a:endParaRPr lang="en-US" altLang="ko-KR" dirty="0" smtClean="0">
              <a:latin typeface="HY울릉도M" pitchFamily="18" charset="-127"/>
              <a:ea typeface="HY울릉도M" pitchFamily="18" charset="-127"/>
            </a:endParaRPr>
          </a:p>
          <a:p>
            <a:endParaRPr lang="en-US" altLang="ko-KR" dirty="0">
              <a:latin typeface="HY울릉도M" pitchFamily="18" charset="-127"/>
              <a:ea typeface="HY울릉도M" pitchFamily="18" charset="-127"/>
            </a:endParaRPr>
          </a:p>
          <a:p>
            <a:endParaRPr lang="en-US" altLang="ko-KR" dirty="0" smtClean="0">
              <a:latin typeface="HY울릉도M" pitchFamily="18" charset="-127"/>
              <a:ea typeface="HY울릉도M" pitchFamily="18" charset="-127"/>
            </a:endParaRPr>
          </a:p>
          <a:p>
            <a:endParaRPr lang="en-US" altLang="ko-KR" dirty="0" smtClean="0">
              <a:latin typeface="HY울릉도M" pitchFamily="18" charset="-127"/>
              <a:ea typeface="HY울릉도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694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3768" y="1187503"/>
            <a:ext cx="3744416" cy="4462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>
              <a:solidFill>
                <a:srgbClr val="00B050"/>
              </a:solidFill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ko-KR" altLang="en-US" sz="2800" dirty="0" err="1" smtClean="0">
                <a:latin typeface="HY울릉도M" pitchFamily="18" charset="-127"/>
                <a:ea typeface="HY울릉도M" pitchFamily="18" charset="-127"/>
              </a:rPr>
              <a:t>삼오</a:t>
            </a:r>
            <a:r>
              <a:rPr lang="en-US" altLang="ko-KR" sz="2800" dirty="0" smtClean="0">
                <a:latin typeface="HY울릉도M" pitchFamily="18" charset="-127"/>
                <a:ea typeface="HY울릉도M" pitchFamily="18" charset="-127"/>
              </a:rPr>
              <a:t>food</a:t>
            </a:r>
          </a:p>
          <a:p>
            <a:endParaRPr lang="en-US" altLang="ko-KR" dirty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ko-KR" altLang="en-US" sz="4000" dirty="0" err="1" smtClean="0">
                <a:latin typeface="HY울릉도M" pitchFamily="18" charset="-127"/>
                <a:ea typeface="HY울릉도M" pitchFamily="18" charset="-127"/>
              </a:rPr>
              <a:t>건고구마순</a:t>
            </a:r>
            <a:endParaRPr lang="en-US" altLang="ko-KR" sz="4000" dirty="0">
              <a:latin typeface="HY울릉도M" pitchFamily="18" charset="-127"/>
              <a:ea typeface="HY울릉도M" pitchFamily="18" charset="-127"/>
            </a:endParaRPr>
          </a:p>
          <a:p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            (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원산지 국내산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)</a:t>
            </a:r>
          </a:p>
          <a:p>
            <a:endParaRPr lang="en-US" altLang="ko-KR" dirty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                중 량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: 60g </a:t>
            </a:r>
          </a:p>
          <a:p>
            <a:endParaRPr lang="en-US" altLang="ko-KR" dirty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       유통기한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: 2021. 8. 30</a:t>
            </a:r>
          </a:p>
          <a:p>
            <a:endParaRPr lang="en-US" altLang="ko-KR" dirty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       </a:t>
            </a:r>
            <a:endParaRPr lang="en-US" altLang="ko-KR" dirty="0" smtClean="0">
              <a:latin typeface="HY울릉도M" pitchFamily="18" charset="-127"/>
              <a:ea typeface="HY울릉도M" pitchFamily="18" charset="-127"/>
            </a:endParaRPr>
          </a:p>
          <a:p>
            <a:endParaRPr lang="en-US" altLang="ko-KR" dirty="0">
              <a:latin typeface="HY울릉도M" pitchFamily="18" charset="-127"/>
              <a:ea typeface="HY울릉도M" pitchFamily="18" charset="-127"/>
            </a:endParaRPr>
          </a:p>
          <a:p>
            <a:endParaRPr lang="en-US" altLang="ko-KR" dirty="0" smtClean="0">
              <a:latin typeface="HY울릉도M" pitchFamily="18" charset="-127"/>
              <a:ea typeface="HY울릉도M" pitchFamily="18" charset="-127"/>
            </a:endParaRPr>
          </a:p>
          <a:p>
            <a:endParaRPr lang="en-US" altLang="ko-KR" dirty="0" smtClean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4365104"/>
            <a:ext cx="3168352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19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3768" y="1187503"/>
            <a:ext cx="3744416" cy="4462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>
              <a:solidFill>
                <a:srgbClr val="00B050"/>
              </a:solidFill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ko-KR" altLang="en-US" sz="2800" dirty="0" err="1" smtClean="0">
                <a:latin typeface="HY울릉도M" pitchFamily="18" charset="-127"/>
                <a:ea typeface="HY울릉도M" pitchFamily="18" charset="-127"/>
              </a:rPr>
              <a:t>삼오</a:t>
            </a:r>
            <a:r>
              <a:rPr lang="en-US" altLang="ko-KR" sz="2800" dirty="0" smtClean="0">
                <a:latin typeface="HY울릉도M" pitchFamily="18" charset="-127"/>
                <a:ea typeface="HY울릉도M" pitchFamily="18" charset="-127"/>
              </a:rPr>
              <a:t>food</a:t>
            </a:r>
          </a:p>
          <a:p>
            <a:endParaRPr lang="en-US" altLang="ko-KR" dirty="0">
              <a:latin typeface="HY울릉도M" pitchFamily="18" charset="-127"/>
              <a:ea typeface="HY울릉도M" pitchFamily="18" charset="-127"/>
            </a:endParaRPr>
          </a:p>
          <a:p>
            <a:pPr algn="ctr"/>
            <a:r>
              <a:rPr lang="ko-KR" altLang="en-US" sz="4000" dirty="0" err="1" smtClean="0">
                <a:latin typeface="HY울릉도M" pitchFamily="18" charset="-127"/>
                <a:ea typeface="HY울릉도M" pitchFamily="18" charset="-127"/>
              </a:rPr>
              <a:t>건청</a:t>
            </a:r>
            <a:r>
              <a:rPr lang="ko-KR" altLang="en-US" sz="4000" dirty="0" err="1">
                <a:latin typeface="HY울릉도M" pitchFamily="18" charset="-127"/>
                <a:ea typeface="HY울릉도M" pitchFamily="18" charset="-127"/>
              </a:rPr>
              <a:t>각</a:t>
            </a:r>
            <a:endParaRPr lang="en-US" altLang="ko-KR" sz="4000" dirty="0">
              <a:latin typeface="HY울릉도M" pitchFamily="18" charset="-127"/>
              <a:ea typeface="HY울릉도M" pitchFamily="18" charset="-127"/>
            </a:endParaRPr>
          </a:p>
          <a:p>
            <a:r>
              <a:rPr lang="en-US" altLang="ko-KR" dirty="0">
                <a:latin typeface="HY울릉도M" pitchFamily="18" charset="-127"/>
                <a:ea typeface="HY울릉도M" pitchFamily="18" charset="-127"/>
              </a:rPr>
              <a:t> 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            (</a:t>
            </a:r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원산지 국내산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)</a:t>
            </a:r>
          </a:p>
          <a:p>
            <a:endParaRPr lang="en-US" altLang="ko-KR" dirty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                중 량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: 60g </a:t>
            </a:r>
          </a:p>
          <a:p>
            <a:endParaRPr lang="en-US" altLang="ko-KR" dirty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       유통기한</a:t>
            </a:r>
            <a:r>
              <a:rPr lang="en-US" altLang="ko-KR" dirty="0" smtClean="0">
                <a:latin typeface="HY울릉도M" pitchFamily="18" charset="-127"/>
                <a:ea typeface="HY울릉도M" pitchFamily="18" charset="-127"/>
              </a:rPr>
              <a:t>: 2021. 8. 30</a:t>
            </a:r>
          </a:p>
          <a:p>
            <a:endParaRPr lang="en-US" altLang="ko-KR" dirty="0">
              <a:latin typeface="HY울릉도M" pitchFamily="18" charset="-127"/>
              <a:ea typeface="HY울릉도M" pitchFamily="18" charset="-127"/>
            </a:endParaRPr>
          </a:p>
          <a:p>
            <a:r>
              <a:rPr lang="ko-KR" altLang="en-US" dirty="0" smtClean="0">
                <a:latin typeface="HY울릉도M" pitchFamily="18" charset="-127"/>
                <a:ea typeface="HY울릉도M" pitchFamily="18" charset="-127"/>
              </a:rPr>
              <a:t>        </a:t>
            </a:r>
            <a:endParaRPr lang="en-US" altLang="ko-KR" dirty="0" smtClean="0">
              <a:latin typeface="HY울릉도M" pitchFamily="18" charset="-127"/>
              <a:ea typeface="HY울릉도M" pitchFamily="18" charset="-127"/>
            </a:endParaRPr>
          </a:p>
          <a:p>
            <a:endParaRPr lang="en-US" altLang="ko-KR" dirty="0">
              <a:latin typeface="HY울릉도M" pitchFamily="18" charset="-127"/>
              <a:ea typeface="HY울릉도M" pitchFamily="18" charset="-127"/>
            </a:endParaRPr>
          </a:p>
          <a:p>
            <a:endParaRPr lang="en-US" altLang="ko-KR" dirty="0" smtClean="0">
              <a:latin typeface="HY울릉도M" pitchFamily="18" charset="-127"/>
              <a:ea typeface="HY울릉도M" pitchFamily="18" charset="-127"/>
            </a:endParaRPr>
          </a:p>
          <a:p>
            <a:endParaRPr lang="en-US" altLang="ko-KR" dirty="0" smtClean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387" y="4497241"/>
            <a:ext cx="3212951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0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66</Words>
  <Application>Microsoft Office PowerPoint</Application>
  <PresentationFormat>화면 슬라이드 쇼(4:3)</PresentationFormat>
  <Paragraphs>36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SAMSUNG</dc:creator>
  <cp:lastModifiedBy>SAMSUNG</cp:lastModifiedBy>
  <cp:revision>6</cp:revision>
  <dcterms:created xsi:type="dcterms:W3CDTF">2018-10-01T20:45:34Z</dcterms:created>
  <dcterms:modified xsi:type="dcterms:W3CDTF">2018-10-01T21:33:07Z</dcterms:modified>
</cp:coreProperties>
</file>