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5513-8E2B-4BAD-828B-2933663CC45F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CBC-7595-4CF5-B3D3-815EFE0BE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1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5513-8E2B-4BAD-828B-2933663CC45F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CBC-7595-4CF5-B3D3-815EFE0BE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1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5513-8E2B-4BAD-828B-2933663CC45F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CBC-7595-4CF5-B3D3-815EFE0BE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7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5513-8E2B-4BAD-828B-2933663CC45F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CBC-7595-4CF5-B3D3-815EFE0BE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14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5513-8E2B-4BAD-828B-2933663CC45F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CBC-7595-4CF5-B3D3-815EFE0BE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20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5513-8E2B-4BAD-828B-2933663CC45F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CBC-7595-4CF5-B3D3-815EFE0BE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46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5513-8E2B-4BAD-828B-2933663CC45F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CBC-7595-4CF5-B3D3-815EFE0BE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94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5513-8E2B-4BAD-828B-2933663CC45F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CBC-7595-4CF5-B3D3-815EFE0BE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3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5513-8E2B-4BAD-828B-2933663CC45F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CBC-7595-4CF5-B3D3-815EFE0BE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4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5513-8E2B-4BAD-828B-2933663CC45F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CBC-7595-4CF5-B3D3-815EFE0BE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7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5513-8E2B-4BAD-828B-2933663CC45F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FCCBC-7595-4CF5-B3D3-815EFE0BE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7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85513-8E2B-4BAD-828B-2933663CC45F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CCBC-7595-4CF5-B3D3-815EFE0BE0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58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10422" y="679626"/>
            <a:ext cx="4694936" cy="949174"/>
            <a:chOff x="2397344" y="620688"/>
            <a:chExt cx="4694936" cy="949174"/>
          </a:xfrm>
        </p:grpSpPr>
        <p:grpSp>
          <p:nvGrpSpPr>
            <p:cNvPr id="6" name="그룹 5"/>
            <p:cNvGrpSpPr/>
            <p:nvPr/>
          </p:nvGrpSpPr>
          <p:grpSpPr>
            <a:xfrm>
              <a:off x="2397344" y="620688"/>
              <a:ext cx="806504" cy="949174"/>
              <a:chOff x="628328" y="836712"/>
              <a:chExt cx="1555344" cy="129614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43608" y="836712"/>
                <a:ext cx="720080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463592" y="1484784"/>
                <a:ext cx="720080" cy="6480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28328" y="1484784"/>
                <a:ext cx="720080" cy="64807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131840" y="653787"/>
              <a:ext cx="3960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latin typeface="HY울릉도M" pitchFamily="18" charset="-127"/>
                  <a:ea typeface="HY울릉도M" pitchFamily="18" charset="-127"/>
                </a:rPr>
                <a:t> </a:t>
              </a:r>
              <a:r>
                <a:rPr lang="ko-KR" altLang="en-US" sz="4800" dirty="0" err="1" smtClean="0">
                  <a:latin typeface="HY울릉도M" pitchFamily="18" charset="-127"/>
                  <a:ea typeface="HY울릉도M" pitchFamily="18" charset="-127"/>
                </a:rPr>
                <a:t>삼오</a:t>
              </a:r>
              <a:r>
                <a:rPr lang="en-US" altLang="ko-KR" sz="4800" dirty="0" smtClean="0">
                  <a:latin typeface="HY울릉도M" pitchFamily="18" charset="-127"/>
                  <a:ea typeface="HY울릉도M" pitchFamily="18" charset="-127"/>
                </a:rPr>
                <a:t>food</a:t>
              </a:r>
              <a:endParaRPr lang="ko-KR" altLang="en-US" sz="4800" dirty="0">
                <a:latin typeface="HY울릉도M" pitchFamily="18" charset="-127"/>
                <a:ea typeface="HY울릉도M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23728" y="1700808"/>
            <a:ext cx="466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smtClean="0">
                <a:latin typeface="HY울릉도M" pitchFamily="18" charset="-127"/>
                <a:ea typeface="HY울릉도M" pitchFamily="18" charset="-127"/>
              </a:rPr>
              <a:t>나 물 혼 합</a:t>
            </a:r>
            <a:endParaRPr lang="ko-KR" altLang="en-US" sz="5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2437" y="2708920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국 내 산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9792" y="375942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유통기한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2021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년 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8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월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0183" y="3212976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중량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240g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275" y="4406109"/>
            <a:ext cx="3570465" cy="17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7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310422" y="679626"/>
            <a:ext cx="4694936" cy="949174"/>
            <a:chOff x="2397344" y="620688"/>
            <a:chExt cx="4694936" cy="949174"/>
          </a:xfrm>
        </p:grpSpPr>
        <p:grpSp>
          <p:nvGrpSpPr>
            <p:cNvPr id="6" name="그룹 5"/>
            <p:cNvGrpSpPr/>
            <p:nvPr/>
          </p:nvGrpSpPr>
          <p:grpSpPr>
            <a:xfrm>
              <a:off x="2397344" y="620688"/>
              <a:ext cx="806504" cy="949174"/>
              <a:chOff x="628328" y="836712"/>
              <a:chExt cx="1555344" cy="1296144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1043608" y="836712"/>
                <a:ext cx="720080" cy="648072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463592" y="1484784"/>
                <a:ext cx="720080" cy="64807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28328" y="1484784"/>
                <a:ext cx="720080" cy="64807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131840" y="653787"/>
              <a:ext cx="3960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800" dirty="0" smtClean="0">
                  <a:latin typeface="HY울릉도M" pitchFamily="18" charset="-127"/>
                  <a:ea typeface="HY울릉도M" pitchFamily="18" charset="-127"/>
                </a:rPr>
                <a:t> </a:t>
              </a:r>
              <a:r>
                <a:rPr lang="ko-KR" altLang="en-US" sz="4800" dirty="0" err="1" smtClean="0">
                  <a:latin typeface="HY울릉도M" pitchFamily="18" charset="-127"/>
                  <a:ea typeface="HY울릉도M" pitchFamily="18" charset="-127"/>
                </a:rPr>
                <a:t>삼오</a:t>
              </a:r>
              <a:r>
                <a:rPr lang="en-US" altLang="ko-KR" sz="4800" dirty="0" smtClean="0">
                  <a:latin typeface="HY울릉도M" pitchFamily="18" charset="-127"/>
                  <a:ea typeface="HY울릉도M" pitchFamily="18" charset="-127"/>
                </a:rPr>
                <a:t>food</a:t>
              </a:r>
              <a:endParaRPr lang="ko-KR" altLang="en-US" sz="4800" dirty="0">
                <a:latin typeface="HY울릉도M" pitchFamily="18" charset="-127"/>
                <a:ea typeface="HY울릉도M" pitchFamily="18" charset="-127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23728" y="1700808"/>
            <a:ext cx="466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 err="1" smtClean="0">
                <a:latin typeface="HY울릉도M" pitchFamily="18" charset="-127"/>
                <a:ea typeface="HY울릉도M" pitchFamily="18" charset="-127"/>
              </a:rPr>
              <a:t>건고사리</a:t>
            </a:r>
            <a:endParaRPr lang="ko-KR" altLang="en-US" sz="5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92437" y="2708920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국 내 산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99792" y="3759423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유통기한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2021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년 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8</a:t>
            </a:r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월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90183" y="3212976"/>
            <a:ext cx="3268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>
                <a:latin typeface="HY울릉도M" pitchFamily="18" charset="-127"/>
                <a:ea typeface="HY울릉도M" pitchFamily="18" charset="-127"/>
              </a:rPr>
              <a:t>중량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50</a:t>
            </a:r>
            <a:r>
              <a:rPr lang="en-US" altLang="ko-KR" sz="2400" dirty="0" smtClean="0">
                <a:latin typeface="HY울릉도M" pitchFamily="18" charset="-127"/>
                <a:ea typeface="HY울릉도M" pitchFamily="18" charset="-127"/>
              </a:rPr>
              <a:t>g</a:t>
            </a:r>
            <a:endParaRPr lang="ko-KR" altLang="en-US" sz="24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232" y="4653136"/>
            <a:ext cx="3216084" cy="17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9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화면 슬라이드 쇼(4:3)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2</cp:revision>
  <dcterms:created xsi:type="dcterms:W3CDTF">2019-01-30T08:27:18Z</dcterms:created>
  <dcterms:modified xsi:type="dcterms:W3CDTF">2019-02-11T00:39:49Z</dcterms:modified>
</cp:coreProperties>
</file>