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89750" cy="96075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1262" y="-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1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38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3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2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8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7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5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9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2963-17C0-4CF0-991C-5BC42D35AD4D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9B077-ACBA-49D3-ABB3-772711085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40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652320" y="3580202"/>
            <a:ext cx="1459366" cy="1066595"/>
            <a:chOff x="5664382" y="4515272"/>
            <a:chExt cx="1459366" cy="106659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57516" y="4945146"/>
              <a:ext cx="475644" cy="55348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5664382" y="4515272"/>
              <a:ext cx="136411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 latinLnBrk="1"/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: Liquid Leak Sensor</a:t>
              </a:r>
            </a:p>
            <a:p>
              <a:pPr algn="just" fontAlgn="base" latinLnBrk="1"/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: AG – DC – 02</a:t>
              </a:r>
            </a:p>
            <a:p>
              <a:pPr algn="just" fontAlgn="base" latinLnBrk="1"/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Manufacturer : </a:t>
              </a:r>
              <a:r>
                <a:rPr lang="en-US" altLang="ko-KR" sz="550" b="1" kern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Shinwoo</a:t>
              </a:r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550" b="1" kern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F.A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307717" y="4846281"/>
              <a:ext cx="816031" cy="735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 latinLnBrk="1">
                <a:lnSpc>
                  <a:spcPct val="160000"/>
                </a:lnSpc>
              </a:pPr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 </a:t>
              </a:r>
              <a:r>
                <a:rPr lang="en-US" altLang="ko-KR" sz="550" b="1" kern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</a:t>
              </a:r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II C T6</a:t>
              </a:r>
            </a:p>
            <a:p>
              <a:pPr fontAlgn="base" latinLnBrk="1"/>
              <a:r>
                <a:rPr lang="it-IT" altLang="ko-KR" sz="5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-20℃≤</a:t>
              </a:r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Ta≤+</a:t>
              </a:r>
              <a:r>
                <a:rPr lang="it-IT" altLang="ko-KR" sz="5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60℃</a:t>
              </a:r>
              <a:endParaRPr lang="it-IT" altLang="ko-KR" sz="5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 latinLnBrk="1"/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Ui = 10V</a:t>
              </a:r>
            </a:p>
            <a:p>
              <a:pPr fontAlgn="base" latinLnBrk="1"/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Ii = 200mA</a:t>
              </a:r>
            </a:p>
            <a:p>
              <a:pPr fontAlgn="base" latinLnBrk="1"/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Pi = 0.5W</a:t>
              </a:r>
            </a:p>
            <a:p>
              <a:pPr fontAlgn="base" latinLnBrk="1"/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Ci = 0.11</a:t>
              </a:r>
              <a:r>
                <a:rPr lang="it-IT" altLang="ko-KR" sz="550" b="1" i="1" dirty="0">
                  <a:latin typeface="Arial" panose="020B0604020202020204" pitchFamily="34" charset="0"/>
                  <a:cs typeface="Arial" panose="020B0604020202020204" pitchFamily="34" charset="0"/>
                </a:rPr>
                <a:t>㎌</a:t>
              </a:r>
              <a:endParaRPr lang="it-IT" altLang="ko-KR" sz="5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 latinLnBrk="1"/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Li = 27μH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43594" y="2034849"/>
            <a:ext cx="376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글꼴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Arial,  Size : 5.5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KC mark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는 검은 부분을 실선으로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158" y="4009401"/>
            <a:ext cx="475838" cy="554838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5767120" y="3580202"/>
            <a:ext cx="1459366" cy="1066595"/>
            <a:chOff x="5664382" y="4515272"/>
            <a:chExt cx="1459366" cy="1066595"/>
          </a:xfrm>
        </p:grpSpPr>
        <p:sp>
          <p:nvSpPr>
            <p:cNvPr id="67" name="직사각형 66"/>
            <p:cNvSpPr/>
            <p:nvPr/>
          </p:nvSpPr>
          <p:spPr>
            <a:xfrm>
              <a:off x="5664382" y="4515272"/>
              <a:ext cx="136411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 latinLnBrk="1"/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name : Liquid Leak Sensor</a:t>
              </a:r>
            </a:p>
            <a:p>
              <a:pPr algn="just" fontAlgn="base" latinLnBrk="1"/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: AG – DC – 02</a:t>
              </a:r>
            </a:p>
            <a:p>
              <a:pPr algn="just" fontAlgn="base" latinLnBrk="1"/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Manufacturer : </a:t>
              </a:r>
              <a:r>
                <a:rPr lang="en-US" altLang="ko-KR" sz="550" b="1" kern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Shinwoo</a:t>
              </a:r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altLang="ko-KR" sz="550" b="1" kern="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F.A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307717" y="4846281"/>
              <a:ext cx="816031" cy="735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 latinLnBrk="1">
                <a:lnSpc>
                  <a:spcPct val="160000"/>
                </a:lnSpc>
              </a:pPr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 </a:t>
              </a:r>
              <a:r>
                <a:rPr lang="en-US" altLang="ko-KR" sz="550" b="1" kern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</a:t>
              </a:r>
              <a:r>
                <a:rPr lang="en-US" altLang="ko-KR" sz="550" b="1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II C T6</a:t>
              </a:r>
            </a:p>
            <a:p>
              <a:pPr fontAlgn="base" latinLnBrk="1"/>
              <a:r>
                <a:rPr lang="it-IT" altLang="ko-KR" sz="5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-20℃≤</a:t>
              </a:r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Ta≤+</a:t>
              </a:r>
              <a:r>
                <a:rPr lang="it-IT" altLang="ko-KR" sz="5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60℃</a:t>
              </a:r>
              <a:endParaRPr lang="it-IT" altLang="ko-KR" sz="5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 latinLnBrk="1"/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Ui = 10V</a:t>
              </a:r>
            </a:p>
            <a:p>
              <a:pPr fontAlgn="base" latinLnBrk="1"/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Ii = 200mA</a:t>
              </a:r>
            </a:p>
            <a:p>
              <a:pPr fontAlgn="base" latinLnBrk="1"/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Pi = 0.5W</a:t>
              </a:r>
            </a:p>
            <a:p>
              <a:pPr fontAlgn="base" latinLnBrk="1"/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Ci = 0.11</a:t>
              </a:r>
              <a:r>
                <a:rPr lang="it-IT" altLang="ko-KR" sz="550" b="1" i="1" dirty="0">
                  <a:latin typeface="Arial" panose="020B0604020202020204" pitchFamily="34" charset="0"/>
                  <a:cs typeface="Arial" panose="020B0604020202020204" pitchFamily="34" charset="0"/>
                </a:rPr>
                <a:t>㎌</a:t>
              </a:r>
              <a:endParaRPr lang="it-IT" altLang="ko-KR" sz="5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 latinLnBrk="1"/>
              <a:r>
                <a:rPr lang="it-IT" altLang="ko-KR" sz="550" b="1" dirty="0">
                  <a:latin typeface="Arial" panose="020B0604020202020204" pitchFamily="34" charset="0"/>
                  <a:cs typeface="Arial" panose="020B0604020202020204" pitchFamily="34" charset="0"/>
                </a:rPr>
                <a:t>Li = 27μH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659822" y="3534760"/>
            <a:ext cx="1622424" cy="11596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652402" y="3814160"/>
            <a:ext cx="205337" cy="31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652402" y="4283645"/>
            <a:ext cx="205337" cy="31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039112" y="4137595"/>
            <a:ext cx="24759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039112" y="3680395"/>
            <a:ext cx="247595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08869" y="3511639"/>
            <a:ext cx="0" cy="1371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535869" y="4583490"/>
            <a:ext cx="0" cy="13712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81082" y="3272314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mm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323535" y="4709086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3mm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181895" y="4163709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</a:t>
            </a:r>
            <a:r>
              <a:rPr lang="en-US" altLang="ko-KR" sz="1000" dirty="0" smtClean="0"/>
              <a:t>mm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181895" y="3691049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</a:t>
            </a:r>
            <a:r>
              <a:rPr lang="en-US" altLang="ko-KR" sz="1000" dirty="0" smtClean="0"/>
              <a:t>mm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7304599" y="3557284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8mm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304599" y="4018494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8mm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7304599" y="3534760"/>
            <a:ext cx="731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304599" y="4694429"/>
            <a:ext cx="731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760173" y="3534760"/>
            <a:ext cx="0" cy="1159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5659822" y="2958498"/>
            <a:ext cx="0" cy="55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7277486" y="2958498"/>
            <a:ext cx="0" cy="55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659822" y="3087085"/>
            <a:ext cx="16176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21391" y="2854600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44mm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7760173" y="3964475"/>
            <a:ext cx="5212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32mm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 t="3011" r="54333" b="-1900"/>
          <a:stretch/>
        </p:blipFill>
        <p:spPr>
          <a:xfrm rot="5400000">
            <a:off x="1599809" y="2993128"/>
            <a:ext cx="1578864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117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SDCHO</dc:creator>
  <cp:lastModifiedBy>user</cp:lastModifiedBy>
  <cp:revision>14</cp:revision>
  <cp:lastPrinted>2018-04-03T06:09:08Z</cp:lastPrinted>
  <dcterms:created xsi:type="dcterms:W3CDTF">2018-04-03T05:19:04Z</dcterms:created>
  <dcterms:modified xsi:type="dcterms:W3CDTF">2018-04-03T08:01:33Z</dcterms:modified>
</cp:coreProperties>
</file>