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2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DA72-2B5D-4702-95D5-CA4590F8915E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8581-8D06-4051-AFEB-C76A459444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DA72-2B5D-4702-95D5-CA4590F8915E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8581-8D06-4051-AFEB-C76A459444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DA72-2B5D-4702-95D5-CA4590F8915E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8581-8D06-4051-AFEB-C76A459444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DA72-2B5D-4702-95D5-CA4590F8915E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8581-8D06-4051-AFEB-C76A459444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DA72-2B5D-4702-95D5-CA4590F8915E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8581-8D06-4051-AFEB-C76A459444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DA72-2B5D-4702-95D5-CA4590F8915E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8581-8D06-4051-AFEB-C76A459444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DA72-2B5D-4702-95D5-CA4590F8915E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8581-8D06-4051-AFEB-C76A459444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DA72-2B5D-4702-95D5-CA4590F8915E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8581-8D06-4051-AFEB-C76A459444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DA72-2B5D-4702-95D5-CA4590F8915E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8581-8D06-4051-AFEB-C76A459444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DA72-2B5D-4702-95D5-CA4590F8915E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8581-8D06-4051-AFEB-C76A459444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DA72-2B5D-4702-95D5-CA4590F8915E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28581-8D06-4051-AFEB-C76A459444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DA72-2B5D-4702-95D5-CA4590F8915E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28581-8D06-4051-AFEB-C76A459444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D:\공유폴더\GDR\KakaoTalk_20180317_1204350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7" y="1978571"/>
            <a:ext cx="6357439" cy="43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5729" y="7815210"/>
            <a:ext cx="635743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엠밸리</a:t>
            </a:r>
            <a:r>
              <a:rPr lang="ko-KR" altLang="en-US" dirty="0"/>
              <a:t> </a:t>
            </a:r>
            <a:r>
              <a:rPr lang="en-US" altLang="ko-KR" dirty="0"/>
              <a:t>6/7</a:t>
            </a:r>
            <a:r>
              <a:rPr lang="ko-KR" altLang="en-US" dirty="0"/>
              <a:t>단지 </a:t>
            </a:r>
            <a:r>
              <a:rPr lang="ko-KR" altLang="en-US" dirty="0" smtClean="0"/>
              <a:t>아파트 부근 마곡 </a:t>
            </a:r>
            <a:r>
              <a:rPr lang="ko-KR" altLang="en-US" dirty="0" err="1" smtClean="0"/>
              <a:t>동익드미라벨</a:t>
            </a:r>
            <a:r>
              <a:rPr lang="ko-KR" altLang="en-US" dirty="0" smtClean="0"/>
              <a:t> 지상 </a:t>
            </a:r>
            <a:r>
              <a:rPr lang="en-US" altLang="ko-KR" dirty="0" smtClean="0"/>
              <a:t>2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5727" y="8250108"/>
            <a:ext cx="6357439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/>
              <a:t>☎ </a:t>
            </a:r>
            <a:r>
              <a:rPr lang="en-US" altLang="ko-KR" sz="4000" dirty="0"/>
              <a:t>02)</a:t>
            </a:r>
            <a:r>
              <a:rPr lang="en-US" altLang="ko-KR" sz="5400" dirty="0"/>
              <a:t>2666-0753 </a:t>
            </a:r>
            <a:endParaRPr lang="ko-KR" altLang="en-US" sz="5400" dirty="0"/>
          </a:p>
        </p:txBody>
      </p:sp>
      <p:sp>
        <p:nvSpPr>
          <p:cNvPr id="7" name="직사각형 6"/>
          <p:cNvSpPr/>
          <p:nvPr/>
        </p:nvSpPr>
        <p:spPr>
          <a:xfrm>
            <a:off x="5589241" y="979748"/>
            <a:ext cx="1080120" cy="887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주차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620</a:t>
            </a:r>
            <a:r>
              <a:rPr lang="ko-KR" altLang="en-US" dirty="0" smtClean="0"/>
              <a:t>대 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285728" y="1971134"/>
            <a:ext cx="6357439" cy="44010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  <a:p>
            <a:pPr algn="ctr"/>
            <a:r>
              <a:rPr lang="ko-KR" altLang="en-US" sz="3600" b="1" dirty="0" smtClean="0">
                <a:solidFill>
                  <a:schemeClr val="tx1"/>
                </a:solidFill>
              </a:rPr>
              <a:t>신규 오픈 이벤트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월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7200" b="1" dirty="0" smtClean="0">
                <a:solidFill>
                  <a:srgbClr val="FF0000"/>
                </a:solidFill>
              </a:rPr>
              <a:t>99,000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~119,000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원</a:t>
            </a:r>
            <a:endParaRPr lang="en-US" altLang="ko-KR" sz="3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최대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50%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할인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/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 연회원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50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명 한정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548" y="971600"/>
            <a:ext cx="5216684" cy="90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골프존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GDR 15</a:t>
            </a:r>
            <a:r>
              <a:rPr lang="ko-KR" altLang="en-US" sz="2400" dirty="0" smtClean="0"/>
              <a:t>타석</a:t>
            </a:r>
            <a:endParaRPr lang="en-US" altLang="ko-KR" sz="2400" dirty="0"/>
          </a:p>
          <a:p>
            <a:pPr algn="ctr"/>
            <a:r>
              <a:rPr lang="ko-KR" altLang="en-US" sz="2400" dirty="0" smtClean="0"/>
              <a:t>소속 프로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명 상주</a:t>
            </a:r>
            <a:r>
              <a:rPr lang="en-US" altLang="ko-KR" sz="2400" dirty="0" smtClean="0"/>
              <a:t> 1:1 </a:t>
            </a:r>
            <a:r>
              <a:rPr lang="ko-KR" altLang="en-US" sz="2400" dirty="0" smtClean="0"/>
              <a:t>레슨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285728" y="6464955"/>
            <a:ext cx="6357439" cy="771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1:1 </a:t>
            </a:r>
            <a:r>
              <a:rPr lang="ko-KR" altLang="en-US" sz="2800" dirty="0" smtClean="0"/>
              <a:t>개인 레슨쿠폰 추가 증정</a:t>
            </a:r>
            <a:endParaRPr lang="en-US" altLang="ko-KR" sz="28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268760" y="107504"/>
            <a:ext cx="5374407" cy="821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마곡 최초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최대 규모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MY</a:t>
            </a:r>
            <a:r>
              <a:rPr lang="ko-KR" altLang="en-US" sz="2800" dirty="0" smtClean="0"/>
              <a:t>         골프 아카데미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85729" y="7373321"/>
            <a:ext cx="6357438" cy="367031"/>
            <a:chOff x="-5134708" y="6705600"/>
            <a:chExt cx="6063378" cy="367031"/>
          </a:xfrm>
        </p:grpSpPr>
        <p:pic>
          <p:nvPicPr>
            <p:cNvPr id="21" name="Picture 3" descr="C:\Users\nbrwnd\Desktop\1212.jpg"/>
            <p:cNvPicPr>
              <a:picLocks noChangeAspect="1" noChangeArrowheads="1"/>
            </p:cNvPicPr>
            <p:nvPr/>
          </p:nvPicPr>
          <p:blipFill rotWithShape="1">
            <a:blip r:embed="rId4"/>
            <a:srcRect l="7175" t="79624" r="4411" b="16362"/>
            <a:stretch/>
          </p:blipFill>
          <p:spPr bwMode="auto">
            <a:xfrm>
              <a:off x="-5134708" y="6705600"/>
              <a:ext cx="6063378" cy="367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22" name="직사각형 21"/>
            <p:cNvSpPr/>
            <p:nvPr/>
          </p:nvSpPr>
          <p:spPr>
            <a:xfrm>
              <a:off x="-2907704" y="6710331"/>
              <a:ext cx="2643206" cy="3571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MY GDR</a:t>
              </a:r>
              <a:endParaRPr lang="ko-KR" altLang="en-US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84588" y="107504"/>
            <a:ext cx="912164" cy="821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오픈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endCxn id="24" idx="3"/>
          </p:cNvCxnSpPr>
          <p:nvPr/>
        </p:nvCxnSpPr>
        <p:spPr>
          <a:xfrm flipH="1">
            <a:off x="-603448" y="518083"/>
            <a:ext cx="1032052" cy="461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1539552" y="518083"/>
            <a:ext cx="93610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골프공</a:t>
            </a:r>
            <a:r>
              <a:rPr lang="ko-KR" altLang="en-US" dirty="0" smtClean="0"/>
              <a:t> 이미지 </a:t>
            </a:r>
            <a:endParaRPr lang="en-US" altLang="ko-KR" dirty="0" smtClean="0"/>
          </a:p>
          <a:p>
            <a:r>
              <a:rPr lang="ko-KR" altLang="en-US" dirty="0" smtClean="0"/>
              <a:t>삽입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" name="Picture 5" descr="D:\공유폴더\GDR\KakaoTalk_20180317_12051460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t="31774" r="62986" b="45663"/>
          <a:stretch/>
        </p:blipFill>
        <p:spPr bwMode="auto">
          <a:xfrm>
            <a:off x="1484784" y="237008"/>
            <a:ext cx="360040" cy="5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D:\공유폴더\GDR\KakaoTalk_20180317_12051460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0" t="32334" r="14966" b="55523"/>
          <a:stretch/>
        </p:blipFill>
        <p:spPr bwMode="auto">
          <a:xfrm>
            <a:off x="2614940" y="574121"/>
            <a:ext cx="958076" cy="32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9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65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nbrwnd</dc:creator>
  <cp:lastModifiedBy>master</cp:lastModifiedBy>
  <cp:revision>90</cp:revision>
  <dcterms:created xsi:type="dcterms:W3CDTF">2018-02-21T12:31:40Z</dcterms:created>
  <dcterms:modified xsi:type="dcterms:W3CDTF">2018-03-23T09:39:06Z</dcterms:modified>
</cp:coreProperties>
</file>