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2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2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1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25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6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40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30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0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90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0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1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1252-63FF-4AD3-9291-37842836F0BF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48C6-545A-4A76-9FF7-C569D71101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8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8397072943923951551_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9" t="21909" r="9526" b="21157"/>
          <a:stretch/>
        </p:blipFill>
        <p:spPr bwMode="auto">
          <a:xfrm>
            <a:off x="467544" y="1402739"/>
            <a:ext cx="8244000" cy="38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44" y="1830969"/>
            <a:ext cx="6480000" cy="297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시안 </a:t>
            </a:r>
            <a:r>
              <a:rPr lang="en-US" altLang="ko-KR" b="1" dirty="0"/>
              <a:t>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55892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스티커 </a:t>
            </a:r>
            <a:r>
              <a:rPr lang="en-US" altLang="ko-KR" dirty="0"/>
              <a:t>: 18*8.25cm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04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8397072943923951551_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9" t="21909" r="9526" b="21157"/>
          <a:stretch/>
        </p:blipFill>
        <p:spPr bwMode="auto">
          <a:xfrm>
            <a:off x="467544" y="1330731"/>
            <a:ext cx="8244000" cy="3826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40" y="1498320"/>
            <a:ext cx="2520000" cy="1512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2606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시안 </a:t>
            </a:r>
            <a:r>
              <a:rPr lang="en-US" altLang="ko-KR" b="1" dirty="0"/>
              <a:t>2.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55892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스티커 </a:t>
            </a:r>
            <a:r>
              <a:rPr lang="en-US" altLang="ko-KR" dirty="0"/>
              <a:t>: 7*4.2cm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5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12</Words>
  <Application>Microsoft Office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전유리</dc:creator>
  <cp:lastModifiedBy>선애 황</cp:lastModifiedBy>
  <cp:revision>7</cp:revision>
  <dcterms:created xsi:type="dcterms:W3CDTF">2019-09-26T02:29:21Z</dcterms:created>
  <dcterms:modified xsi:type="dcterms:W3CDTF">2019-09-26T05:26:47Z</dcterms:modified>
</cp:coreProperties>
</file>