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73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3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1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14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9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6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4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52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2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31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6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BCD2D-5F73-403B-9C7C-091F0B410E6F}" type="datetimeFigureOut">
              <a:rPr lang="ko-KR" altLang="en-US" smtClean="0"/>
              <a:t>2021-05-26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2EFE4-5A10-454A-A17B-EE5406E1C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805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613139" y="1552753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0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홍새우</a:t>
            </a:r>
            <a:endParaRPr lang="en-US" altLang="ko-KR" sz="3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청정한 진도바다에서 건져 올려 빛깔이 곱고 반짝반짝 윤이 나는 </a:t>
            </a:r>
            <a:r>
              <a:rPr lang="ko-KR" altLang="en-US" sz="1400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홍새우입니다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58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1672928" descr="EMB00003eac0d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761" y="2018374"/>
            <a:ext cx="482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912768" y="1975244"/>
            <a:ext cx="15231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진도군수협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006761" y="1552753"/>
            <a:ext cx="3600000" cy="3600000"/>
          </a:xfrm>
          <a:prstGeom prst="ellipse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1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3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멸치</a:t>
            </a:r>
            <a:endParaRPr lang="en-US" altLang="ko-KR" sz="3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2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000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endParaRPr lang="en-US" altLang="ko-KR" sz="3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청정한 진도바다에서 건져 올려 빛깔이 곱고 반짝반짝 윤이 나는 멸치입니다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4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_x341672928" descr="EMB00003eac0d3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344" y="2015506"/>
            <a:ext cx="4826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09351" y="1972376"/>
            <a:ext cx="15231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진도군수협</a:t>
            </a:r>
            <a:endParaRPr lang="ko-KR" altLang="en-US" sz="2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926" y="3028603"/>
            <a:ext cx="1114425" cy="10287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79" y="2943225"/>
            <a:ext cx="10096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8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</Words>
  <Application>Microsoft Office PowerPoint</Application>
  <PresentationFormat>와이드스크린</PresentationFormat>
  <Paragraphs>19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master</cp:lastModifiedBy>
  <cp:revision>7</cp:revision>
  <cp:lastPrinted>2021-05-26T02:23:30Z</cp:lastPrinted>
  <dcterms:created xsi:type="dcterms:W3CDTF">2021-05-26T01:13:34Z</dcterms:created>
  <dcterms:modified xsi:type="dcterms:W3CDTF">2021-05-26T02:24:13Z</dcterms:modified>
</cp:coreProperties>
</file>