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1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4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8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1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9AC-C9C7-4D69-8ECD-E232DFCB17E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8BD8-A73D-4365-84B3-C1E5BE3AA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" y="57658"/>
            <a:ext cx="1050325" cy="10941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248506"/>
            <a:ext cx="6867801" cy="797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정갈하고 깔끔한 음식사진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고급 한옥 </a:t>
            </a:r>
            <a:r>
              <a:rPr lang="ko-KR" altLang="en-US" dirty="0" err="1" smtClean="0"/>
              <a:t>한정식집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느낌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0316" y="7047249"/>
            <a:ext cx="3387485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100" b="1" dirty="0"/>
              <a:t>HACCP </a:t>
            </a:r>
            <a:r>
              <a:rPr lang="ko-KR" altLang="en-US" sz="1100" b="1" dirty="0"/>
              <a:t>인증 </a:t>
            </a:r>
            <a:r>
              <a:rPr lang="en-US" altLang="ko-KR" sz="1100" b="1" dirty="0"/>
              <a:t>/  </a:t>
            </a:r>
            <a:r>
              <a:rPr lang="ko-KR" altLang="en-US" sz="1100" b="1" dirty="0"/>
              <a:t>청결하고 위생적인 대규모 시설</a:t>
            </a:r>
            <a:endParaRPr lang="en-US" altLang="ko-KR" sz="1100" b="1" dirty="0"/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 err="1"/>
              <a:t>미슐랭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</a:t>
            </a:r>
            <a:r>
              <a:rPr lang="ko-KR" altLang="en-US" sz="1100" b="1" dirty="0"/>
              <a:t>스타 전문 </a:t>
            </a:r>
            <a:r>
              <a:rPr lang="ko-KR" altLang="en-US" sz="1100" b="1" dirty="0" err="1"/>
              <a:t>셰프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(</a:t>
            </a:r>
            <a:r>
              <a:rPr lang="ko-KR" altLang="en-US" sz="1100" b="1" dirty="0" err="1"/>
              <a:t>허원녕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대표셰프</a:t>
            </a:r>
            <a:r>
              <a:rPr lang="en-US" altLang="ko-KR" sz="1100" b="1" dirty="0"/>
              <a:t>)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100" b="1" dirty="0"/>
              <a:t>HACCP </a:t>
            </a:r>
            <a:r>
              <a:rPr lang="ko-KR" altLang="en-US" sz="1100" b="1" dirty="0"/>
              <a:t>기준의 품질관리</a:t>
            </a:r>
            <a:endParaRPr lang="en-US" altLang="ko-KR" sz="1100" b="1" dirty="0"/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/>
              <a:t>자체 </a:t>
            </a:r>
            <a:r>
              <a:rPr lang="ko-KR" altLang="en-US" sz="1100" b="1" dirty="0" err="1"/>
              <a:t>순환물류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전량 납품 </a:t>
            </a:r>
            <a:r>
              <a:rPr lang="en-US" altLang="ko-KR" sz="1100" b="1" dirty="0"/>
              <a:t>/ </a:t>
            </a:r>
            <a:r>
              <a:rPr lang="ko-KR" altLang="en-US" sz="1100" b="1" dirty="0" err="1"/>
              <a:t>전량회수</a:t>
            </a:r>
            <a:endParaRPr lang="en-US" altLang="ko-KR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5989" y="7152860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국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공립 관공서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유치원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학교 급식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기업 회사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급식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다양한 행사 도시락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18" y="716155"/>
            <a:ext cx="747327" cy="192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071" y="2457609"/>
            <a:ext cx="319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소중한 </a:t>
            </a:r>
            <a:r>
              <a:rPr lang="ko-KR" altLang="en-US" sz="16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직원분들의</a:t>
            </a:r>
            <a:r>
              <a:rPr lang="ko-KR" alt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건강을</a:t>
            </a:r>
            <a:endParaRPr lang="en-US" altLang="ko-KR" sz="16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품질 좋은 제품으로 지켜드립니다</a:t>
            </a:r>
            <a:r>
              <a:rPr lang="en-US" altLang="ko-KR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6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94" y="349798"/>
            <a:ext cx="679623" cy="6749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0" y="279305"/>
            <a:ext cx="685188" cy="6810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18" y="94869"/>
            <a:ext cx="747327" cy="50985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rcRect r="48"/>
          <a:stretch/>
        </p:blipFill>
        <p:spPr>
          <a:xfrm>
            <a:off x="-17348" y="9223597"/>
            <a:ext cx="6885150" cy="7236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" y="9397629"/>
            <a:ext cx="667265" cy="45523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38864" y="9223596"/>
            <a:ext cx="3200401" cy="68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2637" y="9256199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남양주 지사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 남양주시 </a:t>
            </a:r>
            <a:r>
              <a:rPr lang="ko-KR" altLang="en-US" sz="900" b="1" dirty="0" err="1" smtClean="0"/>
              <a:t>내각리</a:t>
            </a:r>
            <a:endParaRPr lang="en-US" altLang="ko-KR" sz="900" b="1" dirty="0" smtClean="0"/>
          </a:p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양주시 </a:t>
            </a:r>
            <a:r>
              <a:rPr lang="ko-KR" altLang="en-US" sz="900" b="1" dirty="0" smtClean="0"/>
              <a:t>본사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양주시 </a:t>
            </a:r>
            <a:r>
              <a:rPr lang="ko-KR" altLang="en-US" sz="900" b="1" dirty="0" err="1" smtClean="0"/>
              <a:t>광적면</a:t>
            </a:r>
            <a:endParaRPr lang="en-US" altLang="ko-KR" sz="900" b="1" dirty="0" smtClean="0"/>
          </a:p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파주시 </a:t>
            </a:r>
            <a:r>
              <a:rPr lang="ko-KR" altLang="en-US" sz="900" b="1" dirty="0" smtClean="0"/>
              <a:t>광탄 점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파주시 </a:t>
            </a:r>
            <a:r>
              <a:rPr lang="ko-KR" altLang="en-US" sz="900" b="1" dirty="0" err="1" smtClean="0"/>
              <a:t>광탄면</a:t>
            </a:r>
            <a:endParaRPr lang="en-US" altLang="ko-KR" sz="900" b="1" dirty="0" smtClean="0"/>
          </a:p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남양주 </a:t>
            </a:r>
            <a:r>
              <a:rPr lang="ko-KR" altLang="en-US" sz="900" b="1" dirty="0" err="1" smtClean="0"/>
              <a:t>화도점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: </a:t>
            </a:r>
            <a:r>
              <a:rPr lang="ko-KR" altLang="en-US" sz="900" b="1" dirty="0" err="1" smtClean="0"/>
              <a:t>남영주시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화도읍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90899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080858" y="2582198"/>
            <a:ext cx="1035911" cy="85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HACCP </a:t>
            </a:r>
            <a:r>
              <a:rPr lang="ko-KR" altLang="en-US" sz="1400" dirty="0"/>
              <a:t>마크</a:t>
            </a:r>
          </a:p>
        </p:txBody>
      </p:sp>
      <p:sp>
        <p:nvSpPr>
          <p:cNvPr id="8" name="타원 7"/>
          <p:cNvSpPr/>
          <p:nvPr/>
        </p:nvSpPr>
        <p:spPr>
          <a:xfrm>
            <a:off x="5466198" y="2589252"/>
            <a:ext cx="1035911" cy="85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HACCP </a:t>
            </a:r>
            <a:r>
              <a:rPr lang="ko-KR" altLang="en-US" sz="1400" dirty="0"/>
              <a:t>마크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87506" y="4093166"/>
            <a:ext cx="2028211" cy="150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미슐랭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스타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엠블럼</a:t>
            </a:r>
            <a:r>
              <a:rPr lang="ko-KR" altLang="en-US" dirty="0" smtClean="0"/>
              <a:t> </a:t>
            </a:r>
            <a:r>
              <a:rPr lang="ko-KR" altLang="en-US" dirty="0"/>
              <a:t>이미지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8592571"/>
            <a:ext cx="6858000" cy="131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5708" y="2679714"/>
            <a:ext cx="28630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HACCP</a:t>
            </a:r>
            <a:r>
              <a:rPr lang="ko-KR" altLang="en-US" sz="1600" b="1" dirty="0"/>
              <a:t>인증 기업</a:t>
            </a:r>
            <a:endParaRPr lang="en-US" altLang="ko-KR" sz="16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     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청결하고 </a:t>
            </a:r>
            <a:r>
              <a:rPr lang="ko-KR" altLang="en-US" sz="1400" b="1" dirty="0"/>
              <a:t>위생적인 조리시설</a:t>
            </a:r>
            <a:endParaRPr lang="en-US" altLang="ko-KR" sz="1400" b="1" dirty="0"/>
          </a:p>
          <a:p>
            <a:pPr fontAlgn="base"/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13064" y="102942"/>
            <a:ext cx="6500322" cy="213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정갈한 </a:t>
            </a:r>
            <a:r>
              <a:rPr lang="ko-KR" altLang="en-US" dirty="0" smtClean="0"/>
              <a:t>한옥의 음식점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장독이미지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93" y="4357359"/>
            <a:ext cx="1900297" cy="834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BF2FA0-42A9-5C48-8FE4-41737B78618A}"/>
              </a:ext>
            </a:extLst>
          </p:cNvPr>
          <p:cNvSpPr txBox="1"/>
          <p:nvPr/>
        </p:nvSpPr>
        <p:spPr>
          <a:xfrm>
            <a:off x="163276" y="7428826"/>
            <a:ext cx="3018605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>
                <a:latin typeface="+mn-ea"/>
              </a:rPr>
              <a:t>위탁급식  </a:t>
            </a:r>
            <a:r>
              <a:rPr lang="en-US" altLang="ko-KR" sz="1100" dirty="0">
                <a:latin typeface="+mn-ea"/>
              </a:rPr>
              <a:t>/ </a:t>
            </a:r>
            <a:r>
              <a:rPr lang="ko-KR" altLang="en-US" sz="1100" dirty="0">
                <a:latin typeface="+mn-ea"/>
              </a:rPr>
              <a:t>밥 </a:t>
            </a:r>
            <a:r>
              <a:rPr lang="en-US" altLang="ko-KR" sz="1100" dirty="0">
                <a:latin typeface="+mn-ea"/>
              </a:rPr>
              <a:t>· </a:t>
            </a:r>
            <a:r>
              <a:rPr lang="ko-KR" altLang="en-US" sz="1100" dirty="0">
                <a:latin typeface="+mn-ea"/>
              </a:rPr>
              <a:t>국 외 반찬 </a:t>
            </a:r>
            <a:r>
              <a:rPr lang="en-US" altLang="ko-KR" sz="1100" dirty="0">
                <a:latin typeface="+mn-ea"/>
              </a:rPr>
              <a:t>4</a:t>
            </a:r>
            <a:r>
              <a:rPr lang="ko-KR" altLang="en-US" sz="1100" dirty="0">
                <a:latin typeface="+mn-ea"/>
              </a:rPr>
              <a:t>종</a:t>
            </a:r>
            <a:endParaRPr lang="en-US" altLang="ko-KR" sz="1100" dirty="0">
              <a:latin typeface="+mn-ea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err="1">
                <a:latin typeface="+mn-ea"/>
              </a:rPr>
              <a:t>회사급식</a:t>
            </a:r>
            <a:r>
              <a:rPr lang="en-US" altLang="ko-KR" sz="1100" dirty="0">
                <a:latin typeface="+mn-ea"/>
              </a:rPr>
              <a:t>A / </a:t>
            </a:r>
            <a:r>
              <a:rPr lang="ko-KR" altLang="en-US" sz="1100" dirty="0">
                <a:latin typeface="+mn-ea"/>
              </a:rPr>
              <a:t>밥 </a:t>
            </a:r>
            <a:r>
              <a:rPr lang="en-US" altLang="ko-KR" sz="1100" dirty="0">
                <a:latin typeface="+mn-ea"/>
              </a:rPr>
              <a:t>· </a:t>
            </a:r>
            <a:r>
              <a:rPr lang="ko-KR" altLang="en-US" sz="1100" dirty="0">
                <a:latin typeface="+mn-ea"/>
              </a:rPr>
              <a:t>국 외 반찬 </a:t>
            </a:r>
            <a:r>
              <a:rPr lang="en-US" altLang="ko-KR" sz="1100" dirty="0">
                <a:latin typeface="+mn-ea"/>
              </a:rPr>
              <a:t>6</a:t>
            </a:r>
            <a:r>
              <a:rPr lang="ko-KR" altLang="en-US" sz="1100" dirty="0">
                <a:latin typeface="+mn-ea"/>
              </a:rPr>
              <a:t>종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err="1">
                <a:latin typeface="+mn-ea"/>
              </a:rPr>
              <a:t>회사급식</a:t>
            </a:r>
            <a:r>
              <a:rPr lang="en-US" altLang="ko-KR" sz="1100" dirty="0">
                <a:latin typeface="+mn-ea"/>
              </a:rPr>
              <a:t>B / </a:t>
            </a:r>
            <a:r>
              <a:rPr lang="ko-KR" altLang="en-US" sz="1100" dirty="0">
                <a:latin typeface="+mn-ea"/>
              </a:rPr>
              <a:t>밥 </a:t>
            </a:r>
            <a:r>
              <a:rPr lang="en-US" altLang="ko-KR" sz="1100" dirty="0">
                <a:latin typeface="+mn-ea"/>
              </a:rPr>
              <a:t>· </a:t>
            </a:r>
            <a:r>
              <a:rPr lang="ko-KR" altLang="en-US" sz="1100" dirty="0">
                <a:latin typeface="+mn-ea"/>
              </a:rPr>
              <a:t>국 외 반찬 </a:t>
            </a:r>
            <a:r>
              <a:rPr lang="en-US" altLang="ko-KR" sz="1100" dirty="0">
                <a:latin typeface="+mn-ea"/>
              </a:rPr>
              <a:t>7</a:t>
            </a:r>
            <a:r>
              <a:rPr lang="ko-KR" altLang="en-US" sz="1100" dirty="0">
                <a:latin typeface="+mn-ea"/>
              </a:rPr>
              <a:t>종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34" y="6925294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6,000</a:t>
            </a:r>
            <a:r>
              <a:rPr lang="ko-KR" altLang="en-US" sz="1600" b="1" dirty="0"/>
              <a:t>원 </a:t>
            </a:r>
            <a:r>
              <a:rPr lang="en-US" altLang="ko-KR" sz="1600" b="1" dirty="0"/>
              <a:t>~ 8,000</a:t>
            </a:r>
            <a:r>
              <a:rPr lang="ko-KR" altLang="en-US" sz="1600" b="1" dirty="0"/>
              <a:t>원대 가격 구성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7160" y="8679270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샘플 및  급식 문의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29" y="9445610"/>
            <a:ext cx="1493141" cy="3844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1137" y="9636028"/>
            <a:ext cx="405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b="1" dirty="0"/>
              <a:t>건강한 한끼 식사는 건강을 지키는 </a:t>
            </a:r>
            <a:r>
              <a:rPr lang="ko-KR" altLang="en-US" sz="1100" b="1" dirty="0" err="1"/>
              <a:t>기본이됩니다</a:t>
            </a:r>
            <a:r>
              <a:rPr lang="en-US" altLang="ko-KR" sz="1100" b="1" dirty="0"/>
              <a:t>.</a:t>
            </a:r>
            <a:endParaRPr lang="en-US" altLang="ko-KR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00552" y="4701983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제품이미지는 도시락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브레드</a:t>
            </a:r>
            <a:r>
              <a:rPr lang="en-US" altLang="ko-KR" sz="1200" dirty="0"/>
              <a:t>, </a:t>
            </a:r>
            <a:r>
              <a:rPr lang="ko-KR" altLang="en-US" sz="1200" dirty="0"/>
              <a:t>샐러드 </a:t>
            </a:r>
            <a:endParaRPr lang="en-US" altLang="ko-KR" sz="1200" dirty="0"/>
          </a:p>
          <a:p>
            <a:r>
              <a:rPr lang="ko-KR" altLang="en-US" sz="1200" dirty="0"/>
              <a:t>이미지로 첨부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" y="9535223"/>
            <a:ext cx="1426157" cy="3013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8E77BE-4EFE-4CEE-A755-E3B3A082BD4C}"/>
              </a:ext>
            </a:extLst>
          </p:cNvPr>
          <p:cNvSpPr txBox="1"/>
          <p:nvPr/>
        </p:nvSpPr>
        <p:spPr>
          <a:xfrm>
            <a:off x="175634" y="5713117"/>
            <a:ext cx="3889838" cy="51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산지에서 직송한 신선한 식재료</a:t>
            </a:r>
            <a:endParaRPr lang="en-US" altLang="ko-KR" sz="16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5CFD16-0AEE-4D8E-B868-A25FFE1B10F3}"/>
              </a:ext>
            </a:extLst>
          </p:cNvPr>
          <p:cNvSpPr/>
          <p:nvPr/>
        </p:nvSpPr>
        <p:spPr>
          <a:xfrm>
            <a:off x="4662476" y="6102991"/>
            <a:ext cx="2050910" cy="226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신선한 샐러드 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EBC122-00E2-426C-A1BD-C4BCED71B46F}"/>
              </a:ext>
            </a:extLst>
          </p:cNvPr>
          <p:cNvSpPr txBox="1"/>
          <p:nvPr/>
        </p:nvSpPr>
        <p:spPr>
          <a:xfrm>
            <a:off x="255707" y="4402955"/>
            <a:ext cx="27469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미슐랭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셰프의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전문 </a:t>
            </a:r>
            <a:r>
              <a:rPr lang="ko-KR" altLang="en-US" sz="1600" b="1" dirty="0" smtClean="0"/>
              <a:t>요리 </a:t>
            </a:r>
            <a:endParaRPr lang="en-US" altLang="ko-KR" sz="1600" b="1" dirty="0"/>
          </a:p>
          <a:p>
            <a:pPr fontAlgn="base"/>
            <a:r>
              <a:rPr lang="en-US" altLang="ko-KR" sz="1400" b="1" dirty="0"/>
              <a:t>      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미슐랭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/>
              <a:t>스타 셰프</a:t>
            </a:r>
            <a:r>
              <a:rPr lang="en-US" altLang="ko-KR" sz="1100" dirty="0"/>
              <a:t>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7D2D4C8-4676-4242-8E53-69363871B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" y="8561033"/>
            <a:ext cx="1035911" cy="107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AEC575-C62C-4FD5-AB86-099273D2D891}"/>
              </a:ext>
            </a:extLst>
          </p:cNvPr>
          <p:cNvSpPr txBox="1"/>
          <p:nvPr/>
        </p:nvSpPr>
        <p:spPr>
          <a:xfrm>
            <a:off x="5116769" y="8944935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1588-1790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9082" y="8833158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양주시 본사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양주시 </a:t>
            </a:r>
            <a:r>
              <a:rPr lang="ko-KR" altLang="en-US" sz="900" b="1" dirty="0" err="1" smtClean="0"/>
              <a:t>광적면</a:t>
            </a:r>
            <a:endParaRPr lang="en-US" altLang="ko-KR" sz="900" b="1" dirty="0" smtClean="0"/>
          </a:p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남양주 지사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 남양주시 </a:t>
            </a:r>
            <a:r>
              <a:rPr lang="ko-KR" altLang="en-US" sz="900" b="1" dirty="0" err="1" smtClean="0"/>
              <a:t>내각리</a:t>
            </a:r>
            <a:endParaRPr lang="en-US" altLang="ko-KR" sz="900" b="1" dirty="0" smtClean="0"/>
          </a:p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파주 광탄 점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파주시 </a:t>
            </a:r>
            <a:r>
              <a:rPr lang="ko-KR" altLang="en-US" sz="900" b="1" dirty="0" err="1" smtClean="0"/>
              <a:t>광탄면</a:t>
            </a:r>
            <a:endParaRPr lang="en-US" altLang="ko-KR" sz="900" b="1" dirty="0" smtClean="0"/>
          </a:p>
          <a:p>
            <a:pPr marL="171450" indent="-171450">
              <a:buFont typeface="맑은 고딕" panose="020B0503020000020004" pitchFamily="50" charset="-127"/>
              <a:buChar char="★"/>
            </a:pPr>
            <a:r>
              <a:rPr lang="ko-KR" altLang="en-US" sz="900" b="1" dirty="0" smtClean="0"/>
              <a:t>남양주 </a:t>
            </a:r>
            <a:r>
              <a:rPr lang="ko-KR" altLang="en-US" sz="900" b="1" dirty="0" err="1" smtClean="0"/>
              <a:t>화도점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: </a:t>
            </a:r>
            <a:r>
              <a:rPr lang="ko-KR" altLang="en-US" sz="900" b="1" dirty="0" err="1" smtClean="0"/>
              <a:t>남영주시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화도읍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9368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849" y="21006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참고 이미지</a:t>
            </a:r>
            <a:endParaRPr lang="en-US" altLang="ko-KR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6086659"/>
            <a:ext cx="2385102" cy="30829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7" y="1383955"/>
            <a:ext cx="2230440" cy="2928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AD6D66-98B8-4376-AC03-C366DDE8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326" y="6086659"/>
            <a:ext cx="1700810" cy="3082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15962-6C01-4114-9137-9F9A1F70C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74" y="1383954"/>
            <a:ext cx="2051664" cy="29285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429" y="850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567" y="5717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뒷면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568" y="6086658"/>
            <a:ext cx="2188070" cy="3082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817" y="1383955"/>
            <a:ext cx="2027837" cy="2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4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201</Words>
  <Application>Microsoft Office PowerPoint</Application>
  <PresentationFormat>A4 용지(210x297mm)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에스코어 드림 6 Bold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</dc:creator>
  <cp:lastModifiedBy>11</cp:lastModifiedBy>
  <cp:revision>74</cp:revision>
  <dcterms:created xsi:type="dcterms:W3CDTF">2023-04-06T02:02:21Z</dcterms:created>
  <dcterms:modified xsi:type="dcterms:W3CDTF">2023-04-10T00:39:04Z</dcterms:modified>
</cp:coreProperties>
</file>