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AC8-C805-4A6B-8EA0-E6C4673AA5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5D4-F8B2-42AD-8371-937391D9B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58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AC8-C805-4A6B-8EA0-E6C4673AA5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5D4-F8B2-42AD-8371-937391D9B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013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AC8-C805-4A6B-8EA0-E6C4673AA5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5D4-F8B2-42AD-8371-937391D9B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5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AC8-C805-4A6B-8EA0-E6C4673AA5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5D4-F8B2-42AD-8371-937391D9B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1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AC8-C805-4A6B-8EA0-E6C4673AA5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5D4-F8B2-42AD-8371-937391D9B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AC8-C805-4A6B-8EA0-E6C4673AA5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5D4-F8B2-42AD-8371-937391D9B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09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AC8-C805-4A6B-8EA0-E6C4673AA5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5D4-F8B2-42AD-8371-937391D9B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77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AC8-C805-4A6B-8EA0-E6C4673AA5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5D4-F8B2-42AD-8371-937391D9B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4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AC8-C805-4A6B-8EA0-E6C4673AA5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5D4-F8B2-42AD-8371-937391D9B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5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AC8-C805-4A6B-8EA0-E6C4673AA5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5D4-F8B2-42AD-8371-937391D9B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8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6AC8-C805-4A6B-8EA0-E6C4673AA5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25D4-F8B2-42AD-8371-937391D9B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6AC8-C805-4A6B-8EA0-E6C4673AA543}" type="datetimeFigureOut">
              <a:rPr lang="ko-KR" altLang="en-US" smtClean="0"/>
              <a:t>2018-08-29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725D4-F8B2-42AD-8371-937391D9B9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10422" y="679626"/>
            <a:ext cx="4694936" cy="949174"/>
            <a:chOff x="2397344" y="620688"/>
            <a:chExt cx="4694936" cy="949174"/>
          </a:xfrm>
        </p:grpSpPr>
        <p:grpSp>
          <p:nvGrpSpPr>
            <p:cNvPr id="6" name="그룹 5"/>
            <p:cNvGrpSpPr/>
            <p:nvPr/>
          </p:nvGrpSpPr>
          <p:grpSpPr>
            <a:xfrm>
              <a:off x="2397344" y="620688"/>
              <a:ext cx="806504" cy="949174"/>
              <a:chOff x="628328" y="836712"/>
              <a:chExt cx="1555344" cy="129614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43608" y="836712"/>
                <a:ext cx="720080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463592" y="1484784"/>
                <a:ext cx="720080" cy="6480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28328" y="1484784"/>
                <a:ext cx="720080" cy="64807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131840" y="653787"/>
              <a:ext cx="3960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latin typeface="HY울릉도M" pitchFamily="18" charset="-127"/>
                  <a:ea typeface="HY울릉도M" pitchFamily="18" charset="-127"/>
                </a:rPr>
                <a:t> </a:t>
              </a:r>
              <a:r>
                <a:rPr lang="ko-KR" altLang="en-US" sz="4800" dirty="0" err="1" smtClean="0">
                  <a:latin typeface="HY울릉도M" pitchFamily="18" charset="-127"/>
                  <a:ea typeface="HY울릉도M" pitchFamily="18" charset="-127"/>
                </a:rPr>
                <a:t>삼오</a:t>
              </a:r>
              <a:r>
                <a:rPr lang="en-US" altLang="ko-KR" sz="4800" dirty="0" smtClean="0">
                  <a:latin typeface="HY울릉도M" pitchFamily="18" charset="-127"/>
                  <a:ea typeface="HY울릉도M" pitchFamily="18" charset="-127"/>
                </a:rPr>
                <a:t>food</a:t>
              </a:r>
              <a:endParaRPr lang="ko-KR" altLang="en-US" sz="4800" dirty="0">
                <a:latin typeface="HY울릉도M" pitchFamily="18" charset="-127"/>
                <a:ea typeface="HY울릉도M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23728" y="1700808"/>
            <a:ext cx="466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latin typeface="HY울릉도M" pitchFamily="18" charset="-127"/>
                <a:ea typeface="HY울릉도M" pitchFamily="18" charset="-127"/>
              </a:rPr>
              <a:t>건곤드레</a:t>
            </a:r>
            <a:endParaRPr lang="ko-KR" altLang="en-US" sz="5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2437" y="2708920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국 내 산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9792" y="375942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유통기한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2020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년 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8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월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218" y="4524311"/>
            <a:ext cx="3545060" cy="172439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90183" y="3212976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중량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1kg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1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10422" y="679626"/>
            <a:ext cx="4694936" cy="949174"/>
            <a:chOff x="2397344" y="620688"/>
            <a:chExt cx="4694936" cy="949174"/>
          </a:xfrm>
        </p:grpSpPr>
        <p:grpSp>
          <p:nvGrpSpPr>
            <p:cNvPr id="6" name="그룹 5"/>
            <p:cNvGrpSpPr/>
            <p:nvPr/>
          </p:nvGrpSpPr>
          <p:grpSpPr>
            <a:xfrm>
              <a:off x="2397344" y="620688"/>
              <a:ext cx="806504" cy="949174"/>
              <a:chOff x="628328" y="836712"/>
              <a:chExt cx="1555344" cy="129614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43608" y="836712"/>
                <a:ext cx="720080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463592" y="1484784"/>
                <a:ext cx="720080" cy="6480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28328" y="1484784"/>
                <a:ext cx="720080" cy="64807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131840" y="653787"/>
              <a:ext cx="3960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latin typeface="HY울릉도M" pitchFamily="18" charset="-127"/>
                  <a:ea typeface="HY울릉도M" pitchFamily="18" charset="-127"/>
                </a:rPr>
                <a:t> </a:t>
              </a:r>
              <a:r>
                <a:rPr lang="ko-KR" altLang="en-US" sz="4800" dirty="0" err="1" smtClean="0">
                  <a:latin typeface="HY울릉도M" pitchFamily="18" charset="-127"/>
                  <a:ea typeface="HY울릉도M" pitchFamily="18" charset="-127"/>
                </a:rPr>
                <a:t>삼오</a:t>
              </a:r>
              <a:r>
                <a:rPr lang="en-US" altLang="ko-KR" sz="4800" dirty="0" smtClean="0">
                  <a:latin typeface="HY울릉도M" pitchFamily="18" charset="-127"/>
                  <a:ea typeface="HY울릉도M" pitchFamily="18" charset="-127"/>
                </a:rPr>
                <a:t>food</a:t>
              </a:r>
              <a:endParaRPr lang="ko-KR" altLang="en-US" sz="4800" dirty="0">
                <a:latin typeface="HY울릉도M" pitchFamily="18" charset="-127"/>
                <a:ea typeface="HY울릉도M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23728" y="1700808"/>
            <a:ext cx="466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latin typeface="HY울릉도M" pitchFamily="18" charset="-127"/>
                <a:ea typeface="HY울릉도M" pitchFamily="18" charset="-127"/>
              </a:rPr>
              <a:t>건취나물</a:t>
            </a:r>
            <a:endParaRPr lang="ko-KR" altLang="en-US" sz="5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2437" y="2708920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국 내 산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9792" y="375942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유통기한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2020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년 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8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월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0183" y="3212976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중량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1kg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501760"/>
            <a:ext cx="3471298" cy="18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10422" y="679626"/>
            <a:ext cx="4694936" cy="949174"/>
            <a:chOff x="2397344" y="620688"/>
            <a:chExt cx="4694936" cy="949174"/>
          </a:xfrm>
        </p:grpSpPr>
        <p:grpSp>
          <p:nvGrpSpPr>
            <p:cNvPr id="6" name="그룹 5"/>
            <p:cNvGrpSpPr/>
            <p:nvPr/>
          </p:nvGrpSpPr>
          <p:grpSpPr>
            <a:xfrm>
              <a:off x="2397344" y="620688"/>
              <a:ext cx="806504" cy="949174"/>
              <a:chOff x="628328" y="836712"/>
              <a:chExt cx="1555344" cy="129614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43608" y="836712"/>
                <a:ext cx="720080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463592" y="1484784"/>
                <a:ext cx="720080" cy="6480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28328" y="1484784"/>
                <a:ext cx="720080" cy="64807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131840" y="653787"/>
              <a:ext cx="3960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latin typeface="HY울릉도M" pitchFamily="18" charset="-127"/>
                  <a:ea typeface="HY울릉도M" pitchFamily="18" charset="-127"/>
                </a:rPr>
                <a:t> </a:t>
              </a:r>
              <a:r>
                <a:rPr lang="ko-KR" altLang="en-US" sz="4800" dirty="0" err="1" smtClean="0">
                  <a:latin typeface="HY울릉도M" pitchFamily="18" charset="-127"/>
                  <a:ea typeface="HY울릉도M" pitchFamily="18" charset="-127"/>
                </a:rPr>
                <a:t>삼오</a:t>
              </a:r>
              <a:r>
                <a:rPr lang="en-US" altLang="ko-KR" sz="4800" dirty="0" smtClean="0">
                  <a:latin typeface="HY울릉도M" pitchFamily="18" charset="-127"/>
                  <a:ea typeface="HY울릉도M" pitchFamily="18" charset="-127"/>
                </a:rPr>
                <a:t>food</a:t>
              </a:r>
              <a:endParaRPr lang="ko-KR" altLang="en-US" sz="4800" dirty="0">
                <a:latin typeface="HY울릉도M" pitchFamily="18" charset="-127"/>
                <a:ea typeface="HY울릉도M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23728" y="1700808"/>
            <a:ext cx="466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latin typeface="HY울릉도M" pitchFamily="18" charset="-127"/>
                <a:ea typeface="HY울릉도M" pitchFamily="18" charset="-127"/>
              </a:rPr>
              <a:t>건</a:t>
            </a:r>
            <a:r>
              <a:rPr lang="ko-KR" altLang="en-US" sz="5400" dirty="0" err="1" smtClean="0">
                <a:latin typeface="HY울릉도M" pitchFamily="18" charset="-127"/>
                <a:ea typeface="HY울릉도M" pitchFamily="18" charset="-127"/>
              </a:rPr>
              <a:t>무말랭</a:t>
            </a:r>
            <a:r>
              <a:rPr lang="ko-KR" altLang="en-US" sz="5400" dirty="0" err="1">
                <a:latin typeface="HY울릉도M" pitchFamily="18" charset="-127"/>
                <a:ea typeface="HY울릉도M" pitchFamily="18" charset="-127"/>
              </a:rPr>
              <a:t>이</a:t>
            </a:r>
            <a:endParaRPr lang="ko-KR" altLang="en-US" sz="5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2437" y="2708920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국 내 산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9792" y="375942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유통기한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2020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년 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8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월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0183" y="3212976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중량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1kg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529138"/>
            <a:ext cx="3303719" cy="17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10422" y="679626"/>
            <a:ext cx="4694936" cy="949174"/>
            <a:chOff x="2397344" y="620688"/>
            <a:chExt cx="4694936" cy="949174"/>
          </a:xfrm>
        </p:grpSpPr>
        <p:grpSp>
          <p:nvGrpSpPr>
            <p:cNvPr id="6" name="그룹 5"/>
            <p:cNvGrpSpPr/>
            <p:nvPr/>
          </p:nvGrpSpPr>
          <p:grpSpPr>
            <a:xfrm>
              <a:off x="2397344" y="620688"/>
              <a:ext cx="806504" cy="949174"/>
              <a:chOff x="628328" y="836712"/>
              <a:chExt cx="1555344" cy="129614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43608" y="836712"/>
                <a:ext cx="720080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463592" y="1484784"/>
                <a:ext cx="720080" cy="6480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28328" y="1484784"/>
                <a:ext cx="720080" cy="64807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131840" y="653787"/>
              <a:ext cx="3960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latin typeface="HY울릉도M" pitchFamily="18" charset="-127"/>
                  <a:ea typeface="HY울릉도M" pitchFamily="18" charset="-127"/>
                </a:rPr>
                <a:t> </a:t>
              </a:r>
              <a:r>
                <a:rPr lang="ko-KR" altLang="en-US" sz="4800" dirty="0" err="1" smtClean="0">
                  <a:latin typeface="HY울릉도M" pitchFamily="18" charset="-127"/>
                  <a:ea typeface="HY울릉도M" pitchFamily="18" charset="-127"/>
                </a:rPr>
                <a:t>삼오</a:t>
              </a:r>
              <a:r>
                <a:rPr lang="en-US" altLang="ko-KR" sz="4800" dirty="0" smtClean="0">
                  <a:latin typeface="HY울릉도M" pitchFamily="18" charset="-127"/>
                  <a:ea typeface="HY울릉도M" pitchFamily="18" charset="-127"/>
                </a:rPr>
                <a:t>food</a:t>
              </a:r>
              <a:endParaRPr lang="ko-KR" altLang="en-US" sz="4800" dirty="0">
                <a:latin typeface="HY울릉도M" pitchFamily="18" charset="-127"/>
                <a:ea typeface="HY울릉도M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23728" y="1700808"/>
            <a:ext cx="466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latin typeface="HY울릉도M" pitchFamily="18" charset="-127"/>
                <a:ea typeface="HY울릉도M" pitchFamily="18" charset="-127"/>
              </a:rPr>
              <a:t>건</a:t>
            </a:r>
            <a:r>
              <a:rPr lang="ko-KR" altLang="en-US" sz="5400" dirty="0" err="1" smtClean="0">
                <a:latin typeface="HY울릉도M" pitchFamily="18" charset="-127"/>
                <a:ea typeface="HY울릉도M" pitchFamily="18" charset="-127"/>
              </a:rPr>
              <a:t>호</a:t>
            </a:r>
            <a:r>
              <a:rPr lang="ko-KR" altLang="en-US" sz="5400" dirty="0" err="1">
                <a:latin typeface="HY울릉도M" pitchFamily="18" charset="-127"/>
                <a:ea typeface="HY울릉도M" pitchFamily="18" charset="-127"/>
              </a:rPr>
              <a:t>박</a:t>
            </a:r>
            <a:endParaRPr lang="ko-KR" altLang="en-US" sz="5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2437" y="2708920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국 내 산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9792" y="375942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유통기한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2020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년 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8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월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0183" y="3212976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중량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1kg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509120"/>
            <a:ext cx="3419270" cy="17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10422" y="679626"/>
            <a:ext cx="4694936" cy="949174"/>
            <a:chOff x="2397344" y="620688"/>
            <a:chExt cx="4694936" cy="949174"/>
          </a:xfrm>
        </p:grpSpPr>
        <p:grpSp>
          <p:nvGrpSpPr>
            <p:cNvPr id="6" name="그룹 5"/>
            <p:cNvGrpSpPr/>
            <p:nvPr/>
          </p:nvGrpSpPr>
          <p:grpSpPr>
            <a:xfrm>
              <a:off x="2397344" y="620688"/>
              <a:ext cx="806504" cy="949174"/>
              <a:chOff x="628328" y="836712"/>
              <a:chExt cx="1555344" cy="129614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43608" y="836712"/>
                <a:ext cx="720080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463592" y="1484784"/>
                <a:ext cx="720080" cy="6480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28328" y="1484784"/>
                <a:ext cx="720080" cy="64807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131840" y="653787"/>
              <a:ext cx="3960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latin typeface="HY울릉도M" pitchFamily="18" charset="-127"/>
                  <a:ea typeface="HY울릉도M" pitchFamily="18" charset="-127"/>
                </a:rPr>
                <a:t> </a:t>
              </a:r>
              <a:r>
                <a:rPr lang="ko-KR" altLang="en-US" sz="4800" dirty="0" err="1" smtClean="0">
                  <a:latin typeface="HY울릉도M" pitchFamily="18" charset="-127"/>
                  <a:ea typeface="HY울릉도M" pitchFamily="18" charset="-127"/>
                </a:rPr>
                <a:t>삼오</a:t>
              </a:r>
              <a:r>
                <a:rPr lang="en-US" altLang="ko-KR" sz="4800" dirty="0" smtClean="0">
                  <a:latin typeface="HY울릉도M" pitchFamily="18" charset="-127"/>
                  <a:ea typeface="HY울릉도M" pitchFamily="18" charset="-127"/>
                </a:rPr>
                <a:t>food</a:t>
              </a:r>
              <a:endParaRPr lang="ko-KR" altLang="en-US" sz="4800" dirty="0">
                <a:latin typeface="HY울릉도M" pitchFamily="18" charset="-127"/>
                <a:ea typeface="HY울릉도M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23728" y="1700808"/>
            <a:ext cx="466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latin typeface="HY울릉도M" pitchFamily="18" charset="-127"/>
                <a:ea typeface="HY울릉도M" pitchFamily="18" charset="-127"/>
              </a:rPr>
              <a:t>건</a:t>
            </a:r>
            <a:r>
              <a:rPr lang="ko-KR" altLang="en-US" sz="5400" dirty="0" err="1" smtClean="0">
                <a:latin typeface="HY울릉도M" pitchFamily="18" charset="-127"/>
                <a:ea typeface="HY울릉도M" pitchFamily="18" charset="-127"/>
              </a:rPr>
              <a:t>가</a:t>
            </a:r>
            <a:r>
              <a:rPr lang="ko-KR" altLang="en-US" sz="5400" dirty="0" err="1">
                <a:latin typeface="HY울릉도M" pitchFamily="18" charset="-127"/>
                <a:ea typeface="HY울릉도M" pitchFamily="18" charset="-127"/>
              </a:rPr>
              <a:t>지</a:t>
            </a:r>
            <a:endParaRPr lang="ko-KR" altLang="en-US" sz="5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2437" y="2708920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국 내 산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9792" y="375942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유통기한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2020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년 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8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월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0183" y="3212976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중량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1kg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38" y="4509120"/>
            <a:ext cx="3528392" cy="17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80</Words>
  <Application>Microsoft Office PowerPoint</Application>
  <PresentationFormat>화면 슬라이드 쇼(4:3)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14</cp:revision>
  <dcterms:created xsi:type="dcterms:W3CDTF">2018-08-28T14:01:42Z</dcterms:created>
  <dcterms:modified xsi:type="dcterms:W3CDTF">2018-08-29T01:06:01Z</dcterms:modified>
</cp:coreProperties>
</file>