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3E0C-3912-43F4-B4E2-8500180C5C48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0B3B-080F-4270-9259-C1C56A41E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97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3E0C-3912-43F4-B4E2-8500180C5C48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0B3B-080F-4270-9259-C1C56A41E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91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3E0C-3912-43F4-B4E2-8500180C5C48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0B3B-080F-4270-9259-C1C56A41E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01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3E0C-3912-43F4-B4E2-8500180C5C48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0B3B-080F-4270-9259-C1C56A41E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58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3E0C-3912-43F4-B4E2-8500180C5C48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0B3B-080F-4270-9259-C1C56A41E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653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3E0C-3912-43F4-B4E2-8500180C5C48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0B3B-080F-4270-9259-C1C56A41E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5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3E0C-3912-43F4-B4E2-8500180C5C48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0B3B-080F-4270-9259-C1C56A41E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12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3E0C-3912-43F4-B4E2-8500180C5C48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0B3B-080F-4270-9259-C1C56A41E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94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3E0C-3912-43F4-B4E2-8500180C5C48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0B3B-080F-4270-9259-C1C56A41E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02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3E0C-3912-43F4-B4E2-8500180C5C48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0B3B-080F-4270-9259-C1C56A41E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283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3E0C-3912-43F4-B4E2-8500180C5C48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0B3B-080F-4270-9259-C1C56A41E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29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23E0C-3912-43F4-B4E2-8500180C5C48}" type="datetimeFigureOut">
              <a:rPr lang="ko-KR" altLang="en-US" smtClean="0"/>
              <a:t>2019-01-30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F0B3B-080F-4270-9259-C1C56A41E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70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310422" y="679626"/>
            <a:ext cx="4694936" cy="949174"/>
            <a:chOff x="2397344" y="620688"/>
            <a:chExt cx="4694936" cy="949174"/>
          </a:xfrm>
        </p:grpSpPr>
        <p:grpSp>
          <p:nvGrpSpPr>
            <p:cNvPr id="6" name="그룹 5"/>
            <p:cNvGrpSpPr/>
            <p:nvPr/>
          </p:nvGrpSpPr>
          <p:grpSpPr>
            <a:xfrm>
              <a:off x="2397344" y="620688"/>
              <a:ext cx="806504" cy="949174"/>
              <a:chOff x="628328" y="836712"/>
              <a:chExt cx="1555344" cy="1296144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043608" y="836712"/>
                <a:ext cx="720080" cy="64807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463592" y="1484784"/>
                <a:ext cx="720080" cy="64807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628328" y="1484784"/>
                <a:ext cx="720080" cy="64807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3131840" y="653787"/>
              <a:ext cx="39604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dirty="0" smtClean="0">
                  <a:latin typeface="HY울릉도M" pitchFamily="18" charset="-127"/>
                  <a:ea typeface="HY울릉도M" pitchFamily="18" charset="-127"/>
                </a:rPr>
                <a:t> </a:t>
              </a:r>
              <a:r>
                <a:rPr lang="ko-KR" altLang="en-US" sz="4800" dirty="0" err="1" smtClean="0">
                  <a:latin typeface="HY울릉도M" pitchFamily="18" charset="-127"/>
                  <a:ea typeface="HY울릉도M" pitchFamily="18" charset="-127"/>
                </a:rPr>
                <a:t>삼오</a:t>
              </a:r>
              <a:r>
                <a:rPr lang="en-US" altLang="ko-KR" sz="4800" dirty="0" smtClean="0">
                  <a:latin typeface="HY울릉도M" pitchFamily="18" charset="-127"/>
                  <a:ea typeface="HY울릉도M" pitchFamily="18" charset="-127"/>
                </a:rPr>
                <a:t>food</a:t>
              </a:r>
              <a:endParaRPr lang="ko-KR" altLang="en-US" sz="4800" dirty="0">
                <a:latin typeface="HY울릉도M" pitchFamily="18" charset="-127"/>
                <a:ea typeface="HY울릉도M" pitchFamily="18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123728" y="1700808"/>
            <a:ext cx="4664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err="1" smtClean="0">
                <a:latin typeface="HY울릉도M" pitchFamily="18" charset="-127"/>
                <a:ea typeface="HY울릉도M" pitchFamily="18" charset="-127"/>
              </a:rPr>
              <a:t>건무말랭</a:t>
            </a:r>
            <a:r>
              <a:rPr lang="ko-KR" altLang="en-US" sz="5400" dirty="0" err="1">
                <a:latin typeface="HY울릉도M" pitchFamily="18" charset="-127"/>
                <a:ea typeface="HY울릉도M" pitchFamily="18" charset="-127"/>
              </a:rPr>
              <a:t>이</a:t>
            </a:r>
            <a:endParaRPr lang="ko-KR" altLang="en-US" sz="54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92437" y="2708920"/>
            <a:ext cx="326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국 내 산</a:t>
            </a:r>
            <a:endParaRPr lang="ko-KR" altLang="en-US" sz="24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99792" y="3759423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유통기한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: 2021</a:t>
            </a:r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년 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8</a:t>
            </a:r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월</a:t>
            </a:r>
            <a:endParaRPr lang="ko-KR" altLang="en-US" sz="24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90183" y="3212976"/>
            <a:ext cx="326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중량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: 1kg</a:t>
            </a:r>
            <a:endParaRPr lang="ko-KR" altLang="en-US" sz="2400" dirty="0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529138"/>
            <a:ext cx="3303719" cy="17081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36296" y="242088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가로</a:t>
            </a:r>
            <a:r>
              <a:rPr lang="en-US" altLang="ko-KR" dirty="0" smtClean="0"/>
              <a:t>7 </a:t>
            </a:r>
            <a:r>
              <a:rPr lang="ko-KR" altLang="en-US" dirty="0" smtClean="0"/>
              <a:t>세로</a:t>
            </a:r>
            <a:r>
              <a:rPr lang="en-US" altLang="ko-KR" dirty="0" smtClean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9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310422" y="679626"/>
            <a:ext cx="4694936" cy="949174"/>
            <a:chOff x="2397344" y="620688"/>
            <a:chExt cx="4694936" cy="949174"/>
          </a:xfrm>
        </p:grpSpPr>
        <p:grpSp>
          <p:nvGrpSpPr>
            <p:cNvPr id="6" name="그룹 5"/>
            <p:cNvGrpSpPr/>
            <p:nvPr/>
          </p:nvGrpSpPr>
          <p:grpSpPr>
            <a:xfrm>
              <a:off x="2397344" y="620688"/>
              <a:ext cx="806504" cy="949174"/>
              <a:chOff x="628328" y="836712"/>
              <a:chExt cx="1555344" cy="1296144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043608" y="836712"/>
                <a:ext cx="720080" cy="64807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463592" y="1484784"/>
                <a:ext cx="720080" cy="64807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628328" y="1484784"/>
                <a:ext cx="720080" cy="64807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3131840" y="653787"/>
              <a:ext cx="39604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dirty="0" smtClean="0">
                  <a:latin typeface="HY울릉도M" pitchFamily="18" charset="-127"/>
                  <a:ea typeface="HY울릉도M" pitchFamily="18" charset="-127"/>
                </a:rPr>
                <a:t> </a:t>
              </a:r>
              <a:r>
                <a:rPr lang="ko-KR" altLang="en-US" sz="4800" dirty="0" err="1" smtClean="0">
                  <a:latin typeface="HY울릉도M" pitchFamily="18" charset="-127"/>
                  <a:ea typeface="HY울릉도M" pitchFamily="18" charset="-127"/>
                </a:rPr>
                <a:t>삼오</a:t>
              </a:r>
              <a:r>
                <a:rPr lang="en-US" altLang="ko-KR" sz="4800" dirty="0" smtClean="0">
                  <a:latin typeface="HY울릉도M" pitchFamily="18" charset="-127"/>
                  <a:ea typeface="HY울릉도M" pitchFamily="18" charset="-127"/>
                </a:rPr>
                <a:t>food</a:t>
              </a:r>
              <a:endParaRPr lang="ko-KR" altLang="en-US" sz="4800" dirty="0">
                <a:latin typeface="HY울릉도M" pitchFamily="18" charset="-127"/>
                <a:ea typeface="HY울릉도M" pitchFamily="18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123728" y="1700808"/>
            <a:ext cx="4664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err="1" smtClean="0">
                <a:latin typeface="HY울릉도M" pitchFamily="18" charset="-127"/>
                <a:ea typeface="HY울릉도M" pitchFamily="18" charset="-127"/>
              </a:rPr>
              <a:t>건호</a:t>
            </a:r>
            <a:r>
              <a:rPr lang="ko-KR" altLang="en-US" sz="5400" dirty="0" err="1">
                <a:latin typeface="HY울릉도M" pitchFamily="18" charset="-127"/>
                <a:ea typeface="HY울릉도M" pitchFamily="18" charset="-127"/>
              </a:rPr>
              <a:t>박</a:t>
            </a:r>
            <a:endParaRPr lang="ko-KR" altLang="en-US" sz="54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92437" y="2708920"/>
            <a:ext cx="326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국 내 산</a:t>
            </a:r>
            <a:endParaRPr lang="ko-KR" altLang="en-US" sz="24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99792" y="3759423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유통기한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: 2021</a:t>
            </a:r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년 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8</a:t>
            </a:r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월</a:t>
            </a:r>
            <a:endParaRPr lang="ko-KR" altLang="en-US" sz="24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90183" y="3212976"/>
            <a:ext cx="326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중량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: 1kg</a:t>
            </a:r>
            <a:endParaRPr lang="ko-KR" altLang="en-US" sz="2400" dirty="0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509120"/>
            <a:ext cx="3419270" cy="172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1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310422" y="679626"/>
            <a:ext cx="4694936" cy="949174"/>
            <a:chOff x="2397344" y="620688"/>
            <a:chExt cx="4694936" cy="949174"/>
          </a:xfrm>
        </p:grpSpPr>
        <p:grpSp>
          <p:nvGrpSpPr>
            <p:cNvPr id="6" name="그룹 5"/>
            <p:cNvGrpSpPr/>
            <p:nvPr/>
          </p:nvGrpSpPr>
          <p:grpSpPr>
            <a:xfrm>
              <a:off x="2397344" y="620688"/>
              <a:ext cx="806504" cy="949174"/>
              <a:chOff x="628328" y="836712"/>
              <a:chExt cx="1555344" cy="1296144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043608" y="836712"/>
                <a:ext cx="720080" cy="64807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463592" y="1484784"/>
                <a:ext cx="720080" cy="64807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628328" y="1484784"/>
                <a:ext cx="720080" cy="64807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3131840" y="653787"/>
              <a:ext cx="39604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dirty="0" smtClean="0">
                  <a:latin typeface="HY울릉도M" pitchFamily="18" charset="-127"/>
                  <a:ea typeface="HY울릉도M" pitchFamily="18" charset="-127"/>
                </a:rPr>
                <a:t> </a:t>
              </a:r>
              <a:r>
                <a:rPr lang="ko-KR" altLang="en-US" sz="4800" dirty="0" err="1" smtClean="0">
                  <a:latin typeface="HY울릉도M" pitchFamily="18" charset="-127"/>
                  <a:ea typeface="HY울릉도M" pitchFamily="18" charset="-127"/>
                </a:rPr>
                <a:t>삼오</a:t>
              </a:r>
              <a:r>
                <a:rPr lang="en-US" altLang="ko-KR" sz="4800" dirty="0" smtClean="0">
                  <a:latin typeface="HY울릉도M" pitchFamily="18" charset="-127"/>
                  <a:ea typeface="HY울릉도M" pitchFamily="18" charset="-127"/>
                </a:rPr>
                <a:t>food</a:t>
              </a:r>
              <a:endParaRPr lang="ko-KR" altLang="en-US" sz="4800" dirty="0">
                <a:latin typeface="HY울릉도M" pitchFamily="18" charset="-127"/>
                <a:ea typeface="HY울릉도M" pitchFamily="18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123728" y="1700808"/>
            <a:ext cx="4664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latin typeface="HY울릉도M" pitchFamily="18" charset="-127"/>
                <a:ea typeface="HY울릉도M" pitchFamily="18" charset="-127"/>
              </a:rPr>
              <a:t>나 물 혼 합</a:t>
            </a:r>
            <a:endParaRPr lang="ko-KR" altLang="en-US" sz="54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92437" y="2708920"/>
            <a:ext cx="326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국 내 산</a:t>
            </a:r>
            <a:endParaRPr lang="ko-KR" altLang="en-US" sz="24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99792" y="3759423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유통기한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: 2021</a:t>
            </a:r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년 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8</a:t>
            </a:r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월</a:t>
            </a:r>
            <a:endParaRPr lang="ko-KR" altLang="en-US" sz="24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90183" y="3212976"/>
            <a:ext cx="326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중량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: 240g</a:t>
            </a:r>
            <a:endParaRPr lang="ko-KR" altLang="en-US" sz="2400" dirty="0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275" y="4406109"/>
            <a:ext cx="3570465" cy="172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9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310422" y="679626"/>
            <a:ext cx="4694936" cy="949174"/>
            <a:chOff x="2397344" y="620688"/>
            <a:chExt cx="4694936" cy="949174"/>
          </a:xfrm>
        </p:grpSpPr>
        <p:grpSp>
          <p:nvGrpSpPr>
            <p:cNvPr id="6" name="그룹 5"/>
            <p:cNvGrpSpPr/>
            <p:nvPr/>
          </p:nvGrpSpPr>
          <p:grpSpPr>
            <a:xfrm>
              <a:off x="2397344" y="620688"/>
              <a:ext cx="806504" cy="949174"/>
              <a:chOff x="628328" y="836712"/>
              <a:chExt cx="1555344" cy="1296144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043608" y="836712"/>
                <a:ext cx="720080" cy="64807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463592" y="1484784"/>
                <a:ext cx="720080" cy="64807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628328" y="1484784"/>
                <a:ext cx="720080" cy="64807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3131840" y="653787"/>
              <a:ext cx="39604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dirty="0" smtClean="0">
                  <a:latin typeface="HY울릉도M" pitchFamily="18" charset="-127"/>
                  <a:ea typeface="HY울릉도M" pitchFamily="18" charset="-127"/>
                </a:rPr>
                <a:t> </a:t>
              </a:r>
              <a:r>
                <a:rPr lang="ko-KR" altLang="en-US" sz="4800" dirty="0" err="1" smtClean="0">
                  <a:latin typeface="HY울릉도M" pitchFamily="18" charset="-127"/>
                  <a:ea typeface="HY울릉도M" pitchFamily="18" charset="-127"/>
                </a:rPr>
                <a:t>삼오</a:t>
              </a:r>
              <a:r>
                <a:rPr lang="en-US" altLang="ko-KR" sz="4800" dirty="0" smtClean="0">
                  <a:latin typeface="HY울릉도M" pitchFamily="18" charset="-127"/>
                  <a:ea typeface="HY울릉도M" pitchFamily="18" charset="-127"/>
                </a:rPr>
                <a:t>food</a:t>
              </a:r>
              <a:endParaRPr lang="ko-KR" altLang="en-US" sz="4800" dirty="0">
                <a:latin typeface="HY울릉도M" pitchFamily="18" charset="-127"/>
                <a:ea typeface="HY울릉도M" pitchFamily="18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123728" y="1700808"/>
            <a:ext cx="4664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err="1" smtClean="0">
                <a:latin typeface="HY울릉도M" pitchFamily="18" charset="-127"/>
                <a:ea typeface="HY울릉도M" pitchFamily="18" charset="-127"/>
              </a:rPr>
              <a:t>건취나물</a:t>
            </a:r>
            <a:endParaRPr lang="ko-KR" altLang="en-US" sz="54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92437" y="2708920"/>
            <a:ext cx="326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국 내 산</a:t>
            </a:r>
            <a:endParaRPr lang="ko-KR" altLang="en-US" sz="24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99792" y="3759423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유통기한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: 2020</a:t>
            </a:r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년 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8</a:t>
            </a:r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월</a:t>
            </a:r>
            <a:endParaRPr lang="ko-KR" altLang="en-US" sz="24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90183" y="3212976"/>
            <a:ext cx="326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중량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: 1kg</a:t>
            </a:r>
            <a:endParaRPr lang="ko-KR" altLang="en-US" sz="2400" dirty="0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501760"/>
            <a:ext cx="3471298" cy="180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0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71</Words>
  <Application>Microsoft Office PowerPoint</Application>
  <PresentationFormat>화면 슬라이드 쇼(4:3)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SAMSUNG</dc:creator>
  <cp:lastModifiedBy>SAMSUNG</cp:lastModifiedBy>
  <cp:revision>2</cp:revision>
  <dcterms:created xsi:type="dcterms:W3CDTF">2019-01-30T08:18:10Z</dcterms:created>
  <dcterms:modified xsi:type="dcterms:W3CDTF">2019-01-30T08:38:12Z</dcterms:modified>
</cp:coreProperties>
</file>