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DDC7E1-66B3-438F-BA5F-17E046578022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6F5D98-97F6-47A7-A1D1-12316F5141AA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133EA-B344-45E8-9E62-FF00A72E1585}" type="datetimeFigureOut">
              <a:rPr lang="ko-KR" altLang="en-US" smtClean="0"/>
              <a:pPr/>
              <a:t>2018-08-07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0BEBC-8A7F-4763-827D-EE972F5DEE3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>
            <a:spLocks noChangeAspect="1"/>
          </p:cNvSpPr>
          <p:nvPr/>
        </p:nvSpPr>
        <p:spPr>
          <a:xfrm>
            <a:off x="683568" y="188640"/>
            <a:ext cx="4176464" cy="6090653"/>
          </a:xfrm>
          <a:prstGeom prst="rect">
            <a:avLst/>
          </a:prstGeom>
          <a:solidFill>
            <a:schemeClr val="accent1">
              <a:lumMod val="40000"/>
              <a:lumOff val="60000"/>
              <a:alpha val="56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27584" y="343689"/>
            <a:ext cx="3312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와에카크림</a:t>
            </a:r>
            <a:r>
              <a:rPr lang="en-US" altLang="ko-KR" sz="1200" b="1" dirty="0" smtClean="0"/>
              <a:t>(</a:t>
            </a:r>
            <a:r>
              <a:rPr lang="ko-KR" altLang="en-US" sz="1200" b="1" dirty="0" smtClean="0"/>
              <a:t>기초화장품 </a:t>
            </a:r>
            <a:r>
              <a:rPr lang="ko-KR" altLang="en-US" sz="1200" b="1" dirty="0" err="1" smtClean="0"/>
              <a:t>제품류</a:t>
            </a:r>
            <a:r>
              <a:rPr lang="en-US" altLang="ko-KR" sz="1200" b="1" dirty="0" smtClean="0"/>
              <a:t>)</a:t>
            </a:r>
            <a:endParaRPr lang="ko-KR" altLang="en-US" sz="1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755576" y="692697"/>
            <a:ext cx="3960440" cy="53285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ko-KR" altLang="en-US" sz="1000" dirty="0" smtClean="0"/>
              <a:t>용량</a:t>
            </a:r>
            <a:r>
              <a:rPr lang="en-US" altLang="ko-KR" sz="1000" dirty="0" smtClean="0"/>
              <a:t>(</a:t>
            </a:r>
            <a:r>
              <a:rPr lang="ko-KR" altLang="en-US" sz="1000" dirty="0" smtClean="0"/>
              <a:t>중량</a:t>
            </a:r>
            <a:r>
              <a:rPr lang="en-US" altLang="ko-KR" sz="1000" dirty="0" smtClean="0"/>
              <a:t>): 60g / </a:t>
            </a:r>
            <a:r>
              <a:rPr lang="ko-KR" altLang="en-US" sz="1000" dirty="0" smtClean="0"/>
              <a:t>사용기한</a:t>
            </a:r>
            <a:r>
              <a:rPr lang="en-US" altLang="ko-KR" sz="1000" dirty="0" smtClean="0"/>
              <a:t>: 2021.03.01</a:t>
            </a:r>
            <a:r>
              <a:rPr lang="ko-KR" altLang="en-US" sz="1000" dirty="0" smtClean="0"/>
              <a:t>까지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제조번호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별도표기 </a:t>
            </a:r>
            <a:r>
              <a:rPr lang="en-US" altLang="ko-KR" sz="1000" dirty="0" smtClean="0"/>
              <a:t>/ </a:t>
            </a:r>
            <a:r>
              <a:rPr lang="ko-KR" altLang="en-US" sz="1000" dirty="0" err="1" smtClean="0"/>
              <a:t>전성분</a:t>
            </a:r>
            <a:r>
              <a:rPr lang="en-US" altLang="ko-KR" sz="1000" dirty="0" smtClean="0"/>
              <a:t>: </a:t>
            </a:r>
            <a:r>
              <a:rPr lang="ko-KR" altLang="en-US" sz="1000" dirty="0" err="1" smtClean="0"/>
              <a:t>정제수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글리세린</a:t>
            </a:r>
            <a:r>
              <a:rPr lang="en-US" altLang="ko-KR" sz="1000" dirty="0" smtClean="0"/>
              <a:t>, 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디프로필렌글라이콜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카프릴릭글리세라이드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스쿠알렌</a:t>
            </a:r>
            <a:r>
              <a:rPr lang="en-US" altLang="ko-KR" sz="1000" dirty="0" smtClean="0"/>
              <a:t>,</a:t>
            </a:r>
            <a:endParaRPr lang="en-US" altLang="ko-KR" sz="1000" dirty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글리신소야오일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토코페롤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쌀발효여과물</a:t>
            </a:r>
            <a:r>
              <a:rPr lang="en-US" altLang="ko-KR" sz="1000" dirty="0" smtClean="0"/>
              <a:t>(</a:t>
            </a:r>
            <a:r>
              <a:rPr lang="ko-KR" altLang="en-US" sz="1000" dirty="0" err="1" smtClean="0"/>
              <a:t>사케</a:t>
            </a:r>
            <a:r>
              <a:rPr lang="en-US" altLang="ko-KR" sz="1000" dirty="0" smtClean="0"/>
              <a:t>),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락토바실러스</a:t>
            </a:r>
            <a:r>
              <a:rPr lang="en-US" altLang="ko-KR" sz="1000" dirty="0" smtClean="0"/>
              <a:t>/</a:t>
            </a:r>
            <a:r>
              <a:rPr lang="ko-KR" altLang="en-US" sz="1000" dirty="0" err="1" smtClean="0"/>
              <a:t>콩발효추출물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빌베리잎추출물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메틸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카르복시메틸페닐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아미노카르복시프로필포스폰산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누에고치추출물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r>
              <a:rPr lang="ko-KR" altLang="en-US" sz="1000" dirty="0" err="1" smtClean="0"/>
              <a:t>팔미토일펜타펩타이드</a:t>
            </a:r>
            <a:r>
              <a:rPr lang="en-US" altLang="ko-KR" sz="1000" dirty="0" smtClean="0"/>
              <a:t>-3,</a:t>
            </a:r>
            <a:r>
              <a:rPr lang="ko-KR" altLang="en-US" sz="1000" dirty="0" err="1" smtClean="0"/>
              <a:t>사철쑥꽃추출물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검은콩추출물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인삼추출물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생강추출물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왕벚나무잎추출물</a:t>
            </a:r>
            <a:r>
              <a:rPr lang="en-US" altLang="ko-KR" sz="1000" dirty="0" smtClean="0"/>
              <a:t>,</a:t>
            </a:r>
            <a:endParaRPr lang="en-US" altLang="ko-KR" sz="1000" dirty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민감초뿌리추출액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비사볼올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유자껍질오일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유자추출물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글루코실세라마이드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알파글루칸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부틸렌글리콜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베헤닐알코올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폴리글리세릴</a:t>
            </a:r>
            <a:r>
              <a:rPr lang="en-US" altLang="ko-KR" sz="1000" dirty="0" smtClean="0"/>
              <a:t>-10</a:t>
            </a:r>
            <a:r>
              <a:rPr lang="ko-KR" altLang="en-US" sz="1000" dirty="0" err="1" smtClean="0"/>
              <a:t>펜타스테아레이트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스테아릴젖산나트륨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카보머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 수산화칼륨</a:t>
            </a:r>
            <a:r>
              <a:rPr lang="en-US" altLang="ko-KR" sz="1000" dirty="0" smtClean="0"/>
              <a:t>,</a:t>
            </a:r>
            <a:r>
              <a:rPr lang="ko-KR" altLang="en-US" sz="1000" dirty="0" err="1" smtClean="0"/>
              <a:t>페녹시에탄올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제조판매업자</a:t>
            </a:r>
            <a:r>
              <a:rPr lang="en-US" altLang="ko-KR" sz="1000" dirty="0" smtClean="0"/>
              <a:t>:  </a:t>
            </a:r>
            <a:r>
              <a:rPr lang="ko-KR" altLang="en-US" sz="1000" dirty="0" smtClean="0"/>
              <a:t>㈜</a:t>
            </a:r>
            <a:r>
              <a:rPr lang="en-US" altLang="ko-KR" sz="1000" dirty="0" smtClean="0"/>
              <a:t>JK</a:t>
            </a:r>
            <a:r>
              <a:rPr lang="ko-KR" altLang="en-US" sz="1000" dirty="0" err="1" smtClean="0"/>
              <a:t>네트웍스</a:t>
            </a:r>
            <a:r>
              <a:rPr lang="ko-KR" altLang="en-US" sz="1000" dirty="0" smtClean="0"/>
              <a:t> </a:t>
            </a:r>
            <a:r>
              <a:rPr lang="en-US" altLang="ko-KR" sz="1000" dirty="0" smtClean="0"/>
              <a:t>TEL: 070-7804-4843</a:t>
            </a:r>
          </a:p>
          <a:p>
            <a:pPr>
              <a:lnSpc>
                <a:spcPts val="1500"/>
              </a:lnSpc>
            </a:pPr>
            <a:r>
              <a:rPr lang="ko-KR" altLang="en-US" sz="1000" dirty="0" err="1" smtClean="0"/>
              <a:t>경기도성남시분당구야탑동</a:t>
            </a:r>
            <a:r>
              <a:rPr lang="en-US" altLang="ko-KR" sz="1000" dirty="0" smtClean="0"/>
              <a:t>145</a:t>
            </a:r>
            <a:r>
              <a:rPr lang="ko-KR" altLang="en-US" sz="1000" dirty="0" err="1" smtClean="0"/>
              <a:t>분당테크노파크</a:t>
            </a:r>
            <a:r>
              <a:rPr lang="en-US" altLang="ko-KR" sz="1000" dirty="0" smtClean="0"/>
              <a:t>C</a:t>
            </a:r>
            <a:r>
              <a:rPr lang="ko-KR" altLang="en-US" sz="1000" dirty="0" smtClean="0"/>
              <a:t>동</a:t>
            </a:r>
            <a:r>
              <a:rPr lang="en-US" altLang="ko-KR" sz="1000" dirty="0" smtClean="0"/>
              <a:t>704</a:t>
            </a:r>
            <a:r>
              <a:rPr lang="ko-KR" altLang="en-US" sz="1000" dirty="0" smtClean="0"/>
              <a:t>호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제조업자</a:t>
            </a:r>
            <a:r>
              <a:rPr lang="en-US" altLang="ko-KR" sz="1000" dirty="0" smtClean="0"/>
              <a:t>:  </a:t>
            </a:r>
            <a:r>
              <a:rPr lang="en-US" altLang="ko-KR" sz="1000" dirty="0" err="1" smtClean="0"/>
              <a:t>Kyo</a:t>
            </a:r>
            <a:r>
              <a:rPr lang="en-US" altLang="ko-KR" sz="1000" dirty="0" smtClean="0"/>
              <a:t> Loco </a:t>
            </a:r>
            <a:r>
              <a:rPr lang="en-US" altLang="ko-KR" sz="1000" dirty="0" err="1" smtClean="0"/>
              <a:t>co.,Ltd</a:t>
            </a:r>
            <a:r>
              <a:rPr lang="en-US" altLang="ko-KR" sz="1000" dirty="0" smtClean="0"/>
              <a:t>   24 </a:t>
            </a:r>
            <a:r>
              <a:rPr lang="en-US" altLang="ko-KR" sz="1000" dirty="0" err="1" smtClean="0"/>
              <a:t>Saiinyasuzuka-cho</a:t>
            </a:r>
            <a:r>
              <a:rPr lang="en-US" altLang="ko-KR" sz="1000" dirty="0" smtClean="0"/>
              <a:t>, Ukyo-</a:t>
            </a:r>
            <a:r>
              <a:rPr lang="en-US" altLang="ko-KR" sz="1000" dirty="0" err="1" smtClean="0"/>
              <a:t>ku</a:t>
            </a:r>
            <a:r>
              <a:rPr lang="en-US" altLang="ko-KR" sz="1000" dirty="0" smtClean="0"/>
              <a:t>, KYOTO JAPAN   </a:t>
            </a:r>
            <a:r>
              <a:rPr lang="ko-KR" altLang="en-US" sz="1000" dirty="0" smtClean="0"/>
              <a:t>원산지</a:t>
            </a:r>
            <a:r>
              <a:rPr lang="en-US" altLang="ko-KR" sz="1000" dirty="0" smtClean="0"/>
              <a:t>: </a:t>
            </a:r>
            <a:r>
              <a:rPr lang="ko-KR" altLang="en-US" sz="1000" dirty="0" smtClean="0"/>
              <a:t>일본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사용상의 주의사항</a:t>
            </a:r>
            <a:r>
              <a:rPr lang="en-US" altLang="ko-KR" sz="1000" dirty="0" smtClean="0"/>
              <a:t>: 1. </a:t>
            </a:r>
            <a:r>
              <a:rPr lang="ko-KR" altLang="en-US" sz="1000" dirty="0" smtClean="0"/>
              <a:t>화장품 사용시 다음과 같은 이상이 있는 경우에는 사용을 중지하여야 하며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계속 사용하면 증상을 악화시키므로 피부과 전문의 등에게 상담하여야 합니다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가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사용 중 </a:t>
            </a:r>
            <a:r>
              <a:rPr lang="ko-KR" altLang="en-US" sz="1000" dirty="0" err="1" smtClean="0"/>
              <a:t>붉은반점부어오름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가려움증</a:t>
            </a:r>
            <a:r>
              <a:rPr lang="en-US" altLang="ko-KR" sz="1000" dirty="0" smtClean="0"/>
              <a:t>,</a:t>
            </a:r>
            <a:r>
              <a:rPr lang="ko-KR" altLang="en-US" sz="1000" dirty="0" smtClean="0"/>
              <a:t>자극 등의 이상이 있는 경우</a:t>
            </a:r>
            <a:r>
              <a:rPr lang="en-US" altLang="ko-KR" sz="1000" dirty="0" smtClean="0"/>
              <a:t>, </a:t>
            </a:r>
            <a:r>
              <a:rPr lang="ko-KR" altLang="en-US" sz="1000" dirty="0" smtClean="0"/>
              <a:t>나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적용부위가 직사광선에 의하여 위와 같은 이상이 있는 경우  </a:t>
            </a:r>
            <a:r>
              <a:rPr lang="en-US" altLang="ko-KR" sz="1000" dirty="0" smtClean="0"/>
              <a:t>2. </a:t>
            </a:r>
            <a:r>
              <a:rPr lang="ko-KR" altLang="en-US" sz="1000" dirty="0" smtClean="0"/>
              <a:t>상처가 있는 부위</a:t>
            </a:r>
            <a:r>
              <a:rPr lang="en-US" altLang="ko-KR" sz="1000" dirty="0" smtClean="0"/>
              <a:t>,</a:t>
            </a:r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습진 및 피부염 등의 이상이 있는 경우에는 사용하지 말 것  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보관 및 </a:t>
            </a:r>
            <a:r>
              <a:rPr lang="ko-KR" altLang="en-US" sz="1000" dirty="0" err="1" smtClean="0"/>
              <a:t>취급시</a:t>
            </a:r>
            <a:r>
              <a:rPr lang="ko-KR" altLang="en-US" sz="1000" dirty="0" smtClean="0"/>
              <a:t> 주의사항  가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어린이의 손이 닿지 않는 곳에 보</a:t>
            </a:r>
            <a:r>
              <a:rPr lang="ko-KR" altLang="en-US" sz="1000" dirty="0"/>
              <a:t>관</a:t>
            </a:r>
            <a:r>
              <a:rPr lang="ko-KR" altLang="en-US" sz="1000" dirty="0" smtClean="0"/>
              <a:t>할 것  나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고온</a:t>
            </a:r>
            <a:r>
              <a:rPr lang="en-US" altLang="ko-KR" sz="1000" dirty="0" smtClean="0"/>
              <a:t> </a:t>
            </a:r>
            <a:r>
              <a:rPr lang="ko-KR" altLang="en-US" sz="1000" dirty="0" smtClean="0"/>
              <a:t>또는 저온의 장소 및 직사광선을 피해서 보관할 것 다</a:t>
            </a:r>
            <a:r>
              <a:rPr lang="en-US" altLang="ko-KR" sz="1000" dirty="0" smtClean="0"/>
              <a:t>. </a:t>
            </a:r>
            <a:r>
              <a:rPr lang="ko-KR" altLang="en-US" sz="1000" dirty="0" smtClean="0"/>
              <a:t>사용 후에는 반드시 마개를 닫을 것</a:t>
            </a:r>
            <a:endParaRPr lang="en-US" altLang="ko-KR" sz="1000" dirty="0" smtClean="0"/>
          </a:p>
          <a:p>
            <a:pPr>
              <a:lnSpc>
                <a:spcPts val="1500"/>
              </a:lnSpc>
            </a:pPr>
            <a:r>
              <a:rPr lang="ko-KR" altLang="en-US" sz="1000" dirty="0" smtClean="0"/>
              <a:t>본 상품에 이상이 있을 경우에는 제품구입처 및 본사에서 교환하여 드립니다</a:t>
            </a:r>
            <a:r>
              <a:rPr lang="en-US" altLang="ko-KR" sz="1000" dirty="0" smtClean="0"/>
              <a:t>.</a:t>
            </a:r>
            <a:endParaRPr lang="ko-KR" altLang="en-US" sz="1000" dirty="0"/>
          </a:p>
        </p:txBody>
      </p:sp>
      <p:sp>
        <p:nvSpPr>
          <p:cNvPr id="10" name="TextBox 9"/>
          <p:cNvSpPr txBox="1"/>
          <p:nvPr/>
        </p:nvSpPr>
        <p:spPr>
          <a:xfrm>
            <a:off x="5436096" y="908720"/>
            <a:ext cx="26642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가로</a:t>
            </a:r>
            <a:r>
              <a:rPr lang="en-US" altLang="ko-KR" dirty="0" smtClean="0"/>
              <a:t>: </a:t>
            </a:r>
            <a:r>
              <a:rPr lang="en-US" altLang="ko-KR" dirty="0" smtClean="0"/>
              <a:t>4cm</a:t>
            </a:r>
            <a:endParaRPr lang="en-US" altLang="ko-KR" dirty="0" smtClean="0"/>
          </a:p>
          <a:p>
            <a:r>
              <a:rPr lang="ko-KR" altLang="en-US" dirty="0" smtClean="0"/>
              <a:t>세로</a:t>
            </a:r>
            <a:r>
              <a:rPr lang="en-US" altLang="ko-KR" dirty="0" smtClean="0"/>
              <a:t>: </a:t>
            </a:r>
            <a:r>
              <a:rPr lang="en-US" altLang="ko-KR" dirty="0" smtClean="0"/>
              <a:t>5cm</a:t>
            </a:r>
            <a:endParaRPr lang="en-US" altLang="ko-KR" dirty="0" smtClean="0"/>
          </a:p>
          <a:p>
            <a:r>
              <a:rPr lang="ko-KR" altLang="en-US" dirty="0" smtClean="0"/>
              <a:t>흰색바탕 검정글씨</a:t>
            </a:r>
            <a:endParaRPr lang="en-US" altLang="ko-KR" dirty="0" smtClean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242</Words>
  <Application>Microsoft Office PowerPoint</Application>
  <PresentationFormat>화면 슬라이드 쇼(4:3)</PresentationFormat>
  <Paragraphs>23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슬라이드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jk</dc:creator>
  <cp:lastModifiedBy>jk</cp:lastModifiedBy>
  <cp:revision>20</cp:revision>
  <dcterms:created xsi:type="dcterms:W3CDTF">2018-08-06T02:48:02Z</dcterms:created>
  <dcterms:modified xsi:type="dcterms:W3CDTF">2018-08-07T06:38:55Z</dcterms:modified>
</cp:coreProperties>
</file>