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0691813" cy="75596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46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3"/>
          <p:cNvSpPr/>
          <p:nvPr/>
        </p:nvSpPr>
        <p:spPr>
          <a:xfrm>
            <a:off x="3512050" y="3040641"/>
            <a:ext cx="14031" cy="5255"/>
          </a:xfrm>
          <a:custGeom>
            <a:avLst/>
            <a:gdLst>
              <a:gd name="connsiteX0" fmla="*/ 0 w 14031"/>
              <a:gd name="connsiteY0" fmla="*/ 3046 h 5255"/>
              <a:gd name="connsiteX1" fmla="*/ 12991 w 14031"/>
              <a:gd name="connsiteY1" fmla="*/ 0 h 5255"/>
              <a:gd name="connsiteX2" fmla="*/ 14031 w 14031"/>
              <a:gd name="connsiteY2" fmla="*/ 3325 h 5255"/>
              <a:gd name="connsiteX3" fmla="*/ 10796 w 14031"/>
              <a:gd name="connsiteY3" fmla="*/ 5255 h 5255"/>
              <a:gd name="connsiteX4" fmla="*/ 0 w 14031"/>
              <a:gd name="connsiteY4" fmla="*/ 3046 h 52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031" h="5255">
                <a:moveTo>
                  <a:pt x="0" y="3046"/>
                </a:moveTo>
                <a:cubicBezTo>
                  <a:pt x="2816" y="-4100"/>
                  <a:pt x="8563" y="-5280"/>
                  <a:pt x="12991" y="0"/>
                </a:cubicBezTo>
                <a:cubicBezTo>
                  <a:pt x="13714" y="863"/>
                  <a:pt x="14424" y="2576"/>
                  <a:pt x="14031" y="3325"/>
                </a:cubicBezTo>
                <a:cubicBezTo>
                  <a:pt x="13523" y="4316"/>
                  <a:pt x="11836" y="5395"/>
                  <a:pt x="10796" y="5255"/>
                </a:cubicBezTo>
                <a:cubicBezTo>
                  <a:pt x="7256" y="4810"/>
                  <a:pt x="3755" y="3858"/>
                  <a:pt x="0" y="3046"/>
                </a:cubicBezTo>
              </a:path>
            </a:pathLst>
          </a:custGeom>
          <a:solidFill>
            <a:srgbClr val="E01F2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7" name="그룹 16"/>
          <p:cNvGrpSpPr/>
          <p:nvPr/>
        </p:nvGrpSpPr>
        <p:grpSpPr>
          <a:xfrm>
            <a:off x="1764506" y="2027237"/>
            <a:ext cx="2133600" cy="1242348"/>
            <a:chOff x="3416300" y="2610580"/>
            <a:chExt cx="3787216" cy="1954083"/>
          </a:xfrm>
        </p:grpSpPr>
        <p:sp>
          <p:nvSpPr>
            <p:cNvPr id="4" name="Freeform 3"/>
            <p:cNvSpPr/>
            <p:nvPr/>
          </p:nvSpPr>
          <p:spPr>
            <a:xfrm>
              <a:off x="5060999" y="3673829"/>
              <a:ext cx="653772" cy="890834"/>
            </a:xfrm>
            <a:custGeom>
              <a:avLst/>
              <a:gdLst>
                <a:gd name="connsiteX0" fmla="*/ 351735 w 653772"/>
                <a:gd name="connsiteY0" fmla="*/ 529776 h 890834"/>
                <a:gd name="connsiteX1" fmla="*/ 287465 w 653772"/>
                <a:gd name="connsiteY1" fmla="*/ 528506 h 890834"/>
                <a:gd name="connsiteX2" fmla="*/ 125216 w 653772"/>
                <a:gd name="connsiteY2" fmla="*/ 547268 h 890834"/>
                <a:gd name="connsiteX3" fmla="*/ 59004 w 653772"/>
                <a:gd name="connsiteY3" fmla="*/ 530690 h 890834"/>
                <a:gd name="connsiteX4" fmla="*/ 3222 w 653772"/>
                <a:gd name="connsiteY4" fmla="*/ 464604 h 890834"/>
                <a:gd name="connsiteX5" fmla="*/ 0 w 653772"/>
                <a:gd name="connsiteY5" fmla="*/ 443557 h 890834"/>
                <a:gd name="connsiteX6" fmla="*/ 29521 w 653772"/>
                <a:gd name="connsiteY6" fmla="*/ 354800 h 890834"/>
                <a:gd name="connsiteX7" fmla="*/ 148178 w 653772"/>
                <a:gd name="connsiteY7" fmla="*/ 252790 h 890834"/>
                <a:gd name="connsiteX8" fmla="*/ 266316 w 653772"/>
                <a:gd name="connsiteY8" fmla="*/ 159019 h 890834"/>
                <a:gd name="connsiteX9" fmla="*/ 290141 w 653772"/>
                <a:gd name="connsiteY9" fmla="*/ 125951 h 890834"/>
                <a:gd name="connsiteX10" fmla="*/ 278520 w 653772"/>
                <a:gd name="connsiteY10" fmla="*/ 103190 h 890834"/>
                <a:gd name="connsiteX11" fmla="*/ 218449 w 653772"/>
                <a:gd name="connsiteY11" fmla="*/ 104993 h 890834"/>
                <a:gd name="connsiteX12" fmla="*/ 146986 w 653772"/>
                <a:gd name="connsiteY12" fmla="*/ 128096 h 890834"/>
                <a:gd name="connsiteX13" fmla="*/ 98752 w 653772"/>
                <a:gd name="connsiteY13" fmla="*/ 137248 h 890834"/>
                <a:gd name="connsiteX14" fmla="*/ 50454 w 653772"/>
                <a:gd name="connsiteY14" fmla="*/ 88262 h 890834"/>
                <a:gd name="connsiteX15" fmla="*/ 63686 w 653772"/>
                <a:gd name="connsiteY15" fmla="*/ 67609 h 890834"/>
                <a:gd name="connsiteX16" fmla="*/ 213971 w 653772"/>
                <a:gd name="connsiteY16" fmla="*/ 10993 h 890834"/>
                <a:gd name="connsiteX17" fmla="*/ 312191 w 653772"/>
                <a:gd name="connsiteY17" fmla="*/ 0 h 890834"/>
                <a:gd name="connsiteX18" fmla="*/ 440845 w 653772"/>
                <a:gd name="connsiteY18" fmla="*/ 24309 h 890834"/>
                <a:gd name="connsiteX19" fmla="*/ 517092 w 653772"/>
                <a:gd name="connsiteY19" fmla="*/ 98328 h 890834"/>
                <a:gd name="connsiteX20" fmla="*/ 514681 w 653772"/>
                <a:gd name="connsiteY20" fmla="*/ 148445 h 890834"/>
                <a:gd name="connsiteX21" fmla="*/ 428057 w 653772"/>
                <a:gd name="connsiteY21" fmla="*/ 262412 h 890834"/>
                <a:gd name="connsiteX22" fmla="*/ 403306 w 653772"/>
                <a:gd name="connsiteY22" fmla="*/ 286404 h 890834"/>
                <a:gd name="connsiteX23" fmla="*/ 322784 w 653772"/>
                <a:gd name="connsiteY23" fmla="*/ 370427 h 890834"/>
                <a:gd name="connsiteX24" fmla="*/ 306291 w 653772"/>
                <a:gd name="connsiteY24" fmla="*/ 390737 h 890834"/>
                <a:gd name="connsiteX25" fmla="*/ 333098 w 653772"/>
                <a:gd name="connsiteY25" fmla="*/ 401362 h 890834"/>
                <a:gd name="connsiteX26" fmla="*/ 446821 w 653772"/>
                <a:gd name="connsiteY26" fmla="*/ 410756 h 890834"/>
                <a:gd name="connsiteX27" fmla="*/ 542604 w 653772"/>
                <a:gd name="connsiteY27" fmla="*/ 468057 h 890834"/>
                <a:gd name="connsiteX28" fmla="*/ 526848 w 653772"/>
                <a:gd name="connsiteY28" fmla="*/ 563390 h 890834"/>
                <a:gd name="connsiteX29" fmla="*/ 407606 w 653772"/>
                <a:gd name="connsiteY29" fmla="*/ 641052 h 890834"/>
                <a:gd name="connsiteX30" fmla="*/ 353828 w 653772"/>
                <a:gd name="connsiteY30" fmla="*/ 684047 h 890834"/>
                <a:gd name="connsiteX31" fmla="*/ 289443 w 653772"/>
                <a:gd name="connsiteY31" fmla="*/ 748140 h 890834"/>
                <a:gd name="connsiteX32" fmla="*/ 277138 w 653772"/>
                <a:gd name="connsiteY32" fmla="*/ 763094 h 890834"/>
                <a:gd name="connsiteX33" fmla="*/ 281172 w 653772"/>
                <a:gd name="connsiteY33" fmla="*/ 790233 h 890834"/>
                <a:gd name="connsiteX34" fmla="*/ 309336 w 653772"/>
                <a:gd name="connsiteY34" fmla="*/ 804540 h 890834"/>
                <a:gd name="connsiteX35" fmla="*/ 383375 w 653772"/>
                <a:gd name="connsiteY35" fmla="*/ 790246 h 890834"/>
                <a:gd name="connsiteX36" fmla="*/ 540435 w 653772"/>
                <a:gd name="connsiteY36" fmla="*/ 691524 h 890834"/>
                <a:gd name="connsiteX37" fmla="*/ 596002 w 653772"/>
                <a:gd name="connsiteY37" fmla="*/ 647272 h 890834"/>
                <a:gd name="connsiteX38" fmla="*/ 633503 w 653772"/>
                <a:gd name="connsiteY38" fmla="*/ 640265 h 890834"/>
                <a:gd name="connsiteX39" fmla="*/ 650376 w 653772"/>
                <a:gd name="connsiteY39" fmla="*/ 685393 h 890834"/>
                <a:gd name="connsiteX40" fmla="*/ 629190 w 653772"/>
                <a:gd name="connsiteY40" fmla="*/ 712482 h 890834"/>
                <a:gd name="connsiteX41" fmla="*/ 477065 w 653772"/>
                <a:gd name="connsiteY41" fmla="*/ 836466 h 890834"/>
                <a:gd name="connsiteX42" fmla="*/ 326653 w 653772"/>
                <a:gd name="connsiteY42" fmla="*/ 890834 h 890834"/>
                <a:gd name="connsiteX43" fmla="*/ 258171 w 653772"/>
                <a:gd name="connsiteY43" fmla="*/ 889832 h 890834"/>
                <a:gd name="connsiteX44" fmla="*/ 172828 w 653772"/>
                <a:gd name="connsiteY44" fmla="*/ 800808 h 890834"/>
                <a:gd name="connsiteX45" fmla="*/ 196121 w 653772"/>
                <a:gd name="connsiteY45" fmla="*/ 698569 h 890834"/>
                <a:gd name="connsiteX46" fmla="*/ 292171 w 653772"/>
                <a:gd name="connsiteY46" fmla="*/ 593462 h 890834"/>
                <a:gd name="connsiteX47" fmla="*/ 340913 w 653772"/>
                <a:gd name="connsiteY47" fmla="*/ 547560 h 890834"/>
                <a:gd name="connsiteX48" fmla="*/ 351735 w 653772"/>
                <a:gd name="connsiteY48" fmla="*/ 529776 h 89083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  <a:cxn ang="36">
                  <a:pos x="connsiteX36" y="connsiteY36"/>
                </a:cxn>
                <a:cxn ang="37">
                  <a:pos x="connsiteX37" y="connsiteY37"/>
                </a:cxn>
                <a:cxn ang="38">
                  <a:pos x="connsiteX38" y="connsiteY38"/>
                </a:cxn>
                <a:cxn ang="39">
                  <a:pos x="connsiteX39" y="connsiteY39"/>
                </a:cxn>
                <a:cxn ang="40">
                  <a:pos x="connsiteX40" y="connsiteY40"/>
                </a:cxn>
                <a:cxn ang="41">
                  <a:pos x="connsiteX41" y="connsiteY41"/>
                </a:cxn>
                <a:cxn ang="42">
                  <a:pos x="connsiteX42" y="connsiteY42"/>
                </a:cxn>
                <a:cxn ang="43">
                  <a:pos x="connsiteX43" y="connsiteY43"/>
                </a:cxn>
                <a:cxn ang="44">
                  <a:pos x="connsiteX44" y="connsiteY44"/>
                </a:cxn>
                <a:cxn ang="45">
                  <a:pos x="connsiteX45" y="connsiteY45"/>
                </a:cxn>
                <a:cxn ang="46">
                  <a:pos x="connsiteX46" y="connsiteY46"/>
                </a:cxn>
                <a:cxn ang="47">
                  <a:pos x="connsiteX47" y="connsiteY47"/>
                </a:cxn>
                <a:cxn ang="48">
                  <a:pos x="connsiteX48" y="connsiteY48"/>
                </a:cxn>
              </a:cxnLst>
              <a:rect l="l" t="t" r="r" b="b"/>
              <a:pathLst>
                <a:path w="653772" h="890834">
                  <a:moveTo>
                    <a:pt x="351735" y="529776"/>
                  </a:moveTo>
                  <a:cubicBezTo>
                    <a:pt x="328290" y="520598"/>
                    <a:pt x="307826" y="524990"/>
                    <a:pt x="287465" y="528506"/>
                  </a:cubicBezTo>
                  <a:cubicBezTo>
                    <a:pt x="233724" y="537786"/>
                    <a:pt x="180161" y="548423"/>
                    <a:pt x="125216" y="547268"/>
                  </a:cubicBezTo>
                  <a:cubicBezTo>
                    <a:pt x="101885" y="546773"/>
                    <a:pt x="79773" y="541543"/>
                    <a:pt x="59004" y="530690"/>
                  </a:cubicBezTo>
                  <a:cubicBezTo>
                    <a:pt x="31373" y="516256"/>
                    <a:pt x="13967" y="493115"/>
                    <a:pt x="3222" y="464604"/>
                  </a:cubicBezTo>
                  <a:cubicBezTo>
                    <a:pt x="761" y="458079"/>
                    <a:pt x="-660" y="450438"/>
                    <a:pt x="0" y="443557"/>
                  </a:cubicBezTo>
                  <a:cubicBezTo>
                    <a:pt x="3082" y="411847"/>
                    <a:pt x="10098" y="382080"/>
                    <a:pt x="29521" y="354800"/>
                  </a:cubicBezTo>
                  <a:cubicBezTo>
                    <a:pt x="60946" y="310625"/>
                    <a:pt x="103801" y="281200"/>
                    <a:pt x="148178" y="252790"/>
                  </a:cubicBezTo>
                  <a:cubicBezTo>
                    <a:pt x="190717" y="225561"/>
                    <a:pt x="231301" y="195667"/>
                    <a:pt x="266316" y="159019"/>
                  </a:cubicBezTo>
                  <a:cubicBezTo>
                    <a:pt x="275628" y="149270"/>
                    <a:pt x="283481" y="137718"/>
                    <a:pt x="290141" y="125951"/>
                  </a:cubicBezTo>
                  <a:cubicBezTo>
                    <a:pt x="297170" y="113523"/>
                    <a:pt x="292590" y="103977"/>
                    <a:pt x="278520" y="103190"/>
                  </a:cubicBezTo>
                  <a:cubicBezTo>
                    <a:pt x="258539" y="102073"/>
                    <a:pt x="237835" y="101045"/>
                    <a:pt x="218449" y="104993"/>
                  </a:cubicBezTo>
                  <a:cubicBezTo>
                    <a:pt x="194053" y="109956"/>
                    <a:pt x="170367" y="119134"/>
                    <a:pt x="146986" y="128096"/>
                  </a:cubicBezTo>
                  <a:cubicBezTo>
                    <a:pt x="131217" y="134138"/>
                    <a:pt x="115663" y="138023"/>
                    <a:pt x="98752" y="137248"/>
                  </a:cubicBezTo>
                  <a:cubicBezTo>
                    <a:pt x="73797" y="136106"/>
                    <a:pt x="50581" y="112800"/>
                    <a:pt x="50454" y="88262"/>
                  </a:cubicBezTo>
                  <a:cubicBezTo>
                    <a:pt x="50390" y="78360"/>
                    <a:pt x="55617" y="71683"/>
                    <a:pt x="63686" y="67609"/>
                  </a:cubicBezTo>
                  <a:cubicBezTo>
                    <a:pt x="111730" y="43414"/>
                    <a:pt x="158226" y="16286"/>
                    <a:pt x="213971" y="10993"/>
                  </a:cubicBezTo>
                  <a:cubicBezTo>
                    <a:pt x="246690" y="7883"/>
                    <a:pt x="278825" y="-1701"/>
                    <a:pt x="312191" y="0"/>
                  </a:cubicBezTo>
                  <a:cubicBezTo>
                    <a:pt x="356175" y="2247"/>
                    <a:pt x="399576" y="9088"/>
                    <a:pt x="440845" y="24309"/>
                  </a:cubicBezTo>
                  <a:cubicBezTo>
                    <a:pt x="476418" y="37434"/>
                    <a:pt x="504646" y="60005"/>
                    <a:pt x="517092" y="98328"/>
                  </a:cubicBezTo>
                  <a:cubicBezTo>
                    <a:pt x="522724" y="115668"/>
                    <a:pt x="521773" y="131587"/>
                    <a:pt x="514681" y="148445"/>
                  </a:cubicBezTo>
                  <a:cubicBezTo>
                    <a:pt x="495512" y="193978"/>
                    <a:pt x="466358" y="231515"/>
                    <a:pt x="428057" y="262412"/>
                  </a:cubicBezTo>
                  <a:cubicBezTo>
                    <a:pt x="419151" y="269597"/>
                    <a:pt x="411285" y="278140"/>
                    <a:pt x="403306" y="286404"/>
                  </a:cubicBezTo>
                  <a:cubicBezTo>
                    <a:pt x="376347" y="314306"/>
                    <a:pt x="349451" y="342258"/>
                    <a:pt x="322784" y="370427"/>
                  </a:cubicBezTo>
                  <a:cubicBezTo>
                    <a:pt x="316631" y="376926"/>
                    <a:pt x="311442" y="384326"/>
                    <a:pt x="306291" y="390737"/>
                  </a:cubicBezTo>
                  <a:cubicBezTo>
                    <a:pt x="314157" y="402771"/>
                    <a:pt x="323964" y="400689"/>
                    <a:pt x="333098" y="401362"/>
                  </a:cubicBezTo>
                  <a:cubicBezTo>
                    <a:pt x="371044" y="404167"/>
                    <a:pt x="409256" y="405272"/>
                    <a:pt x="446821" y="410756"/>
                  </a:cubicBezTo>
                  <a:cubicBezTo>
                    <a:pt x="485819" y="416430"/>
                    <a:pt x="518424" y="436144"/>
                    <a:pt x="542604" y="468057"/>
                  </a:cubicBezTo>
                  <a:cubicBezTo>
                    <a:pt x="567749" y="501252"/>
                    <a:pt x="561418" y="540528"/>
                    <a:pt x="526848" y="563390"/>
                  </a:cubicBezTo>
                  <a:cubicBezTo>
                    <a:pt x="487291" y="589552"/>
                    <a:pt x="446859" y="614433"/>
                    <a:pt x="407606" y="641052"/>
                  </a:cubicBezTo>
                  <a:cubicBezTo>
                    <a:pt x="388665" y="653899"/>
                    <a:pt x="370689" y="668535"/>
                    <a:pt x="353828" y="684047"/>
                  </a:cubicBezTo>
                  <a:cubicBezTo>
                    <a:pt x="331550" y="704523"/>
                    <a:pt x="310719" y="726598"/>
                    <a:pt x="289443" y="748140"/>
                  </a:cubicBezTo>
                  <a:cubicBezTo>
                    <a:pt x="284914" y="752723"/>
                    <a:pt x="280296" y="757559"/>
                    <a:pt x="277138" y="763094"/>
                  </a:cubicBezTo>
                  <a:cubicBezTo>
                    <a:pt x="271593" y="772817"/>
                    <a:pt x="271949" y="783378"/>
                    <a:pt x="281172" y="790233"/>
                  </a:cubicBezTo>
                  <a:cubicBezTo>
                    <a:pt x="289545" y="796466"/>
                    <a:pt x="299339" y="802394"/>
                    <a:pt x="309336" y="804540"/>
                  </a:cubicBezTo>
                  <a:cubicBezTo>
                    <a:pt x="335610" y="810176"/>
                    <a:pt x="360514" y="804578"/>
                    <a:pt x="383375" y="790246"/>
                  </a:cubicBezTo>
                  <a:cubicBezTo>
                    <a:pt x="435783" y="757406"/>
                    <a:pt x="488623" y="725252"/>
                    <a:pt x="540435" y="691524"/>
                  </a:cubicBezTo>
                  <a:cubicBezTo>
                    <a:pt x="560201" y="678665"/>
                    <a:pt x="578279" y="662950"/>
                    <a:pt x="596002" y="647272"/>
                  </a:cubicBezTo>
                  <a:cubicBezTo>
                    <a:pt x="607737" y="636889"/>
                    <a:pt x="619218" y="634350"/>
                    <a:pt x="633503" y="640265"/>
                  </a:cubicBezTo>
                  <a:cubicBezTo>
                    <a:pt x="654144" y="648821"/>
                    <a:pt x="661287" y="665717"/>
                    <a:pt x="650376" y="685393"/>
                  </a:cubicBezTo>
                  <a:cubicBezTo>
                    <a:pt x="644871" y="695332"/>
                    <a:pt x="637817" y="705284"/>
                    <a:pt x="629190" y="712482"/>
                  </a:cubicBezTo>
                  <a:cubicBezTo>
                    <a:pt x="578951" y="754385"/>
                    <a:pt x="528941" y="796644"/>
                    <a:pt x="477065" y="836466"/>
                  </a:cubicBezTo>
                  <a:cubicBezTo>
                    <a:pt x="433157" y="870156"/>
                    <a:pt x="380622" y="882647"/>
                    <a:pt x="326653" y="890834"/>
                  </a:cubicBezTo>
                  <a:cubicBezTo>
                    <a:pt x="303386" y="894363"/>
                    <a:pt x="280918" y="892586"/>
                    <a:pt x="258171" y="889832"/>
                  </a:cubicBezTo>
                  <a:cubicBezTo>
                    <a:pt x="217384" y="884894"/>
                    <a:pt x="180250" y="845618"/>
                    <a:pt x="172828" y="800808"/>
                  </a:cubicBezTo>
                  <a:cubicBezTo>
                    <a:pt x="166637" y="763436"/>
                    <a:pt x="173450" y="729505"/>
                    <a:pt x="196121" y="698569"/>
                  </a:cubicBezTo>
                  <a:cubicBezTo>
                    <a:pt x="224374" y="660017"/>
                    <a:pt x="257232" y="625819"/>
                    <a:pt x="292171" y="593462"/>
                  </a:cubicBezTo>
                  <a:cubicBezTo>
                    <a:pt x="308550" y="578293"/>
                    <a:pt x="325067" y="563276"/>
                    <a:pt x="340913" y="547560"/>
                  </a:cubicBezTo>
                  <a:cubicBezTo>
                    <a:pt x="345442" y="543079"/>
                    <a:pt x="347814" y="536402"/>
                    <a:pt x="351735" y="529776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Freeform 3"/>
            <p:cNvSpPr/>
            <p:nvPr/>
          </p:nvSpPr>
          <p:spPr>
            <a:xfrm>
              <a:off x="6344870" y="2878244"/>
              <a:ext cx="858646" cy="830677"/>
            </a:xfrm>
            <a:custGeom>
              <a:avLst/>
              <a:gdLst>
                <a:gd name="connsiteX0" fmla="*/ 63382 w 858646"/>
                <a:gd name="connsiteY0" fmla="*/ 580692 h 830677"/>
                <a:gd name="connsiteX1" fmla="*/ 68076 w 858646"/>
                <a:gd name="connsiteY1" fmla="*/ 494689 h 830677"/>
                <a:gd name="connsiteX2" fmla="*/ 66604 w 858646"/>
                <a:gd name="connsiteY2" fmla="*/ 468920 h 830677"/>
                <a:gd name="connsiteX3" fmla="*/ 67162 w 858646"/>
                <a:gd name="connsiteY3" fmla="*/ 432424 h 830677"/>
                <a:gd name="connsiteX4" fmla="*/ 65614 w 858646"/>
                <a:gd name="connsiteY4" fmla="*/ 385456 h 830677"/>
                <a:gd name="connsiteX5" fmla="*/ 60642 w 858646"/>
                <a:gd name="connsiteY5" fmla="*/ 268048 h 830677"/>
                <a:gd name="connsiteX6" fmla="*/ 49224 w 858646"/>
                <a:gd name="connsiteY6" fmla="*/ 183709 h 830677"/>
                <a:gd name="connsiteX7" fmla="*/ 5759 w 858646"/>
                <a:gd name="connsiteY7" fmla="*/ 50243 h 830677"/>
                <a:gd name="connsiteX8" fmla="*/ 0 w 858646"/>
                <a:gd name="connsiteY8" fmla="*/ 25032 h 830677"/>
                <a:gd name="connsiteX9" fmla="*/ 20235 w 858646"/>
                <a:gd name="connsiteY9" fmla="*/ 0 h 830677"/>
                <a:gd name="connsiteX10" fmla="*/ 118162 w 858646"/>
                <a:gd name="connsiteY10" fmla="*/ 31671 h 830677"/>
                <a:gd name="connsiteX11" fmla="*/ 166803 w 858646"/>
                <a:gd name="connsiteY11" fmla="*/ 102390 h 830677"/>
                <a:gd name="connsiteX12" fmla="*/ 222344 w 858646"/>
                <a:gd name="connsiteY12" fmla="*/ 256509 h 830677"/>
                <a:gd name="connsiteX13" fmla="*/ 229106 w 858646"/>
                <a:gd name="connsiteY13" fmla="*/ 303325 h 830677"/>
                <a:gd name="connsiteX14" fmla="*/ 230832 w 858646"/>
                <a:gd name="connsiteY14" fmla="*/ 318342 h 830677"/>
                <a:gd name="connsiteX15" fmla="*/ 283621 w 858646"/>
                <a:gd name="connsiteY15" fmla="*/ 371531 h 830677"/>
                <a:gd name="connsiteX16" fmla="*/ 364840 w 858646"/>
                <a:gd name="connsiteY16" fmla="*/ 381293 h 830677"/>
                <a:gd name="connsiteX17" fmla="*/ 549595 w 858646"/>
                <a:gd name="connsiteY17" fmla="*/ 373727 h 830677"/>
                <a:gd name="connsiteX18" fmla="*/ 654639 w 858646"/>
                <a:gd name="connsiteY18" fmla="*/ 363990 h 830677"/>
                <a:gd name="connsiteX19" fmla="*/ 723083 w 858646"/>
                <a:gd name="connsiteY19" fmla="*/ 356628 h 830677"/>
                <a:gd name="connsiteX20" fmla="*/ 847120 w 858646"/>
                <a:gd name="connsiteY20" fmla="*/ 410921 h 830677"/>
                <a:gd name="connsiteX21" fmla="*/ 855252 w 858646"/>
                <a:gd name="connsiteY21" fmla="*/ 472563 h 830677"/>
                <a:gd name="connsiteX22" fmla="*/ 804417 w 858646"/>
                <a:gd name="connsiteY22" fmla="*/ 540655 h 830677"/>
                <a:gd name="connsiteX23" fmla="*/ 633808 w 858646"/>
                <a:gd name="connsiteY23" fmla="*/ 601193 h 830677"/>
                <a:gd name="connsiteX24" fmla="*/ 515810 w 858646"/>
                <a:gd name="connsiteY24" fmla="*/ 598806 h 830677"/>
                <a:gd name="connsiteX25" fmla="*/ 333149 w 858646"/>
                <a:gd name="connsiteY25" fmla="*/ 570092 h 830677"/>
                <a:gd name="connsiteX26" fmla="*/ 260963 w 858646"/>
                <a:gd name="connsiteY26" fmla="*/ 548906 h 830677"/>
                <a:gd name="connsiteX27" fmla="*/ 224844 w 858646"/>
                <a:gd name="connsiteY27" fmla="*/ 568950 h 830677"/>
                <a:gd name="connsiteX28" fmla="*/ 220606 w 858646"/>
                <a:gd name="connsiteY28" fmla="*/ 605293 h 830677"/>
                <a:gd name="connsiteX29" fmla="*/ 182179 w 858646"/>
                <a:gd name="connsiteY29" fmla="*/ 760313 h 830677"/>
                <a:gd name="connsiteX30" fmla="*/ 168909 w 858646"/>
                <a:gd name="connsiteY30" fmla="*/ 789827 h 830677"/>
                <a:gd name="connsiteX31" fmla="*/ 115410 w 858646"/>
                <a:gd name="connsiteY31" fmla="*/ 830677 h 830677"/>
                <a:gd name="connsiteX32" fmla="*/ 86636 w 858646"/>
                <a:gd name="connsiteY32" fmla="*/ 810163 h 830677"/>
                <a:gd name="connsiteX33" fmla="*/ 81003 w 858646"/>
                <a:gd name="connsiteY33" fmla="*/ 776232 h 830677"/>
                <a:gd name="connsiteX34" fmla="*/ 63382 w 858646"/>
                <a:gd name="connsiteY34" fmla="*/ 580692 h 83067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</a:cxnLst>
              <a:rect l="l" t="t" r="r" b="b"/>
              <a:pathLst>
                <a:path w="858646" h="830677">
                  <a:moveTo>
                    <a:pt x="63382" y="580692"/>
                  </a:moveTo>
                  <a:cubicBezTo>
                    <a:pt x="64993" y="552028"/>
                    <a:pt x="66845" y="523365"/>
                    <a:pt x="68076" y="494689"/>
                  </a:cubicBezTo>
                  <a:cubicBezTo>
                    <a:pt x="68444" y="486133"/>
                    <a:pt x="66769" y="477514"/>
                    <a:pt x="66604" y="468920"/>
                  </a:cubicBezTo>
                  <a:cubicBezTo>
                    <a:pt x="66363" y="456734"/>
                    <a:pt x="64790" y="444154"/>
                    <a:pt x="67162" y="432424"/>
                  </a:cubicBezTo>
                  <a:cubicBezTo>
                    <a:pt x="70436" y="416303"/>
                    <a:pt x="68685" y="401134"/>
                    <a:pt x="65614" y="385456"/>
                  </a:cubicBezTo>
                  <a:cubicBezTo>
                    <a:pt x="58003" y="346638"/>
                    <a:pt x="52547" y="307933"/>
                    <a:pt x="60642" y="268048"/>
                  </a:cubicBezTo>
                  <a:cubicBezTo>
                    <a:pt x="66477" y="239284"/>
                    <a:pt x="57850" y="211077"/>
                    <a:pt x="49224" y="183709"/>
                  </a:cubicBezTo>
                  <a:cubicBezTo>
                    <a:pt x="35154" y="139089"/>
                    <a:pt x="20120" y="94774"/>
                    <a:pt x="5759" y="50243"/>
                  </a:cubicBezTo>
                  <a:cubicBezTo>
                    <a:pt x="3133" y="42055"/>
                    <a:pt x="938" y="33550"/>
                    <a:pt x="0" y="25032"/>
                  </a:cubicBezTo>
                  <a:cubicBezTo>
                    <a:pt x="-1611" y="10282"/>
                    <a:pt x="5353" y="1472"/>
                    <a:pt x="20235" y="0"/>
                  </a:cubicBezTo>
                  <a:cubicBezTo>
                    <a:pt x="57292" y="-3655"/>
                    <a:pt x="91026" y="88"/>
                    <a:pt x="118162" y="31671"/>
                  </a:cubicBezTo>
                  <a:cubicBezTo>
                    <a:pt x="137129" y="53746"/>
                    <a:pt x="155042" y="75644"/>
                    <a:pt x="166803" y="102390"/>
                  </a:cubicBezTo>
                  <a:cubicBezTo>
                    <a:pt x="188852" y="152506"/>
                    <a:pt x="210533" y="202763"/>
                    <a:pt x="222344" y="256509"/>
                  </a:cubicBezTo>
                  <a:cubicBezTo>
                    <a:pt x="225719" y="271869"/>
                    <a:pt x="226962" y="287699"/>
                    <a:pt x="229106" y="303325"/>
                  </a:cubicBezTo>
                  <a:cubicBezTo>
                    <a:pt x="229792" y="308314"/>
                    <a:pt x="229931" y="313392"/>
                    <a:pt x="230832" y="318342"/>
                  </a:cubicBezTo>
                  <a:cubicBezTo>
                    <a:pt x="236959" y="352287"/>
                    <a:pt x="249456" y="365793"/>
                    <a:pt x="283621" y="371531"/>
                  </a:cubicBezTo>
                  <a:cubicBezTo>
                    <a:pt x="310491" y="376050"/>
                    <a:pt x="337666" y="379883"/>
                    <a:pt x="364840" y="381293"/>
                  </a:cubicBezTo>
                  <a:cubicBezTo>
                    <a:pt x="426586" y="384504"/>
                    <a:pt x="488179" y="382334"/>
                    <a:pt x="549595" y="373727"/>
                  </a:cubicBezTo>
                  <a:cubicBezTo>
                    <a:pt x="584381" y="368852"/>
                    <a:pt x="619637" y="367392"/>
                    <a:pt x="654639" y="363990"/>
                  </a:cubicBezTo>
                  <a:cubicBezTo>
                    <a:pt x="677488" y="361769"/>
                    <a:pt x="700247" y="356780"/>
                    <a:pt x="723083" y="356628"/>
                  </a:cubicBezTo>
                  <a:cubicBezTo>
                    <a:pt x="771977" y="356311"/>
                    <a:pt x="818068" y="364511"/>
                    <a:pt x="847120" y="410921"/>
                  </a:cubicBezTo>
                  <a:cubicBezTo>
                    <a:pt x="859299" y="430381"/>
                    <a:pt x="862965" y="451021"/>
                    <a:pt x="855252" y="472563"/>
                  </a:cubicBezTo>
                  <a:cubicBezTo>
                    <a:pt x="845332" y="500262"/>
                    <a:pt x="828737" y="523099"/>
                    <a:pt x="804417" y="540655"/>
                  </a:cubicBezTo>
                  <a:cubicBezTo>
                    <a:pt x="753278" y="577569"/>
                    <a:pt x="695046" y="591786"/>
                    <a:pt x="633808" y="601193"/>
                  </a:cubicBezTo>
                  <a:cubicBezTo>
                    <a:pt x="593680" y="607362"/>
                    <a:pt x="554670" y="603109"/>
                    <a:pt x="515810" y="598806"/>
                  </a:cubicBezTo>
                  <a:cubicBezTo>
                    <a:pt x="454597" y="592015"/>
                    <a:pt x="393791" y="581111"/>
                    <a:pt x="333149" y="570092"/>
                  </a:cubicBezTo>
                  <a:cubicBezTo>
                    <a:pt x="308601" y="565624"/>
                    <a:pt x="284712" y="556966"/>
                    <a:pt x="260963" y="548906"/>
                  </a:cubicBezTo>
                  <a:cubicBezTo>
                    <a:pt x="237442" y="540934"/>
                    <a:pt x="229639" y="544336"/>
                    <a:pt x="224844" y="568950"/>
                  </a:cubicBezTo>
                  <a:cubicBezTo>
                    <a:pt x="222509" y="580895"/>
                    <a:pt x="220962" y="593132"/>
                    <a:pt x="220606" y="605293"/>
                  </a:cubicBezTo>
                  <a:cubicBezTo>
                    <a:pt x="219020" y="659801"/>
                    <a:pt x="212386" y="712837"/>
                    <a:pt x="182179" y="760313"/>
                  </a:cubicBezTo>
                  <a:cubicBezTo>
                    <a:pt x="176445" y="769313"/>
                    <a:pt x="174072" y="780383"/>
                    <a:pt x="168909" y="789827"/>
                  </a:cubicBezTo>
                  <a:cubicBezTo>
                    <a:pt x="157212" y="811217"/>
                    <a:pt x="143193" y="830245"/>
                    <a:pt x="115410" y="830677"/>
                  </a:cubicBezTo>
                  <a:cubicBezTo>
                    <a:pt x="99526" y="830918"/>
                    <a:pt x="91203" y="825688"/>
                    <a:pt x="86636" y="810163"/>
                  </a:cubicBezTo>
                  <a:cubicBezTo>
                    <a:pt x="83414" y="799246"/>
                    <a:pt x="83148" y="787491"/>
                    <a:pt x="81003" y="776232"/>
                  </a:cubicBezTo>
                  <a:cubicBezTo>
                    <a:pt x="68723" y="711644"/>
                    <a:pt x="64282" y="646460"/>
                    <a:pt x="63382" y="58069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Freeform 3"/>
            <p:cNvSpPr/>
            <p:nvPr/>
          </p:nvSpPr>
          <p:spPr>
            <a:xfrm>
              <a:off x="5694971" y="3150721"/>
              <a:ext cx="546518" cy="821622"/>
            </a:xfrm>
            <a:custGeom>
              <a:avLst/>
              <a:gdLst>
                <a:gd name="connsiteX0" fmla="*/ 480986 w 546518"/>
                <a:gd name="connsiteY0" fmla="*/ 169547 h 821622"/>
                <a:gd name="connsiteX1" fmla="*/ 438663 w 546518"/>
                <a:gd name="connsiteY1" fmla="*/ 304574 h 821622"/>
                <a:gd name="connsiteX2" fmla="*/ 347523 w 546518"/>
                <a:gd name="connsiteY2" fmla="*/ 430182 h 821622"/>
                <a:gd name="connsiteX3" fmla="*/ 325423 w 546518"/>
                <a:gd name="connsiteY3" fmla="*/ 453590 h 821622"/>
                <a:gd name="connsiteX4" fmla="*/ 317012 w 546518"/>
                <a:gd name="connsiteY4" fmla="*/ 491457 h 821622"/>
                <a:gd name="connsiteX5" fmla="*/ 343628 w 546518"/>
                <a:gd name="connsiteY5" fmla="*/ 535810 h 821622"/>
                <a:gd name="connsiteX6" fmla="*/ 478220 w 546518"/>
                <a:gd name="connsiteY6" fmla="*/ 715241 h 821622"/>
                <a:gd name="connsiteX7" fmla="*/ 523537 w 546518"/>
                <a:gd name="connsiteY7" fmla="*/ 758198 h 821622"/>
                <a:gd name="connsiteX8" fmla="*/ 536908 w 546518"/>
                <a:gd name="connsiteY8" fmla="*/ 769102 h 821622"/>
                <a:gd name="connsiteX9" fmla="*/ 530476 w 546518"/>
                <a:gd name="connsiteY9" fmla="*/ 811183 h 821622"/>
                <a:gd name="connsiteX10" fmla="*/ 463275 w 546518"/>
                <a:gd name="connsiteY10" fmla="*/ 819980 h 821622"/>
                <a:gd name="connsiteX11" fmla="*/ 341941 w 546518"/>
                <a:gd name="connsiteY11" fmla="*/ 753209 h 821622"/>
                <a:gd name="connsiteX12" fmla="*/ 230122 w 546518"/>
                <a:gd name="connsiteY12" fmla="*/ 595155 h 821622"/>
                <a:gd name="connsiteX13" fmla="*/ 215481 w 546518"/>
                <a:gd name="connsiteY13" fmla="*/ 568739 h 821622"/>
                <a:gd name="connsiteX14" fmla="*/ 187875 w 546518"/>
                <a:gd name="connsiteY14" fmla="*/ 559878 h 821622"/>
                <a:gd name="connsiteX15" fmla="*/ 68926 w 546518"/>
                <a:gd name="connsiteY15" fmla="*/ 608535 h 821622"/>
                <a:gd name="connsiteX16" fmla="*/ 17913 w 546518"/>
                <a:gd name="connsiteY16" fmla="*/ 613269 h 821622"/>
                <a:gd name="connsiteX17" fmla="*/ 0 w 546518"/>
                <a:gd name="connsiteY17" fmla="*/ 596666 h 821622"/>
                <a:gd name="connsiteX18" fmla="*/ 4579 w 546518"/>
                <a:gd name="connsiteY18" fmla="*/ 546752 h 821622"/>
                <a:gd name="connsiteX19" fmla="*/ 67759 w 546518"/>
                <a:gd name="connsiteY19" fmla="*/ 454491 h 821622"/>
                <a:gd name="connsiteX20" fmla="*/ 113658 w 546518"/>
                <a:gd name="connsiteY20" fmla="*/ 408627 h 821622"/>
                <a:gd name="connsiteX21" fmla="*/ 161918 w 546518"/>
                <a:gd name="connsiteY21" fmla="*/ 345715 h 821622"/>
                <a:gd name="connsiteX22" fmla="*/ 197732 w 546518"/>
                <a:gd name="connsiteY22" fmla="*/ 300169 h 821622"/>
                <a:gd name="connsiteX23" fmla="*/ 295305 w 546518"/>
                <a:gd name="connsiteY23" fmla="*/ 173901 h 821622"/>
                <a:gd name="connsiteX24" fmla="*/ 308397 w 546518"/>
                <a:gd name="connsiteY24" fmla="*/ 144857 h 821622"/>
                <a:gd name="connsiteX25" fmla="*/ 287794 w 546518"/>
                <a:gd name="connsiteY25" fmla="*/ 120027 h 821622"/>
                <a:gd name="connsiteX26" fmla="*/ 198202 w 546518"/>
                <a:gd name="connsiteY26" fmla="*/ 151775 h 821622"/>
                <a:gd name="connsiteX27" fmla="*/ 115574 w 546518"/>
                <a:gd name="connsiteY27" fmla="*/ 136288 h 821622"/>
                <a:gd name="connsiteX28" fmla="*/ 93842 w 546518"/>
                <a:gd name="connsiteY28" fmla="*/ 84699 h 821622"/>
                <a:gd name="connsiteX29" fmla="*/ 101226 w 546518"/>
                <a:gd name="connsiteY29" fmla="*/ 57572 h 821622"/>
                <a:gd name="connsiteX30" fmla="*/ 137750 w 546518"/>
                <a:gd name="connsiteY30" fmla="*/ 35319 h 821622"/>
                <a:gd name="connsiteX31" fmla="*/ 267115 w 546518"/>
                <a:gd name="connsiteY31" fmla="*/ 4054 h 821622"/>
                <a:gd name="connsiteX32" fmla="*/ 350517 w 546518"/>
                <a:gd name="connsiteY32" fmla="*/ 4599 h 821622"/>
                <a:gd name="connsiteX33" fmla="*/ 479095 w 546518"/>
                <a:gd name="connsiteY33" fmla="*/ 135019 h 821622"/>
                <a:gd name="connsiteX34" fmla="*/ 480922 w 546518"/>
                <a:gd name="connsiteY34" fmla="*/ 154276 h 821622"/>
                <a:gd name="connsiteX35" fmla="*/ 480986 w 546518"/>
                <a:gd name="connsiteY35" fmla="*/ 169547 h 82162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</a:cxnLst>
              <a:rect l="l" t="t" r="r" b="b"/>
              <a:pathLst>
                <a:path w="546518" h="821622">
                  <a:moveTo>
                    <a:pt x="480986" y="169547"/>
                  </a:moveTo>
                  <a:cubicBezTo>
                    <a:pt x="483561" y="222748"/>
                    <a:pt x="466104" y="265501"/>
                    <a:pt x="438663" y="304574"/>
                  </a:cubicBezTo>
                  <a:cubicBezTo>
                    <a:pt x="408939" y="346896"/>
                    <a:pt x="378237" y="388558"/>
                    <a:pt x="347523" y="430182"/>
                  </a:cubicBezTo>
                  <a:cubicBezTo>
                    <a:pt x="341192" y="438764"/>
                    <a:pt x="333326" y="446342"/>
                    <a:pt x="325423" y="453590"/>
                  </a:cubicBezTo>
                  <a:cubicBezTo>
                    <a:pt x="311468" y="466386"/>
                    <a:pt x="308512" y="474713"/>
                    <a:pt x="317012" y="491457"/>
                  </a:cubicBezTo>
                  <a:cubicBezTo>
                    <a:pt x="324789" y="506804"/>
                    <a:pt x="333897" y="521593"/>
                    <a:pt x="343628" y="535810"/>
                  </a:cubicBezTo>
                  <a:cubicBezTo>
                    <a:pt x="385912" y="597554"/>
                    <a:pt x="426852" y="660364"/>
                    <a:pt x="478220" y="715241"/>
                  </a:cubicBezTo>
                  <a:cubicBezTo>
                    <a:pt x="492416" y="730411"/>
                    <a:pt x="508287" y="744031"/>
                    <a:pt x="523537" y="758198"/>
                  </a:cubicBezTo>
                  <a:cubicBezTo>
                    <a:pt x="527736" y="762108"/>
                    <a:pt x="532861" y="765053"/>
                    <a:pt x="536908" y="769102"/>
                  </a:cubicBezTo>
                  <a:cubicBezTo>
                    <a:pt x="551891" y="784107"/>
                    <a:pt x="549696" y="802552"/>
                    <a:pt x="530476" y="811183"/>
                  </a:cubicBezTo>
                  <a:cubicBezTo>
                    <a:pt x="509277" y="820691"/>
                    <a:pt x="486466" y="826581"/>
                    <a:pt x="463275" y="819980"/>
                  </a:cubicBezTo>
                  <a:cubicBezTo>
                    <a:pt x="417870" y="807058"/>
                    <a:pt x="376334" y="787394"/>
                    <a:pt x="341941" y="753209"/>
                  </a:cubicBezTo>
                  <a:cubicBezTo>
                    <a:pt x="295330" y="706876"/>
                    <a:pt x="261787" y="651796"/>
                    <a:pt x="230122" y="595155"/>
                  </a:cubicBezTo>
                  <a:cubicBezTo>
                    <a:pt x="225212" y="586371"/>
                    <a:pt x="221000" y="577116"/>
                    <a:pt x="215481" y="568739"/>
                  </a:cubicBezTo>
                  <a:cubicBezTo>
                    <a:pt x="207628" y="556831"/>
                    <a:pt x="200612" y="554724"/>
                    <a:pt x="187875" y="559878"/>
                  </a:cubicBezTo>
                  <a:cubicBezTo>
                    <a:pt x="148166" y="575961"/>
                    <a:pt x="108546" y="592235"/>
                    <a:pt x="68926" y="608535"/>
                  </a:cubicBezTo>
                  <a:cubicBezTo>
                    <a:pt x="52382" y="615339"/>
                    <a:pt x="35116" y="614780"/>
                    <a:pt x="17913" y="613269"/>
                  </a:cubicBezTo>
                  <a:cubicBezTo>
                    <a:pt x="8284" y="612432"/>
                    <a:pt x="3247" y="605361"/>
                    <a:pt x="0" y="596666"/>
                  </a:cubicBezTo>
                  <a:cubicBezTo>
                    <a:pt x="-6533" y="579211"/>
                    <a:pt x="-3260" y="562645"/>
                    <a:pt x="4579" y="546752"/>
                  </a:cubicBezTo>
                  <a:cubicBezTo>
                    <a:pt x="21211" y="512999"/>
                    <a:pt x="41573" y="481682"/>
                    <a:pt x="67759" y="454491"/>
                  </a:cubicBezTo>
                  <a:cubicBezTo>
                    <a:pt x="82754" y="438916"/>
                    <a:pt x="97965" y="423505"/>
                    <a:pt x="113658" y="408627"/>
                  </a:cubicBezTo>
                  <a:cubicBezTo>
                    <a:pt x="133120" y="390170"/>
                    <a:pt x="149409" y="369949"/>
                    <a:pt x="161918" y="345715"/>
                  </a:cubicBezTo>
                  <a:cubicBezTo>
                    <a:pt x="170608" y="328858"/>
                    <a:pt x="185820" y="315427"/>
                    <a:pt x="197732" y="300169"/>
                  </a:cubicBezTo>
                  <a:cubicBezTo>
                    <a:pt x="230451" y="258228"/>
                    <a:pt x="263284" y="216362"/>
                    <a:pt x="295305" y="173901"/>
                  </a:cubicBezTo>
                  <a:cubicBezTo>
                    <a:pt x="301572" y="165586"/>
                    <a:pt x="306241" y="155050"/>
                    <a:pt x="308397" y="144857"/>
                  </a:cubicBezTo>
                  <a:cubicBezTo>
                    <a:pt x="311962" y="128050"/>
                    <a:pt x="305023" y="119824"/>
                    <a:pt x="287794" y="120027"/>
                  </a:cubicBezTo>
                  <a:cubicBezTo>
                    <a:pt x="254530" y="120421"/>
                    <a:pt x="224019" y="130462"/>
                    <a:pt x="198202" y="151775"/>
                  </a:cubicBezTo>
                  <a:cubicBezTo>
                    <a:pt x="165737" y="178572"/>
                    <a:pt x="135746" y="173812"/>
                    <a:pt x="115574" y="136288"/>
                  </a:cubicBezTo>
                  <a:cubicBezTo>
                    <a:pt x="106770" y="119913"/>
                    <a:pt x="100350" y="102179"/>
                    <a:pt x="93842" y="84699"/>
                  </a:cubicBezTo>
                  <a:cubicBezTo>
                    <a:pt x="90061" y="74557"/>
                    <a:pt x="91635" y="64160"/>
                    <a:pt x="101226" y="57572"/>
                  </a:cubicBezTo>
                  <a:cubicBezTo>
                    <a:pt x="112974" y="49498"/>
                    <a:pt x="124785" y="40955"/>
                    <a:pt x="137750" y="35319"/>
                  </a:cubicBezTo>
                  <a:cubicBezTo>
                    <a:pt x="178944" y="17395"/>
                    <a:pt x="222674" y="9157"/>
                    <a:pt x="267115" y="4054"/>
                  </a:cubicBezTo>
                  <a:cubicBezTo>
                    <a:pt x="294988" y="855"/>
                    <a:pt x="322771" y="-3740"/>
                    <a:pt x="350517" y="4599"/>
                  </a:cubicBezTo>
                  <a:cubicBezTo>
                    <a:pt x="417159" y="24605"/>
                    <a:pt x="466028" y="62205"/>
                    <a:pt x="479095" y="135019"/>
                  </a:cubicBezTo>
                  <a:cubicBezTo>
                    <a:pt x="480224" y="141353"/>
                    <a:pt x="480618" y="147840"/>
                    <a:pt x="480922" y="154276"/>
                  </a:cubicBezTo>
                  <a:cubicBezTo>
                    <a:pt x="481227" y="160750"/>
                    <a:pt x="480986" y="167249"/>
                    <a:pt x="480986" y="169547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Freeform 3"/>
            <p:cNvSpPr/>
            <p:nvPr/>
          </p:nvSpPr>
          <p:spPr>
            <a:xfrm>
              <a:off x="4449941" y="3016397"/>
              <a:ext cx="659091" cy="905226"/>
            </a:xfrm>
            <a:custGeom>
              <a:avLst/>
              <a:gdLst>
                <a:gd name="connsiteX0" fmla="*/ 659091 w 659091"/>
                <a:gd name="connsiteY0" fmla="*/ 496869 h 905226"/>
                <a:gd name="connsiteX1" fmla="*/ 640289 w 659091"/>
                <a:gd name="connsiteY1" fmla="*/ 561965 h 905226"/>
                <a:gd name="connsiteX2" fmla="*/ 558448 w 659091"/>
                <a:gd name="connsiteY2" fmla="*/ 618872 h 905226"/>
                <a:gd name="connsiteX3" fmla="*/ 492554 w 659091"/>
                <a:gd name="connsiteY3" fmla="*/ 637876 h 905226"/>
                <a:gd name="connsiteX4" fmla="*/ 405994 w 659091"/>
                <a:gd name="connsiteY4" fmla="*/ 634905 h 905226"/>
                <a:gd name="connsiteX5" fmla="*/ 300517 w 659091"/>
                <a:gd name="connsiteY5" fmla="*/ 608057 h 905226"/>
                <a:gd name="connsiteX6" fmla="*/ 260402 w 659091"/>
                <a:gd name="connsiteY6" fmla="*/ 632658 h 905226"/>
                <a:gd name="connsiteX7" fmla="*/ 220693 w 659091"/>
                <a:gd name="connsiteY7" fmla="*/ 722533 h 905226"/>
                <a:gd name="connsiteX8" fmla="*/ 142645 w 659091"/>
                <a:gd name="connsiteY8" fmla="*/ 848788 h 905226"/>
                <a:gd name="connsiteX9" fmla="*/ 123666 w 659091"/>
                <a:gd name="connsiteY9" fmla="*/ 878899 h 905226"/>
                <a:gd name="connsiteX10" fmla="*/ 71258 w 659091"/>
                <a:gd name="connsiteY10" fmla="*/ 905226 h 905226"/>
                <a:gd name="connsiteX11" fmla="*/ 39301 w 659091"/>
                <a:gd name="connsiteY11" fmla="*/ 868629 h 905226"/>
                <a:gd name="connsiteX12" fmla="*/ 44858 w 659091"/>
                <a:gd name="connsiteY12" fmla="*/ 816850 h 905226"/>
                <a:gd name="connsiteX13" fmla="*/ 74734 w 659091"/>
                <a:gd name="connsiteY13" fmla="*/ 593852 h 905226"/>
                <a:gd name="connsiteX14" fmla="*/ 79796 w 659091"/>
                <a:gd name="connsiteY14" fmla="*/ 525380 h 905226"/>
                <a:gd name="connsiteX15" fmla="*/ 96289 w 659091"/>
                <a:gd name="connsiteY15" fmla="*/ 298664 h 905226"/>
                <a:gd name="connsiteX16" fmla="*/ 77855 w 659091"/>
                <a:gd name="connsiteY16" fmla="*/ 196413 h 905226"/>
                <a:gd name="connsiteX17" fmla="*/ 60716 w 659091"/>
                <a:gd name="connsiteY17" fmla="*/ 147147 h 905226"/>
                <a:gd name="connsiteX18" fmla="*/ 27933 w 659091"/>
                <a:gd name="connsiteY18" fmla="*/ 101968 h 905226"/>
                <a:gd name="connsiteX19" fmla="*/ 37651 w 659091"/>
                <a:gd name="connsiteY19" fmla="*/ 8844 h 905226"/>
                <a:gd name="connsiteX20" fmla="*/ 115712 w 659091"/>
                <a:gd name="connsiteY20" fmla="*/ 9758 h 905226"/>
                <a:gd name="connsiteX21" fmla="*/ 241423 w 659091"/>
                <a:gd name="connsiteY21" fmla="*/ 143567 h 905226"/>
                <a:gd name="connsiteX22" fmla="*/ 255137 w 659091"/>
                <a:gd name="connsiteY22" fmla="*/ 210452 h 905226"/>
                <a:gd name="connsiteX23" fmla="*/ 273990 w 659091"/>
                <a:gd name="connsiteY23" fmla="*/ 320256 h 905226"/>
                <a:gd name="connsiteX24" fmla="*/ 278557 w 659091"/>
                <a:gd name="connsiteY24" fmla="*/ 379220 h 905226"/>
                <a:gd name="connsiteX25" fmla="*/ 339072 w 659091"/>
                <a:gd name="connsiteY25" fmla="*/ 459015 h 905226"/>
                <a:gd name="connsiteX26" fmla="*/ 460685 w 659091"/>
                <a:gd name="connsiteY26" fmla="*/ 469768 h 905226"/>
                <a:gd name="connsiteX27" fmla="*/ 561138 w 659091"/>
                <a:gd name="connsiteY27" fmla="*/ 455207 h 905226"/>
                <a:gd name="connsiteX28" fmla="*/ 628808 w 659091"/>
                <a:gd name="connsiteY28" fmla="*/ 453455 h 905226"/>
                <a:gd name="connsiteX29" fmla="*/ 659091 w 659091"/>
                <a:gd name="connsiteY29" fmla="*/ 496869 h 90522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</a:cxnLst>
              <a:rect l="l" t="t" r="r" b="b"/>
              <a:pathLst>
                <a:path w="659091" h="905226">
                  <a:moveTo>
                    <a:pt x="659091" y="496869"/>
                  </a:moveTo>
                  <a:cubicBezTo>
                    <a:pt x="656604" y="516418"/>
                    <a:pt x="655488" y="541781"/>
                    <a:pt x="640289" y="561965"/>
                  </a:cubicBezTo>
                  <a:cubicBezTo>
                    <a:pt x="619509" y="589549"/>
                    <a:pt x="590964" y="607765"/>
                    <a:pt x="558448" y="618872"/>
                  </a:cubicBezTo>
                  <a:cubicBezTo>
                    <a:pt x="536843" y="626260"/>
                    <a:pt x="514591" y="631757"/>
                    <a:pt x="492554" y="637876"/>
                  </a:cubicBezTo>
                  <a:cubicBezTo>
                    <a:pt x="463425" y="645962"/>
                    <a:pt x="434526" y="641709"/>
                    <a:pt x="405994" y="634905"/>
                  </a:cubicBezTo>
                  <a:cubicBezTo>
                    <a:pt x="370712" y="626489"/>
                    <a:pt x="335672" y="617019"/>
                    <a:pt x="300517" y="608057"/>
                  </a:cubicBezTo>
                  <a:cubicBezTo>
                    <a:pt x="274599" y="601456"/>
                    <a:pt x="263955" y="606305"/>
                    <a:pt x="260402" y="632658"/>
                  </a:cubicBezTo>
                  <a:cubicBezTo>
                    <a:pt x="255772" y="667021"/>
                    <a:pt x="235955" y="693362"/>
                    <a:pt x="220693" y="722533"/>
                  </a:cubicBezTo>
                  <a:cubicBezTo>
                    <a:pt x="197667" y="766556"/>
                    <a:pt x="162234" y="802683"/>
                    <a:pt x="142645" y="848788"/>
                  </a:cubicBezTo>
                  <a:cubicBezTo>
                    <a:pt x="138066" y="859565"/>
                    <a:pt x="130238" y="868997"/>
                    <a:pt x="123666" y="878899"/>
                  </a:cubicBezTo>
                  <a:cubicBezTo>
                    <a:pt x="111246" y="897635"/>
                    <a:pt x="93853" y="906140"/>
                    <a:pt x="71258" y="905226"/>
                  </a:cubicBezTo>
                  <a:cubicBezTo>
                    <a:pt x="47966" y="904274"/>
                    <a:pt x="37093" y="892519"/>
                    <a:pt x="39301" y="868629"/>
                  </a:cubicBezTo>
                  <a:cubicBezTo>
                    <a:pt x="40912" y="851340"/>
                    <a:pt x="43678" y="834152"/>
                    <a:pt x="44858" y="816850"/>
                  </a:cubicBezTo>
                  <a:cubicBezTo>
                    <a:pt x="49919" y="741840"/>
                    <a:pt x="60944" y="667707"/>
                    <a:pt x="74734" y="593852"/>
                  </a:cubicBezTo>
                  <a:cubicBezTo>
                    <a:pt x="78908" y="571498"/>
                    <a:pt x="77234" y="548115"/>
                    <a:pt x="79796" y="525380"/>
                  </a:cubicBezTo>
                  <a:cubicBezTo>
                    <a:pt x="88284" y="449990"/>
                    <a:pt x="100260" y="374676"/>
                    <a:pt x="96289" y="298664"/>
                  </a:cubicBezTo>
                  <a:cubicBezTo>
                    <a:pt x="94487" y="264326"/>
                    <a:pt x="85378" y="230230"/>
                    <a:pt x="77855" y="196413"/>
                  </a:cubicBezTo>
                  <a:cubicBezTo>
                    <a:pt x="74113" y="179555"/>
                    <a:pt x="65866" y="163751"/>
                    <a:pt x="60716" y="147147"/>
                  </a:cubicBezTo>
                  <a:cubicBezTo>
                    <a:pt x="54855" y="128169"/>
                    <a:pt x="43728" y="113710"/>
                    <a:pt x="27933" y="101968"/>
                  </a:cubicBezTo>
                  <a:cubicBezTo>
                    <a:pt x="-12903" y="71604"/>
                    <a:pt x="-8958" y="28088"/>
                    <a:pt x="37651" y="8844"/>
                  </a:cubicBezTo>
                  <a:cubicBezTo>
                    <a:pt x="62784" y="-1526"/>
                    <a:pt x="90326" y="-4674"/>
                    <a:pt x="115712" y="9758"/>
                  </a:cubicBezTo>
                  <a:cubicBezTo>
                    <a:pt x="171279" y="41341"/>
                    <a:pt x="218029" y="82254"/>
                    <a:pt x="241423" y="143567"/>
                  </a:cubicBezTo>
                  <a:cubicBezTo>
                    <a:pt x="249428" y="164550"/>
                    <a:pt x="251090" y="188022"/>
                    <a:pt x="255137" y="210452"/>
                  </a:cubicBezTo>
                  <a:cubicBezTo>
                    <a:pt x="261722" y="246999"/>
                    <a:pt x="268522" y="283532"/>
                    <a:pt x="273990" y="320256"/>
                  </a:cubicBezTo>
                  <a:cubicBezTo>
                    <a:pt x="276882" y="339703"/>
                    <a:pt x="277491" y="359532"/>
                    <a:pt x="278557" y="379220"/>
                  </a:cubicBezTo>
                  <a:cubicBezTo>
                    <a:pt x="282211" y="446981"/>
                    <a:pt x="291053" y="445141"/>
                    <a:pt x="339072" y="459015"/>
                  </a:cubicBezTo>
                  <a:cubicBezTo>
                    <a:pt x="378857" y="470491"/>
                    <a:pt x="418934" y="473931"/>
                    <a:pt x="460685" y="469768"/>
                  </a:cubicBezTo>
                  <a:cubicBezTo>
                    <a:pt x="494533" y="466391"/>
                    <a:pt x="527836" y="463205"/>
                    <a:pt x="561138" y="455207"/>
                  </a:cubicBezTo>
                  <a:cubicBezTo>
                    <a:pt x="582679" y="450028"/>
                    <a:pt x="606670" y="450333"/>
                    <a:pt x="628808" y="453455"/>
                  </a:cubicBezTo>
                  <a:cubicBezTo>
                    <a:pt x="656592" y="457378"/>
                    <a:pt x="659230" y="463585"/>
                    <a:pt x="659091" y="49686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Freeform 3"/>
            <p:cNvSpPr/>
            <p:nvPr/>
          </p:nvSpPr>
          <p:spPr>
            <a:xfrm>
              <a:off x="3796810" y="3074881"/>
              <a:ext cx="597753" cy="716303"/>
            </a:xfrm>
            <a:custGeom>
              <a:avLst/>
              <a:gdLst>
                <a:gd name="connsiteX0" fmla="*/ 0 w 597753"/>
                <a:gd name="connsiteY0" fmla="*/ 425100 h 716303"/>
                <a:gd name="connsiteX1" fmla="*/ 13536 w 597753"/>
                <a:gd name="connsiteY1" fmla="*/ 278876 h 716303"/>
                <a:gd name="connsiteX2" fmla="*/ 42741 w 597753"/>
                <a:gd name="connsiteY2" fmla="*/ 161621 h 716303"/>
                <a:gd name="connsiteX3" fmla="*/ 58548 w 597753"/>
                <a:gd name="connsiteY3" fmla="*/ 102009 h 716303"/>
                <a:gd name="connsiteX4" fmla="*/ 64777 w 597753"/>
                <a:gd name="connsiteY4" fmla="*/ 38590 h 716303"/>
                <a:gd name="connsiteX5" fmla="*/ 93791 w 597753"/>
                <a:gd name="connsiteY5" fmla="*/ 4404 h 716303"/>
                <a:gd name="connsiteX6" fmla="*/ 150259 w 597753"/>
                <a:gd name="connsiteY6" fmla="*/ 0 h 716303"/>
                <a:gd name="connsiteX7" fmla="*/ 177840 w 597753"/>
                <a:gd name="connsiteY7" fmla="*/ 5407 h 716303"/>
                <a:gd name="connsiteX8" fmla="*/ 269196 w 597753"/>
                <a:gd name="connsiteY8" fmla="*/ 94329 h 716303"/>
                <a:gd name="connsiteX9" fmla="*/ 273205 w 597753"/>
                <a:gd name="connsiteY9" fmla="*/ 114919 h 716303"/>
                <a:gd name="connsiteX10" fmla="*/ 262003 w 597753"/>
                <a:gd name="connsiteY10" fmla="*/ 206520 h 716303"/>
                <a:gd name="connsiteX11" fmla="*/ 243759 w 597753"/>
                <a:gd name="connsiteY11" fmla="*/ 299403 h 716303"/>
                <a:gd name="connsiteX12" fmla="*/ 210077 w 597753"/>
                <a:gd name="connsiteY12" fmla="*/ 468983 h 716303"/>
                <a:gd name="connsiteX13" fmla="*/ 202706 w 597753"/>
                <a:gd name="connsiteY13" fmla="*/ 565814 h 716303"/>
                <a:gd name="connsiteX14" fmla="*/ 233509 w 597753"/>
                <a:gd name="connsiteY14" fmla="*/ 595328 h 716303"/>
                <a:gd name="connsiteX15" fmla="*/ 295863 w 597753"/>
                <a:gd name="connsiteY15" fmla="*/ 582545 h 716303"/>
                <a:gd name="connsiteX16" fmla="*/ 515151 w 597753"/>
                <a:gd name="connsiteY16" fmla="*/ 467650 h 716303"/>
                <a:gd name="connsiteX17" fmla="*/ 547260 w 597753"/>
                <a:gd name="connsiteY17" fmla="*/ 439520 h 716303"/>
                <a:gd name="connsiteX18" fmla="*/ 579624 w 597753"/>
                <a:gd name="connsiteY18" fmla="*/ 433097 h 716303"/>
                <a:gd name="connsiteX19" fmla="*/ 597753 w 597753"/>
                <a:gd name="connsiteY19" fmla="*/ 468641 h 716303"/>
                <a:gd name="connsiteX20" fmla="*/ 572355 w 597753"/>
                <a:gd name="connsiteY20" fmla="*/ 510645 h 716303"/>
                <a:gd name="connsiteX21" fmla="*/ 499927 w 597753"/>
                <a:gd name="connsiteY21" fmla="*/ 582393 h 716303"/>
                <a:gd name="connsiteX22" fmla="*/ 428692 w 597753"/>
                <a:gd name="connsiteY22" fmla="*/ 628917 h 716303"/>
                <a:gd name="connsiteX23" fmla="*/ 296726 w 597753"/>
                <a:gd name="connsiteY23" fmla="*/ 698214 h 716303"/>
                <a:gd name="connsiteX24" fmla="*/ 152416 w 597753"/>
                <a:gd name="connsiteY24" fmla="*/ 716303 h 716303"/>
                <a:gd name="connsiteX25" fmla="*/ 59817 w 597753"/>
                <a:gd name="connsiteY25" fmla="*/ 659611 h 716303"/>
                <a:gd name="connsiteX26" fmla="*/ 6178 w 597753"/>
                <a:gd name="connsiteY26" fmla="*/ 517881 h 716303"/>
                <a:gd name="connsiteX27" fmla="*/ 2093 w 597753"/>
                <a:gd name="connsiteY27" fmla="*/ 425468 h 716303"/>
                <a:gd name="connsiteX28" fmla="*/ 0 w 597753"/>
                <a:gd name="connsiteY28" fmla="*/ 425100 h 71630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</a:cxnLst>
              <a:rect l="l" t="t" r="r" b="b"/>
              <a:pathLst>
                <a:path w="597753" h="716303">
                  <a:moveTo>
                    <a:pt x="0" y="425100"/>
                  </a:moveTo>
                  <a:cubicBezTo>
                    <a:pt x="4250" y="376316"/>
                    <a:pt x="6013" y="327152"/>
                    <a:pt x="13536" y="278876"/>
                  </a:cubicBezTo>
                  <a:cubicBezTo>
                    <a:pt x="19702" y="239233"/>
                    <a:pt x="32680" y="200655"/>
                    <a:pt x="42741" y="161621"/>
                  </a:cubicBezTo>
                  <a:cubicBezTo>
                    <a:pt x="47866" y="141717"/>
                    <a:pt x="52839" y="121761"/>
                    <a:pt x="58548" y="102009"/>
                  </a:cubicBezTo>
                  <a:cubicBezTo>
                    <a:pt x="64561" y="81191"/>
                    <a:pt x="66426" y="60182"/>
                    <a:pt x="64777" y="38590"/>
                  </a:cubicBezTo>
                  <a:cubicBezTo>
                    <a:pt x="63065" y="15943"/>
                    <a:pt x="71514" y="6397"/>
                    <a:pt x="93791" y="4404"/>
                  </a:cubicBezTo>
                  <a:cubicBezTo>
                    <a:pt x="112605" y="2741"/>
                    <a:pt x="131407" y="406"/>
                    <a:pt x="150259" y="0"/>
                  </a:cubicBezTo>
                  <a:cubicBezTo>
                    <a:pt x="159432" y="-203"/>
                    <a:pt x="169200" y="2043"/>
                    <a:pt x="177840" y="5407"/>
                  </a:cubicBezTo>
                  <a:cubicBezTo>
                    <a:pt x="220645" y="22125"/>
                    <a:pt x="249126" y="54165"/>
                    <a:pt x="269196" y="94329"/>
                  </a:cubicBezTo>
                  <a:cubicBezTo>
                    <a:pt x="272228" y="100410"/>
                    <a:pt x="273877" y="108217"/>
                    <a:pt x="273205" y="114919"/>
                  </a:cubicBezTo>
                  <a:cubicBezTo>
                    <a:pt x="270135" y="145525"/>
                    <a:pt x="266900" y="176168"/>
                    <a:pt x="262003" y="206520"/>
                  </a:cubicBezTo>
                  <a:cubicBezTo>
                    <a:pt x="256966" y="237646"/>
                    <a:pt x="249976" y="268467"/>
                    <a:pt x="243759" y="299403"/>
                  </a:cubicBezTo>
                  <a:cubicBezTo>
                    <a:pt x="232392" y="355904"/>
                    <a:pt x="219604" y="412177"/>
                    <a:pt x="210077" y="468983"/>
                  </a:cubicBezTo>
                  <a:cubicBezTo>
                    <a:pt x="204735" y="500795"/>
                    <a:pt x="203644" y="533470"/>
                    <a:pt x="202706" y="565814"/>
                  </a:cubicBezTo>
                  <a:cubicBezTo>
                    <a:pt x="202084" y="587394"/>
                    <a:pt x="212271" y="597346"/>
                    <a:pt x="233509" y="595328"/>
                  </a:cubicBezTo>
                  <a:cubicBezTo>
                    <a:pt x="254518" y="593335"/>
                    <a:pt x="275552" y="588536"/>
                    <a:pt x="295863" y="582545"/>
                  </a:cubicBezTo>
                  <a:cubicBezTo>
                    <a:pt x="376461" y="558769"/>
                    <a:pt x="449117" y="519392"/>
                    <a:pt x="515151" y="467650"/>
                  </a:cubicBezTo>
                  <a:cubicBezTo>
                    <a:pt x="526340" y="458892"/>
                    <a:pt x="536515" y="448838"/>
                    <a:pt x="547260" y="439520"/>
                  </a:cubicBezTo>
                  <a:cubicBezTo>
                    <a:pt x="556775" y="431269"/>
                    <a:pt x="566950" y="426255"/>
                    <a:pt x="579624" y="433097"/>
                  </a:cubicBezTo>
                  <a:cubicBezTo>
                    <a:pt x="593059" y="440346"/>
                    <a:pt x="600024" y="453573"/>
                    <a:pt x="597753" y="468641"/>
                  </a:cubicBezTo>
                  <a:cubicBezTo>
                    <a:pt x="595140" y="486146"/>
                    <a:pt x="583798" y="498713"/>
                    <a:pt x="572355" y="510645"/>
                  </a:cubicBezTo>
                  <a:cubicBezTo>
                    <a:pt x="548808" y="535171"/>
                    <a:pt x="525922" y="560673"/>
                    <a:pt x="499927" y="582393"/>
                  </a:cubicBezTo>
                  <a:cubicBezTo>
                    <a:pt x="478309" y="600456"/>
                    <a:pt x="452935" y="614154"/>
                    <a:pt x="428692" y="628917"/>
                  </a:cubicBezTo>
                  <a:cubicBezTo>
                    <a:pt x="386204" y="654825"/>
                    <a:pt x="343044" y="679172"/>
                    <a:pt x="296726" y="698214"/>
                  </a:cubicBezTo>
                  <a:cubicBezTo>
                    <a:pt x="249760" y="717522"/>
                    <a:pt x="201488" y="720606"/>
                    <a:pt x="152416" y="716303"/>
                  </a:cubicBezTo>
                  <a:cubicBezTo>
                    <a:pt x="113012" y="712863"/>
                    <a:pt x="82817" y="689709"/>
                    <a:pt x="59817" y="659611"/>
                  </a:cubicBezTo>
                  <a:cubicBezTo>
                    <a:pt x="28151" y="618165"/>
                    <a:pt x="6241" y="572136"/>
                    <a:pt x="6178" y="517881"/>
                  </a:cubicBezTo>
                  <a:cubicBezTo>
                    <a:pt x="6140" y="487072"/>
                    <a:pt x="3539" y="456277"/>
                    <a:pt x="2093" y="425468"/>
                  </a:cubicBezTo>
                  <a:cubicBezTo>
                    <a:pt x="1395" y="425341"/>
                    <a:pt x="697" y="425227"/>
                    <a:pt x="0" y="42510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Freeform 3"/>
            <p:cNvSpPr/>
            <p:nvPr/>
          </p:nvSpPr>
          <p:spPr>
            <a:xfrm>
              <a:off x="4952436" y="3168449"/>
              <a:ext cx="674266" cy="436688"/>
            </a:xfrm>
            <a:custGeom>
              <a:avLst/>
              <a:gdLst>
                <a:gd name="connsiteX0" fmla="*/ 674266 w 674266"/>
                <a:gd name="connsiteY0" fmla="*/ 150082 h 436688"/>
                <a:gd name="connsiteX1" fmla="*/ 593833 w 674266"/>
                <a:gd name="connsiteY1" fmla="*/ 332128 h 436688"/>
                <a:gd name="connsiteX2" fmla="*/ 565910 w 674266"/>
                <a:gd name="connsiteY2" fmla="*/ 361896 h 436688"/>
                <a:gd name="connsiteX3" fmla="*/ 486479 w 674266"/>
                <a:gd name="connsiteY3" fmla="*/ 422841 h 436688"/>
                <a:gd name="connsiteX4" fmla="*/ 459292 w 674266"/>
                <a:gd name="connsiteY4" fmla="*/ 435941 h 436688"/>
                <a:gd name="connsiteX5" fmla="*/ 415409 w 674266"/>
                <a:gd name="connsiteY5" fmla="*/ 413358 h 436688"/>
                <a:gd name="connsiteX6" fmla="*/ 414102 w 674266"/>
                <a:gd name="connsiteY6" fmla="*/ 396195 h 436688"/>
                <a:gd name="connsiteX7" fmla="*/ 436202 w 674266"/>
                <a:gd name="connsiteY7" fmla="*/ 291164 h 436688"/>
                <a:gd name="connsiteX8" fmla="*/ 466130 w 674266"/>
                <a:gd name="connsiteY8" fmla="*/ 201176 h 436688"/>
                <a:gd name="connsiteX9" fmla="*/ 442266 w 674266"/>
                <a:gd name="connsiteY9" fmla="*/ 176105 h 436688"/>
                <a:gd name="connsiteX10" fmla="*/ 371767 w 674266"/>
                <a:gd name="connsiteY10" fmla="*/ 183645 h 436688"/>
                <a:gd name="connsiteX11" fmla="*/ 333225 w 674266"/>
                <a:gd name="connsiteY11" fmla="*/ 186857 h 436688"/>
                <a:gd name="connsiteX12" fmla="*/ 211079 w 674266"/>
                <a:gd name="connsiteY12" fmla="*/ 176676 h 436688"/>
                <a:gd name="connsiteX13" fmla="*/ 151274 w 674266"/>
                <a:gd name="connsiteY13" fmla="*/ 170456 h 436688"/>
                <a:gd name="connsiteX14" fmla="*/ 65424 w 674266"/>
                <a:gd name="connsiteY14" fmla="*/ 132221 h 436688"/>
                <a:gd name="connsiteX15" fmla="*/ 16695 w 674266"/>
                <a:gd name="connsiteY15" fmla="*/ 68091 h 436688"/>
                <a:gd name="connsiteX16" fmla="*/ 0 w 674266"/>
                <a:gd name="connsiteY16" fmla="*/ 33131 h 436688"/>
                <a:gd name="connsiteX17" fmla="*/ 26045 w 674266"/>
                <a:gd name="connsiteY17" fmla="*/ 0 h 436688"/>
                <a:gd name="connsiteX18" fmla="*/ 109637 w 674266"/>
                <a:gd name="connsiteY18" fmla="*/ 19942 h 436688"/>
                <a:gd name="connsiteX19" fmla="*/ 166727 w 674266"/>
                <a:gd name="connsiteY19" fmla="*/ 28802 h 436688"/>
                <a:gd name="connsiteX20" fmla="*/ 385748 w 674266"/>
                <a:gd name="connsiteY20" fmla="*/ 13633 h 436688"/>
                <a:gd name="connsiteX21" fmla="*/ 546398 w 674266"/>
                <a:gd name="connsiteY21" fmla="*/ 15169 h 436688"/>
                <a:gd name="connsiteX22" fmla="*/ 661237 w 674266"/>
                <a:gd name="connsiteY22" fmla="*/ 103317 h 436688"/>
                <a:gd name="connsiteX23" fmla="*/ 674266 w 674266"/>
                <a:gd name="connsiteY23" fmla="*/ 150082 h 43668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</a:cxnLst>
              <a:rect l="l" t="t" r="r" b="b"/>
              <a:pathLst>
                <a:path w="674266" h="436688">
                  <a:moveTo>
                    <a:pt x="674266" y="150082"/>
                  </a:moveTo>
                  <a:cubicBezTo>
                    <a:pt x="674012" y="224279"/>
                    <a:pt x="644604" y="282939"/>
                    <a:pt x="593833" y="332128"/>
                  </a:cubicBezTo>
                  <a:cubicBezTo>
                    <a:pt x="584077" y="341598"/>
                    <a:pt x="574232" y="351195"/>
                    <a:pt x="565910" y="361896"/>
                  </a:cubicBezTo>
                  <a:cubicBezTo>
                    <a:pt x="544660" y="389239"/>
                    <a:pt x="519058" y="410362"/>
                    <a:pt x="486479" y="422841"/>
                  </a:cubicBezTo>
                  <a:cubicBezTo>
                    <a:pt x="477117" y="426420"/>
                    <a:pt x="468578" y="432145"/>
                    <a:pt x="459292" y="435941"/>
                  </a:cubicBezTo>
                  <a:cubicBezTo>
                    <a:pt x="437293" y="444954"/>
                    <a:pt x="420864" y="436449"/>
                    <a:pt x="415409" y="413358"/>
                  </a:cubicBezTo>
                  <a:cubicBezTo>
                    <a:pt x="414102" y="407823"/>
                    <a:pt x="413405" y="401793"/>
                    <a:pt x="414102" y="396195"/>
                  </a:cubicBezTo>
                  <a:cubicBezTo>
                    <a:pt x="418555" y="360601"/>
                    <a:pt x="422412" y="325096"/>
                    <a:pt x="436202" y="291164"/>
                  </a:cubicBezTo>
                  <a:cubicBezTo>
                    <a:pt x="448090" y="261930"/>
                    <a:pt x="457186" y="231489"/>
                    <a:pt x="466130" y="201176"/>
                  </a:cubicBezTo>
                  <a:cubicBezTo>
                    <a:pt x="472029" y="181233"/>
                    <a:pt x="462857" y="173185"/>
                    <a:pt x="442266" y="176105"/>
                  </a:cubicBezTo>
                  <a:cubicBezTo>
                    <a:pt x="418885" y="179431"/>
                    <a:pt x="395288" y="181322"/>
                    <a:pt x="371767" y="183645"/>
                  </a:cubicBezTo>
                  <a:cubicBezTo>
                    <a:pt x="358941" y="184927"/>
                    <a:pt x="346089" y="185955"/>
                    <a:pt x="333225" y="186857"/>
                  </a:cubicBezTo>
                  <a:cubicBezTo>
                    <a:pt x="291994" y="189764"/>
                    <a:pt x="251739" y="180738"/>
                    <a:pt x="211079" y="176676"/>
                  </a:cubicBezTo>
                  <a:cubicBezTo>
                    <a:pt x="191123" y="174670"/>
                    <a:pt x="170799" y="174493"/>
                    <a:pt x="151274" y="170456"/>
                  </a:cubicBezTo>
                  <a:cubicBezTo>
                    <a:pt x="120154" y="164020"/>
                    <a:pt x="91114" y="152227"/>
                    <a:pt x="65424" y="132221"/>
                  </a:cubicBezTo>
                  <a:cubicBezTo>
                    <a:pt x="43248" y="114932"/>
                    <a:pt x="25741" y="95256"/>
                    <a:pt x="16695" y="68091"/>
                  </a:cubicBezTo>
                  <a:cubicBezTo>
                    <a:pt x="12648" y="55930"/>
                    <a:pt x="4986" y="45038"/>
                    <a:pt x="0" y="33131"/>
                  </a:cubicBezTo>
                  <a:cubicBezTo>
                    <a:pt x="-8423" y="13049"/>
                    <a:pt x="4694" y="-4277"/>
                    <a:pt x="26045" y="0"/>
                  </a:cubicBezTo>
                  <a:cubicBezTo>
                    <a:pt x="54108" y="5623"/>
                    <a:pt x="81638" y="13900"/>
                    <a:pt x="109637" y="19942"/>
                  </a:cubicBezTo>
                  <a:cubicBezTo>
                    <a:pt x="128451" y="24004"/>
                    <a:pt x="147621" y="28320"/>
                    <a:pt x="166727" y="28802"/>
                  </a:cubicBezTo>
                  <a:cubicBezTo>
                    <a:pt x="240144" y="30643"/>
                    <a:pt x="312977" y="24436"/>
                    <a:pt x="385748" y="13633"/>
                  </a:cubicBezTo>
                  <a:cubicBezTo>
                    <a:pt x="438930" y="5750"/>
                    <a:pt x="493152" y="1282"/>
                    <a:pt x="546398" y="15169"/>
                  </a:cubicBezTo>
                  <a:cubicBezTo>
                    <a:pt x="596789" y="28320"/>
                    <a:pt x="635229" y="57897"/>
                    <a:pt x="661237" y="103317"/>
                  </a:cubicBezTo>
                  <a:cubicBezTo>
                    <a:pt x="669978" y="118588"/>
                    <a:pt x="676651" y="134303"/>
                    <a:pt x="674266" y="15008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Freeform 3"/>
            <p:cNvSpPr/>
            <p:nvPr/>
          </p:nvSpPr>
          <p:spPr>
            <a:xfrm>
              <a:off x="6268498" y="3769854"/>
              <a:ext cx="499574" cy="387701"/>
            </a:xfrm>
            <a:custGeom>
              <a:avLst/>
              <a:gdLst>
                <a:gd name="connsiteX0" fmla="*/ 135546 w 499574"/>
                <a:gd name="connsiteY0" fmla="*/ 0 h 387701"/>
                <a:gd name="connsiteX1" fmla="*/ 165308 w 499574"/>
                <a:gd name="connsiteY1" fmla="*/ 3440 h 387701"/>
                <a:gd name="connsiteX2" fmla="*/ 192914 w 499574"/>
                <a:gd name="connsiteY2" fmla="*/ 48390 h 387701"/>
                <a:gd name="connsiteX3" fmla="*/ 175838 w 499574"/>
                <a:gd name="connsiteY3" fmla="*/ 82765 h 387701"/>
                <a:gd name="connsiteX4" fmla="*/ 119840 w 499574"/>
                <a:gd name="connsiteY4" fmla="*/ 214378 h 387701"/>
                <a:gd name="connsiteX5" fmla="*/ 109285 w 499574"/>
                <a:gd name="connsiteY5" fmla="*/ 262818 h 387701"/>
                <a:gd name="connsiteX6" fmla="*/ 145492 w 499574"/>
                <a:gd name="connsiteY6" fmla="*/ 299796 h 387701"/>
                <a:gd name="connsiteX7" fmla="*/ 208557 w 499574"/>
                <a:gd name="connsiteY7" fmla="*/ 279118 h 387701"/>
                <a:gd name="connsiteX8" fmla="*/ 423645 w 499574"/>
                <a:gd name="connsiteY8" fmla="*/ 125773 h 387701"/>
                <a:gd name="connsiteX9" fmla="*/ 468848 w 499574"/>
                <a:gd name="connsiteY9" fmla="*/ 76710 h 387701"/>
                <a:gd name="connsiteX10" fmla="*/ 491417 w 499574"/>
                <a:gd name="connsiteY10" fmla="*/ 64029 h 387701"/>
                <a:gd name="connsiteX11" fmla="*/ 499574 w 499574"/>
                <a:gd name="connsiteY11" fmla="*/ 90382 h 387701"/>
                <a:gd name="connsiteX12" fmla="*/ 485771 w 499574"/>
                <a:gd name="connsiteY12" fmla="*/ 130825 h 387701"/>
                <a:gd name="connsiteX13" fmla="*/ 391840 w 499574"/>
                <a:gd name="connsiteY13" fmla="*/ 257004 h 387701"/>
                <a:gd name="connsiteX14" fmla="*/ 186165 w 499574"/>
                <a:gd name="connsiteY14" fmla="*/ 375441 h 387701"/>
                <a:gd name="connsiteX15" fmla="*/ 144287 w 499574"/>
                <a:gd name="connsiteY15" fmla="*/ 385228 h 387701"/>
                <a:gd name="connsiteX16" fmla="*/ 53540 w 499574"/>
                <a:gd name="connsiteY16" fmla="*/ 376418 h 387701"/>
                <a:gd name="connsiteX17" fmla="*/ 10723 w 499574"/>
                <a:gd name="connsiteY17" fmla="*/ 328079 h 387701"/>
                <a:gd name="connsiteX18" fmla="*/ 4214 w 499574"/>
                <a:gd name="connsiteY18" fmla="*/ 221994 h 387701"/>
                <a:gd name="connsiteX19" fmla="*/ 43796 w 499574"/>
                <a:gd name="connsiteY19" fmla="*/ 92616 h 387701"/>
                <a:gd name="connsiteX20" fmla="*/ 86994 w 499574"/>
                <a:gd name="connsiteY20" fmla="*/ 20412 h 387701"/>
                <a:gd name="connsiteX21" fmla="*/ 135546 w 499574"/>
                <a:gd name="connsiteY21" fmla="*/ 0 h 38770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</a:cxnLst>
              <a:rect l="l" t="t" r="r" b="b"/>
              <a:pathLst>
                <a:path w="499574" h="387701">
                  <a:moveTo>
                    <a:pt x="135546" y="0"/>
                  </a:moveTo>
                  <a:cubicBezTo>
                    <a:pt x="145479" y="1079"/>
                    <a:pt x="155642" y="1193"/>
                    <a:pt x="165308" y="3440"/>
                  </a:cubicBezTo>
                  <a:cubicBezTo>
                    <a:pt x="188259" y="8746"/>
                    <a:pt x="199232" y="25693"/>
                    <a:pt x="192914" y="48390"/>
                  </a:cubicBezTo>
                  <a:cubicBezTo>
                    <a:pt x="189527" y="60576"/>
                    <a:pt x="184098" y="73524"/>
                    <a:pt x="175838" y="82765"/>
                  </a:cubicBezTo>
                  <a:cubicBezTo>
                    <a:pt x="142105" y="120492"/>
                    <a:pt x="133922" y="168654"/>
                    <a:pt x="119840" y="214378"/>
                  </a:cubicBezTo>
                  <a:cubicBezTo>
                    <a:pt x="114994" y="230106"/>
                    <a:pt x="113255" y="246773"/>
                    <a:pt x="109285" y="262818"/>
                  </a:cubicBezTo>
                  <a:cubicBezTo>
                    <a:pt x="102053" y="292091"/>
                    <a:pt x="123176" y="304810"/>
                    <a:pt x="145492" y="299796"/>
                  </a:cubicBezTo>
                  <a:cubicBezTo>
                    <a:pt x="167009" y="294947"/>
                    <a:pt x="188906" y="288867"/>
                    <a:pt x="208557" y="279118"/>
                  </a:cubicBezTo>
                  <a:cubicBezTo>
                    <a:pt x="288330" y="239563"/>
                    <a:pt x="360111" y="188279"/>
                    <a:pt x="423645" y="125773"/>
                  </a:cubicBezTo>
                  <a:cubicBezTo>
                    <a:pt x="439478" y="110197"/>
                    <a:pt x="453674" y="92971"/>
                    <a:pt x="468848" y="76710"/>
                  </a:cubicBezTo>
                  <a:cubicBezTo>
                    <a:pt x="474988" y="70134"/>
                    <a:pt x="480266" y="59840"/>
                    <a:pt x="491417" y="64029"/>
                  </a:cubicBezTo>
                  <a:cubicBezTo>
                    <a:pt x="504028" y="68764"/>
                    <a:pt x="501376" y="81331"/>
                    <a:pt x="499574" y="90382"/>
                  </a:cubicBezTo>
                  <a:cubicBezTo>
                    <a:pt x="496809" y="104282"/>
                    <a:pt x="493041" y="118905"/>
                    <a:pt x="485771" y="130825"/>
                  </a:cubicBezTo>
                  <a:cubicBezTo>
                    <a:pt x="458356" y="175686"/>
                    <a:pt x="425929" y="216853"/>
                    <a:pt x="391840" y="257004"/>
                  </a:cubicBezTo>
                  <a:cubicBezTo>
                    <a:pt x="337098" y="321478"/>
                    <a:pt x="264226" y="352591"/>
                    <a:pt x="186165" y="375441"/>
                  </a:cubicBezTo>
                  <a:cubicBezTo>
                    <a:pt x="172426" y="379452"/>
                    <a:pt x="158166" y="381648"/>
                    <a:pt x="144287" y="385228"/>
                  </a:cubicBezTo>
                  <a:cubicBezTo>
                    <a:pt x="112926" y="393314"/>
                    <a:pt x="82947" y="386675"/>
                    <a:pt x="53540" y="376418"/>
                  </a:cubicBezTo>
                  <a:cubicBezTo>
                    <a:pt x="30641" y="368433"/>
                    <a:pt x="18500" y="349875"/>
                    <a:pt x="10723" y="328079"/>
                  </a:cubicBezTo>
                  <a:cubicBezTo>
                    <a:pt x="-1658" y="293373"/>
                    <a:pt x="-3320" y="257474"/>
                    <a:pt x="4214" y="221994"/>
                  </a:cubicBezTo>
                  <a:cubicBezTo>
                    <a:pt x="13590" y="177818"/>
                    <a:pt x="21316" y="132767"/>
                    <a:pt x="43796" y="92616"/>
                  </a:cubicBezTo>
                  <a:cubicBezTo>
                    <a:pt x="57473" y="68141"/>
                    <a:pt x="72481" y="44416"/>
                    <a:pt x="86994" y="20412"/>
                  </a:cubicBezTo>
                  <a:cubicBezTo>
                    <a:pt x="98222" y="1815"/>
                    <a:pt x="115108" y="-3008"/>
                    <a:pt x="135546" y="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3"/>
            <p:cNvSpPr/>
            <p:nvPr/>
          </p:nvSpPr>
          <p:spPr>
            <a:xfrm>
              <a:off x="5213205" y="2643713"/>
              <a:ext cx="310174" cy="423628"/>
            </a:xfrm>
            <a:custGeom>
              <a:avLst/>
              <a:gdLst>
                <a:gd name="connsiteX0" fmla="*/ 246259 w 310174"/>
                <a:gd name="connsiteY0" fmla="*/ 80429 h 423628"/>
                <a:gd name="connsiteX1" fmla="*/ 216432 w 310174"/>
                <a:gd name="connsiteY1" fmla="*/ 212689 h 423628"/>
                <a:gd name="connsiteX2" fmla="*/ 178284 w 310174"/>
                <a:gd name="connsiteY2" fmla="*/ 308682 h 423628"/>
                <a:gd name="connsiteX3" fmla="*/ 175518 w 310174"/>
                <a:gd name="connsiteY3" fmla="*/ 332408 h 423628"/>
                <a:gd name="connsiteX4" fmla="*/ 201373 w 310174"/>
                <a:gd name="connsiteY4" fmla="*/ 335518 h 423628"/>
                <a:gd name="connsiteX5" fmla="*/ 256319 w 310174"/>
                <a:gd name="connsiteY5" fmla="*/ 316870 h 423628"/>
                <a:gd name="connsiteX6" fmla="*/ 284940 w 310174"/>
                <a:gd name="connsiteY6" fmla="*/ 307464 h 423628"/>
                <a:gd name="connsiteX7" fmla="*/ 310174 w 310174"/>
                <a:gd name="connsiteY7" fmla="*/ 314204 h 423628"/>
                <a:gd name="connsiteX8" fmla="*/ 308194 w 310174"/>
                <a:gd name="connsiteY8" fmla="*/ 340126 h 423628"/>
                <a:gd name="connsiteX9" fmla="*/ 278965 w 310174"/>
                <a:gd name="connsiteY9" fmla="*/ 368091 h 423628"/>
                <a:gd name="connsiteX10" fmla="*/ 136900 w 310174"/>
                <a:gd name="connsiteY10" fmla="*/ 423628 h 423628"/>
                <a:gd name="connsiteX11" fmla="*/ 66617 w 310174"/>
                <a:gd name="connsiteY11" fmla="*/ 377421 h 423628"/>
                <a:gd name="connsiteX12" fmla="*/ 59690 w 310174"/>
                <a:gd name="connsiteY12" fmla="*/ 339326 h 423628"/>
                <a:gd name="connsiteX13" fmla="*/ 77058 w 310174"/>
                <a:gd name="connsiteY13" fmla="*/ 269153 h 423628"/>
                <a:gd name="connsiteX14" fmla="*/ 129491 w 310174"/>
                <a:gd name="connsiteY14" fmla="*/ 121101 h 423628"/>
                <a:gd name="connsiteX15" fmla="*/ 130798 w 310174"/>
                <a:gd name="connsiteY15" fmla="*/ 116988 h 423628"/>
                <a:gd name="connsiteX16" fmla="*/ 124188 w 310174"/>
                <a:gd name="connsiteY16" fmla="*/ 83324 h 423628"/>
                <a:gd name="connsiteX17" fmla="*/ 85545 w 310174"/>
                <a:gd name="connsiteY17" fmla="*/ 87868 h 423628"/>
                <a:gd name="connsiteX18" fmla="*/ 68380 w 310174"/>
                <a:gd name="connsiteY18" fmla="*/ 104269 h 423628"/>
                <a:gd name="connsiteX19" fmla="*/ 54793 w 310174"/>
                <a:gd name="connsiteY19" fmla="*/ 114869 h 423628"/>
                <a:gd name="connsiteX20" fmla="*/ 10352 w 310174"/>
                <a:gd name="connsiteY20" fmla="*/ 96005 h 423628"/>
                <a:gd name="connsiteX21" fmla="*/ 0 w 310174"/>
                <a:gd name="connsiteY21" fmla="*/ 56526 h 423628"/>
                <a:gd name="connsiteX22" fmla="*/ 6647 w 310174"/>
                <a:gd name="connsiteY22" fmla="*/ 32979 h 423628"/>
                <a:gd name="connsiteX23" fmla="*/ 56302 w 310174"/>
                <a:gd name="connsiteY23" fmla="*/ 8987 h 423628"/>
                <a:gd name="connsiteX24" fmla="*/ 105438 w 310174"/>
                <a:gd name="connsiteY24" fmla="*/ 3033 h 423628"/>
                <a:gd name="connsiteX25" fmla="*/ 154839 w 310174"/>
                <a:gd name="connsiteY25" fmla="*/ 0 h 423628"/>
                <a:gd name="connsiteX26" fmla="*/ 217447 w 310174"/>
                <a:gd name="connsiteY26" fmla="*/ 12491 h 423628"/>
                <a:gd name="connsiteX27" fmla="*/ 246259 w 310174"/>
                <a:gd name="connsiteY27" fmla="*/ 80429 h 4236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</a:cxnLst>
              <a:rect l="l" t="t" r="r" b="b"/>
              <a:pathLst>
                <a:path w="310174" h="423628">
                  <a:moveTo>
                    <a:pt x="246259" y="80429"/>
                  </a:moveTo>
                  <a:cubicBezTo>
                    <a:pt x="248631" y="124605"/>
                    <a:pt x="230768" y="168438"/>
                    <a:pt x="216432" y="212689"/>
                  </a:cubicBezTo>
                  <a:cubicBezTo>
                    <a:pt x="205852" y="245377"/>
                    <a:pt x="191313" y="276795"/>
                    <a:pt x="178284" y="308682"/>
                  </a:cubicBezTo>
                  <a:cubicBezTo>
                    <a:pt x="175011" y="316680"/>
                    <a:pt x="168198" y="326568"/>
                    <a:pt x="175518" y="332408"/>
                  </a:cubicBezTo>
                  <a:cubicBezTo>
                    <a:pt x="181392" y="337105"/>
                    <a:pt x="193279" y="337587"/>
                    <a:pt x="201373" y="335518"/>
                  </a:cubicBezTo>
                  <a:cubicBezTo>
                    <a:pt x="220048" y="330719"/>
                    <a:pt x="238025" y="323192"/>
                    <a:pt x="256319" y="316870"/>
                  </a:cubicBezTo>
                  <a:cubicBezTo>
                    <a:pt x="265808" y="313595"/>
                    <a:pt x="275311" y="310282"/>
                    <a:pt x="284940" y="307464"/>
                  </a:cubicBezTo>
                  <a:cubicBezTo>
                    <a:pt x="294544" y="304658"/>
                    <a:pt x="303564" y="305458"/>
                    <a:pt x="310174" y="314204"/>
                  </a:cubicBezTo>
                  <a:cubicBezTo>
                    <a:pt x="317075" y="323344"/>
                    <a:pt x="314170" y="332903"/>
                    <a:pt x="308194" y="340126"/>
                  </a:cubicBezTo>
                  <a:cubicBezTo>
                    <a:pt x="299580" y="350522"/>
                    <a:pt x="290624" y="363051"/>
                    <a:pt x="278965" y="368091"/>
                  </a:cubicBezTo>
                  <a:cubicBezTo>
                    <a:pt x="232291" y="388236"/>
                    <a:pt x="185249" y="408141"/>
                    <a:pt x="136900" y="423628"/>
                  </a:cubicBezTo>
                  <a:cubicBezTo>
                    <a:pt x="101099" y="435103"/>
                    <a:pt x="73962" y="414640"/>
                    <a:pt x="66617" y="377421"/>
                  </a:cubicBezTo>
                  <a:cubicBezTo>
                    <a:pt x="64117" y="364752"/>
                    <a:pt x="61377" y="352096"/>
                    <a:pt x="59690" y="339326"/>
                  </a:cubicBezTo>
                  <a:cubicBezTo>
                    <a:pt x="56315" y="313785"/>
                    <a:pt x="66540" y="291279"/>
                    <a:pt x="77058" y="269153"/>
                  </a:cubicBezTo>
                  <a:cubicBezTo>
                    <a:pt x="99652" y="221588"/>
                    <a:pt x="118251" y="172665"/>
                    <a:pt x="129491" y="121101"/>
                  </a:cubicBezTo>
                  <a:cubicBezTo>
                    <a:pt x="129796" y="119705"/>
                    <a:pt x="130531" y="118385"/>
                    <a:pt x="130798" y="116988"/>
                  </a:cubicBezTo>
                  <a:cubicBezTo>
                    <a:pt x="133145" y="104866"/>
                    <a:pt x="136380" y="92375"/>
                    <a:pt x="124188" y="83324"/>
                  </a:cubicBezTo>
                  <a:cubicBezTo>
                    <a:pt x="115803" y="77104"/>
                    <a:pt x="96798" y="79211"/>
                    <a:pt x="85545" y="87868"/>
                  </a:cubicBezTo>
                  <a:cubicBezTo>
                    <a:pt x="79303" y="92654"/>
                    <a:pt x="74267" y="98976"/>
                    <a:pt x="68380" y="104269"/>
                  </a:cubicBezTo>
                  <a:cubicBezTo>
                    <a:pt x="64130" y="108115"/>
                    <a:pt x="59677" y="111923"/>
                    <a:pt x="54793" y="114869"/>
                  </a:cubicBezTo>
                  <a:cubicBezTo>
                    <a:pt x="32122" y="128578"/>
                    <a:pt x="16949" y="122003"/>
                    <a:pt x="10352" y="96005"/>
                  </a:cubicBezTo>
                  <a:cubicBezTo>
                    <a:pt x="7015" y="82816"/>
                    <a:pt x="3653" y="69627"/>
                    <a:pt x="0" y="56526"/>
                  </a:cubicBezTo>
                  <a:cubicBezTo>
                    <a:pt x="-2613" y="47171"/>
                    <a:pt x="113" y="39821"/>
                    <a:pt x="6647" y="32979"/>
                  </a:cubicBezTo>
                  <a:cubicBezTo>
                    <a:pt x="20247" y="18736"/>
                    <a:pt x="37894" y="12567"/>
                    <a:pt x="56302" y="8987"/>
                  </a:cubicBezTo>
                  <a:cubicBezTo>
                    <a:pt x="72452" y="5826"/>
                    <a:pt x="89008" y="4493"/>
                    <a:pt x="105438" y="3033"/>
                  </a:cubicBezTo>
                  <a:cubicBezTo>
                    <a:pt x="121866" y="1561"/>
                    <a:pt x="138359" y="634"/>
                    <a:pt x="154839" y="0"/>
                  </a:cubicBezTo>
                  <a:cubicBezTo>
                    <a:pt x="176647" y="-824"/>
                    <a:pt x="198087" y="1815"/>
                    <a:pt x="217447" y="12491"/>
                  </a:cubicBezTo>
                  <a:cubicBezTo>
                    <a:pt x="241894" y="25959"/>
                    <a:pt x="247299" y="38958"/>
                    <a:pt x="246259" y="8042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Freeform 3"/>
            <p:cNvSpPr/>
            <p:nvPr/>
          </p:nvSpPr>
          <p:spPr>
            <a:xfrm>
              <a:off x="5768399" y="2849230"/>
              <a:ext cx="463618" cy="167849"/>
            </a:xfrm>
            <a:custGeom>
              <a:avLst/>
              <a:gdLst>
                <a:gd name="connsiteX0" fmla="*/ 463618 w 463618"/>
                <a:gd name="connsiteY0" fmla="*/ 112799 h 167849"/>
                <a:gd name="connsiteX1" fmla="*/ 391659 w 463618"/>
                <a:gd name="connsiteY1" fmla="*/ 159146 h 167849"/>
                <a:gd name="connsiteX2" fmla="*/ 312546 w 463618"/>
                <a:gd name="connsiteY2" fmla="*/ 141577 h 167849"/>
                <a:gd name="connsiteX3" fmla="*/ 222433 w 463618"/>
                <a:gd name="connsiteY3" fmla="*/ 137096 h 167849"/>
                <a:gd name="connsiteX4" fmla="*/ 120420 w 463618"/>
                <a:gd name="connsiteY4" fmla="*/ 159120 h 167849"/>
                <a:gd name="connsiteX5" fmla="*/ 46483 w 463618"/>
                <a:gd name="connsiteY5" fmla="*/ 165010 h 167849"/>
                <a:gd name="connsiteX6" fmla="*/ 25005 w 463618"/>
                <a:gd name="connsiteY6" fmla="*/ 148711 h 167849"/>
                <a:gd name="connsiteX7" fmla="*/ 0 w 463618"/>
                <a:gd name="connsiteY7" fmla="*/ 103495 h 167849"/>
                <a:gd name="connsiteX8" fmla="*/ 10022 w 463618"/>
                <a:gd name="connsiteY8" fmla="*/ 71239 h 167849"/>
                <a:gd name="connsiteX9" fmla="*/ 79633 w 463618"/>
                <a:gd name="connsiteY9" fmla="*/ 33690 h 167849"/>
                <a:gd name="connsiteX10" fmla="*/ 214288 w 463618"/>
                <a:gd name="connsiteY10" fmla="*/ 6600 h 167849"/>
                <a:gd name="connsiteX11" fmla="*/ 265212 w 463618"/>
                <a:gd name="connsiteY11" fmla="*/ 0 h 167849"/>
                <a:gd name="connsiteX12" fmla="*/ 395504 w 463618"/>
                <a:gd name="connsiteY12" fmla="*/ 24956 h 167849"/>
                <a:gd name="connsiteX13" fmla="*/ 460928 w 463618"/>
                <a:gd name="connsiteY13" fmla="*/ 98176 h 167849"/>
                <a:gd name="connsiteX14" fmla="*/ 463529 w 463618"/>
                <a:gd name="connsiteY14" fmla="*/ 106338 h 167849"/>
                <a:gd name="connsiteX15" fmla="*/ 463618 w 463618"/>
                <a:gd name="connsiteY15" fmla="*/ 112799 h 16784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463618" h="167849">
                  <a:moveTo>
                    <a:pt x="463618" y="112799"/>
                  </a:moveTo>
                  <a:cubicBezTo>
                    <a:pt x="463034" y="146743"/>
                    <a:pt x="421080" y="174899"/>
                    <a:pt x="391659" y="159146"/>
                  </a:cubicBezTo>
                  <a:cubicBezTo>
                    <a:pt x="366426" y="145652"/>
                    <a:pt x="339251" y="144763"/>
                    <a:pt x="312546" y="141577"/>
                  </a:cubicBezTo>
                  <a:cubicBezTo>
                    <a:pt x="282733" y="138035"/>
                    <a:pt x="252462" y="136614"/>
                    <a:pt x="222433" y="137096"/>
                  </a:cubicBezTo>
                  <a:cubicBezTo>
                    <a:pt x="187266" y="137654"/>
                    <a:pt x="152315" y="142110"/>
                    <a:pt x="120420" y="159120"/>
                  </a:cubicBezTo>
                  <a:cubicBezTo>
                    <a:pt x="96659" y="171789"/>
                    <a:pt x="71197" y="167765"/>
                    <a:pt x="46483" y="165010"/>
                  </a:cubicBezTo>
                  <a:cubicBezTo>
                    <a:pt x="38694" y="164147"/>
                    <a:pt x="29902" y="155909"/>
                    <a:pt x="25005" y="148711"/>
                  </a:cubicBezTo>
                  <a:cubicBezTo>
                    <a:pt x="15363" y="134519"/>
                    <a:pt x="7687" y="118918"/>
                    <a:pt x="0" y="103495"/>
                  </a:cubicBezTo>
                  <a:cubicBezTo>
                    <a:pt x="-6698" y="90064"/>
                    <a:pt x="494" y="79820"/>
                    <a:pt x="10022" y="71239"/>
                  </a:cubicBezTo>
                  <a:cubicBezTo>
                    <a:pt x="30155" y="53137"/>
                    <a:pt x="53727" y="40379"/>
                    <a:pt x="79633" y="33690"/>
                  </a:cubicBezTo>
                  <a:cubicBezTo>
                    <a:pt x="123960" y="22252"/>
                    <a:pt x="167932" y="8746"/>
                    <a:pt x="214288" y="6600"/>
                  </a:cubicBezTo>
                  <a:cubicBezTo>
                    <a:pt x="231339" y="5813"/>
                    <a:pt x="248339" y="-545"/>
                    <a:pt x="265212" y="0"/>
                  </a:cubicBezTo>
                  <a:cubicBezTo>
                    <a:pt x="309780" y="1434"/>
                    <a:pt x="353727" y="8670"/>
                    <a:pt x="395504" y="24956"/>
                  </a:cubicBezTo>
                  <a:cubicBezTo>
                    <a:pt x="429326" y="38145"/>
                    <a:pt x="448153" y="65692"/>
                    <a:pt x="460928" y="98176"/>
                  </a:cubicBezTo>
                  <a:cubicBezTo>
                    <a:pt x="461969" y="100842"/>
                    <a:pt x="462971" y="103558"/>
                    <a:pt x="463529" y="106338"/>
                  </a:cubicBezTo>
                  <a:cubicBezTo>
                    <a:pt x="463948" y="108420"/>
                    <a:pt x="463618" y="110641"/>
                    <a:pt x="463618" y="11279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Freeform 3"/>
            <p:cNvSpPr/>
            <p:nvPr/>
          </p:nvSpPr>
          <p:spPr>
            <a:xfrm>
              <a:off x="5062863" y="2610580"/>
              <a:ext cx="128730" cy="495157"/>
            </a:xfrm>
            <a:custGeom>
              <a:avLst/>
              <a:gdLst>
                <a:gd name="connsiteX0" fmla="*/ 0 w 128730"/>
                <a:gd name="connsiteY0" fmla="*/ 219668 h 495157"/>
                <a:gd name="connsiteX1" fmla="*/ 7446 w 128730"/>
                <a:gd name="connsiteY1" fmla="*/ 79601 h 495157"/>
                <a:gd name="connsiteX2" fmla="*/ 29737 w 128730"/>
                <a:gd name="connsiteY2" fmla="*/ 14899 h 495157"/>
                <a:gd name="connsiteX3" fmla="*/ 34089 w 128730"/>
                <a:gd name="connsiteY3" fmla="*/ 10177 h 495157"/>
                <a:gd name="connsiteX4" fmla="*/ 100972 w 128730"/>
                <a:gd name="connsiteY4" fmla="*/ 3436 h 495157"/>
                <a:gd name="connsiteX5" fmla="*/ 128730 w 128730"/>
                <a:gd name="connsiteY5" fmla="*/ 40846 h 495157"/>
                <a:gd name="connsiteX6" fmla="*/ 128261 w 128730"/>
                <a:gd name="connsiteY6" fmla="*/ 104900 h 495157"/>
                <a:gd name="connsiteX7" fmla="*/ 116589 w 128730"/>
                <a:gd name="connsiteY7" fmla="*/ 179415 h 495157"/>
                <a:gd name="connsiteX8" fmla="*/ 106973 w 128730"/>
                <a:gd name="connsiteY8" fmla="*/ 329726 h 495157"/>
                <a:gd name="connsiteX9" fmla="*/ 125634 w 128730"/>
                <a:gd name="connsiteY9" fmla="*/ 429172 h 495157"/>
                <a:gd name="connsiteX10" fmla="*/ 116335 w 128730"/>
                <a:gd name="connsiteY10" fmla="*/ 480633 h 495157"/>
                <a:gd name="connsiteX11" fmla="*/ 68672 w 128730"/>
                <a:gd name="connsiteY11" fmla="*/ 483756 h 495157"/>
                <a:gd name="connsiteX12" fmla="*/ 50987 w 128730"/>
                <a:gd name="connsiteY12" fmla="*/ 454281 h 495157"/>
                <a:gd name="connsiteX13" fmla="*/ 3146 w 128730"/>
                <a:gd name="connsiteY13" fmla="*/ 284408 h 495157"/>
                <a:gd name="connsiteX14" fmla="*/ 2664 w 128730"/>
                <a:gd name="connsiteY14" fmla="*/ 219693 h 495157"/>
                <a:gd name="connsiteX15" fmla="*/ 0 w 128730"/>
                <a:gd name="connsiteY15" fmla="*/ 219668 h 49515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128730" h="495157">
                  <a:moveTo>
                    <a:pt x="0" y="219668"/>
                  </a:moveTo>
                  <a:cubicBezTo>
                    <a:pt x="2182" y="172941"/>
                    <a:pt x="2283" y="125985"/>
                    <a:pt x="7446" y="79601"/>
                  </a:cubicBezTo>
                  <a:cubicBezTo>
                    <a:pt x="9895" y="57475"/>
                    <a:pt x="21871" y="36378"/>
                    <a:pt x="29737" y="14899"/>
                  </a:cubicBezTo>
                  <a:cubicBezTo>
                    <a:pt x="30422" y="13033"/>
                    <a:pt x="32337" y="11345"/>
                    <a:pt x="34089" y="10177"/>
                  </a:cubicBezTo>
                  <a:cubicBezTo>
                    <a:pt x="55097" y="-3900"/>
                    <a:pt x="78859" y="-637"/>
                    <a:pt x="100972" y="3436"/>
                  </a:cubicBezTo>
                  <a:cubicBezTo>
                    <a:pt x="118593" y="6673"/>
                    <a:pt x="125432" y="23328"/>
                    <a:pt x="128730" y="40846"/>
                  </a:cubicBezTo>
                  <a:cubicBezTo>
                    <a:pt x="132777" y="62388"/>
                    <a:pt x="133386" y="83168"/>
                    <a:pt x="128261" y="104900"/>
                  </a:cubicBezTo>
                  <a:cubicBezTo>
                    <a:pt x="122489" y="129311"/>
                    <a:pt x="119266" y="154433"/>
                    <a:pt x="116589" y="179415"/>
                  </a:cubicBezTo>
                  <a:cubicBezTo>
                    <a:pt x="111235" y="229366"/>
                    <a:pt x="99335" y="279102"/>
                    <a:pt x="106973" y="329726"/>
                  </a:cubicBezTo>
                  <a:cubicBezTo>
                    <a:pt x="112009" y="363060"/>
                    <a:pt x="119076" y="396091"/>
                    <a:pt x="125634" y="429172"/>
                  </a:cubicBezTo>
                  <a:cubicBezTo>
                    <a:pt x="129301" y="447705"/>
                    <a:pt x="127208" y="465045"/>
                    <a:pt x="116335" y="480633"/>
                  </a:cubicBezTo>
                  <a:cubicBezTo>
                    <a:pt x="103801" y="498608"/>
                    <a:pt x="82881" y="500347"/>
                    <a:pt x="68672" y="483756"/>
                  </a:cubicBezTo>
                  <a:cubicBezTo>
                    <a:pt x="61301" y="475162"/>
                    <a:pt x="55453" y="464753"/>
                    <a:pt x="50987" y="454281"/>
                  </a:cubicBezTo>
                  <a:cubicBezTo>
                    <a:pt x="27720" y="399772"/>
                    <a:pt x="11392" y="343055"/>
                    <a:pt x="3146" y="284408"/>
                  </a:cubicBezTo>
                  <a:cubicBezTo>
                    <a:pt x="165" y="263234"/>
                    <a:pt x="2664" y="241286"/>
                    <a:pt x="2664" y="219693"/>
                  </a:cubicBezTo>
                  <a:cubicBezTo>
                    <a:pt x="1776" y="219693"/>
                    <a:pt x="887" y="219681"/>
                    <a:pt x="0" y="219668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416300" y="2730500"/>
              <a:ext cx="266700" cy="457200"/>
            </a:xfrm>
            <a:prstGeom prst="rect">
              <a:avLst/>
            </a:prstGeom>
            <a:noFill/>
          </p:spPr>
        </p:pic>
      </p:grpSp>
      <p:sp>
        <p:nvSpPr>
          <p:cNvPr id="18" name="TextBox 17"/>
          <p:cNvSpPr txBox="1"/>
          <p:nvPr/>
        </p:nvSpPr>
        <p:spPr>
          <a:xfrm>
            <a:off x="1764506" y="3298496"/>
            <a:ext cx="228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>
                <a:solidFill>
                  <a:srgbClr val="C00000"/>
                </a:solidFill>
                <a:latin typeface="HY백송B" pitchFamily="18" charset="-127"/>
                <a:ea typeface="HY백송B" pitchFamily="18" charset="-127"/>
              </a:rPr>
              <a:t>국산</a:t>
            </a:r>
            <a:r>
              <a:rPr lang="ko-KR" altLang="en-US" sz="3200" dirty="0" smtClean="0">
                <a:latin typeface="HY백송B" pitchFamily="18" charset="-127"/>
                <a:ea typeface="HY백송B" pitchFamily="18" charset="-127"/>
              </a:rPr>
              <a:t>고사리</a:t>
            </a:r>
            <a:endParaRPr lang="ko-KR" altLang="en-US" sz="3200" dirty="0">
              <a:latin typeface="HY백송B" pitchFamily="18" charset="-127"/>
              <a:ea typeface="HY백송B" pitchFamily="18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64506" y="4172505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유통기한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: </a:t>
            </a:r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별도표기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pic>
        <p:nvPicPr>
          <p:cNvPr id="20" name="그림 19" descr="고사리 소분.e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506" y="4618037"/>
            <a:ext cx="2183325" cy="843023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221706" y="3856037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HY동녘B" pitchFamily="18" charset="-127"/>
                <a:ea typeface="HY동녘B" pitchFamily="18" charset="-127"/>
              </a:rPr>
              <a:t>중량</a:t>
            </a:r>
            <a:r>
              <a:rPr lang="en-US" altLang="ko-KR" dirty="0" smtClean="0">
                <a:latin typeface="HY동녘B" pitchFamily="18" charset="-127"/>
                <a:ea typeface="HY동녘B" pitchFamily="18" charset="-127"/>
              </a:rPr>
              <a:t>:  50g</a:t>
            </a:r>
            <a:endParaRPr lang="ko-KR" altLang="en-US" dirty="0">
              <a:latin typeface="HY동녘B" pitchFamily="18" charset="-127"/>
              <a:ea typeface="HY동녘B" pitchFamily="18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260306" y="2027233"/>
            <a:ext cx="2362200" cy="3399696"/>
            <a:chOff x="6260306" y="2027233"/>
            <a:chExt cx="2362200" cy="3399696"/>
          </a:xfrm>
        </p:grpSpPr>
        <p:grpSp>
          <p:nvGrpSpPr>
            <p:cNvPr id="39" name="그룹 38"/>
            <p:cNvGrpSpPr/>
            <p:nvPr/>
          </p:nvGrpSpPr>
          <p:grpSpPr>
            <a:xfrm>
              <a:off x="6260306" y="2027233"/>
              <a:ext cx="2286000" cy="3399696"/>
              <a:chOff x="6260306" y="2027233"/>
              <a:chExt cx="2286000" cy="2882352"/>
            </a:xfrm>
          </p:grpSpPr>
          <p:grpSp>
            <p:nvGrpSpPr>
              <p:cNvPr id="22" name="그룹 21"/>
              <p:cNvGrpSpPr/>
              <p:nvPr/>
            </p:nvGrpSpPr>
            <p:grpSpPr>
              <a:xfrm>
                <a:off x="6260306" y="2027233"/>
                <a:ext cx="2286000" cy="1938135"/>
                <a:chOff x="2145506" y="1646233"/>
                <a:chExt cx="2286000" cy="1938135"/>
              </a:xfrm>
            </p:grpSpPr>
            <p:grpSp>
              <p:nvGrpSpPr>
                <p:cNvPr id="23" name="그룹 16"/>
                <p:cNvGrpSpPr/>
                <p:nvPr/>
              </p:nvGrpSpPr>
              <p:grpSpPr>
                <a:xfrm>
                  <a:off x="2145506" y="1646233"/>
                  <a:ext cx="2133601" cy="1066797"/>
                  <a:chOff x="3416300" y="2610580"/>
                  <a:chExt cx="3787216" cy="1954083"/>
                </a:xfrm>
              </p:grpSpPr>
              <p:sp>
                <p:nvSpPr>
                  <p:cNvPr id="27" name="Freeform 3"/>
                  <p:cNvSpPr/>
                  <p:nvPr/>
                </p:nvSpPr>
                <p:spPr>
                  <a:xfrm>
                    <a:off x="5060999" y="3673829"/>
                    <a:ext cx="653772" cy="890834"/>
                  </a:xfrm>
                  <a:custGeom>
                    <a:avLst/>
                    <a:gdLst>
                      <a:gd name="connsiteX0" fmla="*/ 351735 w 653772"/>
                      <a:gd name="connsiteY0" fmla="*/ 529776 h 890834"/>
                      <a:gd name="connsiteX1" fmla="*/ 287465 w 653772"/>
                      <a:gd name="connsiteY1" fmla="*/ 528506 h 890834"/>
                      <a:gd name="connsiteX2" fmla="*/ 125216 w 653772"/>
                      <a:gd name="connsiteY2" fmla="*/ 547268 h 890834"/>
                      <a:gd name="connsiteX3" fmla="*/ 59004 w 653772"/>
                      <a:gd name="connsiteY3" fmla="*/ 530690 h 890834"/>
                      <a:gd name="connsiteX4" fmla="*/ 3222 w 653772"/>
                      <a:gd name="connsiteY4" fmla="*/ 464604 h 890834"/>
                      <a:gd name="connsiteX5" fmla="*/ 0 w 653772"/>
                      <a:gd name="connsiteY5" fmla="*/ 443557 h 890834"/>
                      <a:gd name="connsiteX6" fmla="*/ 29521 w 653772"/>
                      <a:gd name="connsiteY6" fmla="*/ 354800 h 890834"/>
                      <a:gd name="connsiteX7" fmla="*/ 148178 w 653772"/>
                      <a:gd name="connsiteY7" fmla="*/ 252790 h 890834"/>
                      <a:gd name="connsiteX8" fmla="*/ 266316 w 653772"/>
                      <a:gd name="connsiteY8" fmla="*/ 159019 h 890834"/>
                      <a:gd name="connsiteX9" fmla="*/ 290141 w 653772"/>
                      <a:gd name="connsiteY9" fmla="*/ 125951 h 890834"/>
                      <a:gd name="connsiteX10" fmla="*/ 278520 w 653772"/>
                      <a:gd name="connsiteY10" fmla="*/ 103190 h 890834"/>
                      <a:gd name="connsiteX11" fmla="*/ 218449 w 653772"/>
                      <a:gd name="connsiteY11" fmla="*/ 104993 h 890834"/>
                      <a:gd name="connsiteX12" fmla="*/ 146986 w 653772"/>
                      <a:gd name="connsiteY12" fmla="*/ 128096 h 890834"/>
                      <a:gd name="connsiteX13" fmla="*/ 98752 w 653772"/>
                      <a:gd name="connsiteY13" fmla="*/ 137248 h 890834"/>
                      <a:gd name="connsiteX14" fmla="*/ 50454 w 653772"/>
                      <a:gd name="connsiteY14" fmla="*/ 88262 h 890834"/>
                      <a:gd name="connsiteX15" fmla="*/ 63686 w 653772"/>
                      <a:gd name="connsiteY15" fmla="*/ 67609 h 890834"/>
                      <a:gd name="connsiteX16" fmla="*/ 213971 w 653772"/>
                      <a:gd name="connsiteY16" fmla="*/ 10993 h 890834"/>
                      <a:gd name="connsiteX17" fmla="*/ 312191 w 653772"/>
                      <a:gd name="connsiteY17" fmla="*/ 0 h 890834"/>
                      <a:gd name="connsiteX18" fmla="*/ 440845 w 653772"/>
                      <a:gd name="connsiteY18" fmla="*/ 24309 h 890834"/>
                      <a:gd name="connsiteX19" fmla="*/ 517092 w 653772"/>
                      <a:gd name="connsiteY19" fmla="*/ 98328 h 890834"/>
                      <a:gd name="connsiteX20" fmla="*/ 514681 w 653772"/>
                      <a:gd name="connsiteY20" fmla="*/ 148445 h 890834"/>
                      <a:gd name="connsiteX21" fmla="*/ 428057 w 653772"/>
                      <a:gd name="connsiteY21" fmla="*/ 262412 h 890834"/>
                      <a:gd name="connsiteX22" fmla="*/ 403306 w 653772"/>
                      <a:gd name="connsiteY22" fmla="*/ 286404 h 890834"/>
                      <a:gd name="connsiteX23" fmla="*/ 322784 w 653772"/>
                      <a:gd name="connsiteY23" fmla="*/ 370427 h 890834"/>
                      <a:gd name="connsiteX24" fmla="*/ 306291 w 653772"/>
                      <a:gd name="connsiteY24" fmla="*/ 390737 h 890834"/>
                      <a:gd name="connsiteX25" fmla="*/ 333098 w 653772"/>
                      <a:gd name="connsiteY25" fmla="*/ 401362 h 890834"/>
                      <a:gd name="connsiteX26" fmla="*/ 446821 w 653772"/>
                      <a:gd name="connsiteY26" fmla="*/ 410756 h 890834"/>
                      <a:gd name="connsiteX27" fmla="*/ 542604 w 653772"/>
                      <a:gd name="connsiteY27" fmla="*/ 468057 h 890834"/>
                      <a:gd name="connsiteX28" fmla="*/ 526848 w 653772"/>
                      <a:gd name="connsiteY28" fmla="*/ 563390 h 890834"/>
                      <a:gd name="connsiteX29" fmla="*/ 407606 w 653772"/>
                      <a:gd name="connsiteY29" fmla="*/ 641052 h 890834"/>
                      <a:gd name="connsiteX30" fmla="*/ 353828 w 653772"/>
                      <a:gd name="connsiteY30" fmla="*/ 684047 h 890834"/>
                      <a:gd name="connsiteX31" fmla="*/ 289443 w 653772"/>
                      <a:gd name="connsiteY31" fmla="*/ 748140 h 890834"/>
                      <a:gd name="connsiteX32" fmla="*/ 277138 w 653772"/>
                      <a:gd name="connsiteY32" fmla="*/ 763094 h 890834"/>
                      <a:gd name="connsiteX33" fmla="*/ 281172 w 653772"/>
                      <a:gd name="connsiteY33" fmla="*/ 790233 h 890834"/>
                      <a:gd name="connsiteX34" fmla="*/ 309336 w 653772"/>
                      <a:gd name="connsiteY34" fmla="*/ 804540 h 890834"/>
                      <a:gd name="connsiteX35" fmla="*/ 383375 w 653772"/>
                      <a:gd name="connsiteY35" fmla="*/ 790246 h 890834"/>
                      <a:gd name="connsiteX36" fmla="*/ 540435 w 653772"/>
                      <a:gd name="connsiteY36" fmla="*/ 691524 h 890834"/>
                      <a:gd name="connsiteX37" fmla="*/ 596002 w 653772"/>
                      <a:gd name="connsiteY37" fmla="*/ 647272 h 890834"/>
                      <a:gd name="connsiteX38" fmla="*/ 633503 w 653772"/>
                      <a:gd name="connsiteY38" fmla="*/ 640265 h 890834"/>
                      <a:gd name="connsiteX39" fmla="*/ 650376 w 653772"/>
                      <a:gd name="connsiteY39" fmla="*/ 685393 h 890834"/>
                      <a:gd name="connsiteX40" fmla="*/ 629190 w 653772"/>
                      <a:gd name="connsiteY40" fmla="*/ 712482 h 890834"/>
                      <a:gd name="connsiteX41" fmla="*/ 477065 w 653772"/>
                      <a:gd name="connsiteY41" fmla="*/ 836466 h 890834"/>
                      <a:gd name="connsiteX42" fmla="*/ 326653 w 653772"/>
                      <a:gd name="connsiteY42" fmla="*/ 890834 h 890834"/>
                      <a:gd name="connsiteX43" fmla="*/ 258171 w 653772"/>
                      <a:gd name="connsiteY43" fmla="*/ 889832 h 890834"/>
                      <a:gd name="connsiteX44" fmla="*/ 172828 w 653772"/>
                      <a:gd name="connsiteY44" fmla="*/ 800808 h 890834"/>
                      <a:gd name="connsiteX45" fmla="*/ 196121 w 653772"/>
                      <a:gd name="connsiteY45" fmla="*/ 698569 h 890834"/>
                      <a:gd name="connsiteX46" fmla="*/ 292171 w 653772"/>
                      <a:gd name="connsiteY46" fmla="*/ 593462 h 890834"/>
                      <a:gd name="connsiteX47" fmla="*/ 340913 w 653772"/>
                      <a:gd name="connsiteY47" fmla="*/ 547560 h 890834"/>
                      <a:gd name="connsiteX48" fmla="*/ 351735 w 653772"/>
                      <a:gd name="connsiteY48" fmla="*/ 529776 h 890834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  <a:cxn ang="29">
                        <a:pos x="connsiteX29" y="connsiteY29"/>
                      </a:cxn>
                      <a:cxn ang="30">
                        <a:pos x="connsiteX30" y="connsiteY30"/>
                      </a:cxn>
                      <a:cxn ang="31">
                        <a:pos x="connsiteX31" y="connsiteY31"/>
                      </a:cxn>
                      <a:cxn ang="32">
                        <a:pos x="connsiteX32" y="connsiteY32"/>
                      </a:cxn>
                      <a:cxn ang="33">
                        <a:pos x="connsiteX33" y="connsiteY33"/>
                      </a:cxn>
                      <a:cxn ang="34">
                        <a:pos x="connsiteX34" y="connsiteY34"/>
                      </a:cxn>
                      <a:cxn ang="35">
                        <a:pos x="connsiteX35" y="connsiteY35"/>
                      </a:cxn>
                      <a:cxn ang="36">
                        <a:pos x="connsiteX36" y="connsiteY36"/>
                      </a:cxn>
                      <a:cxn ang="37">
                        <a:pos x="connsiteX37" y="connsiteY37"/>
                      </a:cxn>
                      <a:cxn ang="38">
                        <a:pos x="connsiteX38" y="connsiteY38"/>
                      </a:cxn>
                      <a:cxn ang="39">
                        <a:pos x="connsiteX39" y="connsiteY39"/>
                      </a:cxn>
                      <a:cxn ang="40">
                        <a:pos x="connsiteX40" y="connsiteY40"/>
                      </a:cxn>
                      <a:cxn ang="41">
                        <a:pos x="connsiteX41" y="connsiteY41"/>
                      </a:cxn>
                      <a:cxn ang="42">
                        <a:pos x="connsiteX42" y="connsiteY42"/>
                      </a:cxn>
                      <a:cxn ang="43">
                        <a:pos x="connsiteX43" y="connsiteY43"/>
                      </a:cxn>
                      <a:cxn ang="44">
                        <a:pos x="connsiteX44" y="connsiteY44"/>
                      </a:cxn>
                      <a:cxn ang="45">
                        <a:pos x="connsiteX45" y="connsiteY45"/>
                      </a:cxn>
                      <a:cxn ang="46">
                        <a:pos x="connsiteX46" y="connsiteY46"/>
                      </a:cxn>
                      <a:cxn ang="47">
                        <a:pos x="connsiteX47" y="connsiteY47"/>
                      </a:cxn>
                      <a:cxn ang="48">
                        <a:pos x="connsiteX48" y="connsiteY48"/>
                      </a:cxn>
                    </a:cxnLst>
                    <a:rect l="l" t="t" r="r" b="b"/>
                    <a:pathLst>
                      <a:path w="653772" h="890834">
                        <a:moveTo>
                          <a:pt x="351735" y="529776"/>
                        </a:moveTo>
                        <a:cubicBezTo>
                          <a:pt x="328290" y="520598"/>
                          <a:pt x="307826" y="524990"/>
                          <a:pt x="287465" y="528506"/>
                        </a:cubicBezTo>
                        <a:cubicBezTo>
                          <a:pt x="233724" y="537786"/>
                          <a:pt x="180161" y="548423"/>
                          <a:pt x="125216" y="547268"/>
                        </a:cubicBezTo>
                        <a:cubicBezTo>
                          <a:pt x="101885" y="546773"/>
                          <a:pt x="79773" y="541543"/>
                          <a:pt x="59004" y="530690"/>
                        </a:cubicBezTo>
                        <a:cubicBezTo>
                          <a:pt x="31373" y="516256"/>
                          <a:pt x="13967" y="493115"/>
                          <a:pt x="3222" y="464604"/>
                        </a:cubicBezTo>
                        <a:cubicBezTo>
                          <a:pt x="761" y="458079"/>
                          <a:pt x="-660" y="450438"/>
                          <a:pt x="0" y="443557"/>
                        </a:cubicBezTo>
                        <a:cubicBezTo>
                          <a:pt x="3082" y="411847"/>
                          <a:pt x="10098" y="382080"/>
                          <a:pt x="29521" y="354800"/>
                        </a:cubicBezTo>
                        <a:cubicBezTo>
                          <a:pt x="60946" y="310625"/>
                          <a:pt x="103801" y="281200"/>
                          <a:pt x="148178" y="252790"/>
                        </a:cubicBezTo>
                        <a:cubicBezTo>
                          <a:pt x="190717" y="225561"/>
                          <a:pt x="231301" y="195667"/>
                          <a:pt x="266316" y="159019"/>
                        </a:cubicBezTo>
                        <a:cubicBezTo>
                          <a:pt x="275628" y="149270"/>
                          <a:pt x="283481" y="137718"/>
                          <a:pt x="290141" y="125951"/>
                        </a:cubicBezTo>
                        <a:cubicBezTo>
                          <a:pt x="297170" y="113523"/>
                          <a:pt x="292590" y="103977"/>
                          <a:pt x="278520" y="103190"/>
                        </a:cubicBezTo>
                        <a:cubicBezTo>
                          <a:pt x="258539" y="102073"/>
                          <a:pt x="237835" y="101045"/>
                          <a:pt x="218449" y="104993"/>
                        </a:cubicBezTo>
                        <a:cubicBezTo>
                          <a:pt x="194053" y="109956"/>
                          <a:pt x="170367" y="119134"/>
                          <a:pt x="146986" y="128096"/>
                        </a:cubicBezTo>
                        <a:cubicBezTo>
                          <a:pt x="131217" y="134138"/>
                          <a:pt x="115663" y="138023"/>
                          <a:pt x="98752" y="137248"/>
                        </a:cubicBezTo>
                        <a:cubicBezTo>
                          <a:pt x="73797" y="136106"/>
                          <a:pt x="50581" y="112800"/>
                          <a:pt x="50454" y="88262"/>
                        </a:cubicBezTo>
                        <a:cubicBezTo>
                          <a:pt x="50390" y="78360"/>
                          <a:pt x="55617" y="71683"/>
                          <a:pt x="63686" y="67609"/>
                        </a:cubicBezTo>
                        <a:cubicBezTo>
                          <a:pt x="111730" y="43414"/>
                          <a:pt x="158226" y="16286"/>
                          <a:pt x="213971" y="10993"/>
                        </a:cubicBezTo>
                        <a:cubicBezTo>
                          <a:pt x="246690" y="7883"/>
                          <a:pt x="278825" y="-1701"/>
                          <a:pt x="312191" y="0"/>
                        </a:cubicBezTo>
                        <a:cubicBezTo>
                          <a:pt x="356175" y="2247"/>
                          <a:pt x="399576" y="9088"/>
                          <a:pt x="440845" y="24309"/>
                        </a:cubicBezTo>
                        <a:cubicBezTo>
                          <a:pt x="476418" y="37434"/>
                          <a:pt x="504646" y="60005"/>
                          <a:pt x="517092" y="98328"/>
                        </a:cubicBezTo>
                        <a:cubicBezTo>
                          <a:pt x="522724" y="115668"/>
                          <a:pt x="521773" y="131587"/>
                          <a:pt x="514681" y="148445"/>
                        </a:cubicBezTo>
                        <a:cubicBezTo>
                          <a:pt x="495512" y="193978"/>
                          <a:pt x="466358" y="231515"/>
                          <a:pt x="428057" y="262412"/>
                        </a:cubicBezTo>
                        <a:cubicBezTo>
                          <a:pt x="419151" y="269597"/>
                          <a:pt x="411285" y="278140"/>
                          <a:pt x="403306" y="286404"/>
                        </a:cubicBezTo>
                        <a:cubicBezTo>
                          <a:pt x="376347" y="314306"/>
                          <a:pt x="349451" y="342258"/>
                          <a:pt x="322784" y="370427"/>
                        </a:cubicBezTo>
                        <a:cubicBezTo>
                          <a:pt x="316631" y="376926"/>
                          <a:pt x="311442" y="384326"/>
                          <a:pt x="306291" y="390737"/>
                        </a:cubicBezTo>
                        <a:cubicBezTo>
                          <a:pt x="314157" y="402771"/>
                          <a:pt x="323964" y="400689"/>
                          <a:pt x="333098" y="401362"/>
                        </a:cubicBezTo>
                        <a:cubicBezTo>
                          <a:pt x="371044" y="404167"/>
                          <a:pt x="409256" y="405272"/>
                          <a:pt x="446821" y="410756"/>
                        </a:cubicBezTo>
                        <a:cubicBezTo>
                          <a:pt x="485819" y="416430"/>
                          <a:pt x="518424" y="436144"/>
                          <a:pt x="542604" y="468057"/>
                        </a:cubicBezTo>
                        <a:cubicBezTo>
                          <a:pt x="567749" y="501252"/>
                          <a:pt x="561418" y="540528"/>
                          <a:pt x="526848" y="563390"/>
                        </a:cubicBezTo>
                        <a:cubicBezTo>
                          <a:pt x="487291" y="589552"/>
                          <a:pt x="446859" y="614433"/>
                          <a:pt x="407606" y="641052"/>
                        </a:cubicBezTo>
                        <a:cubicBezTo>
                          <a:pt x="388665" y="653899"/>
                          <a:pt x="370689" y="668535"/>
                          <a:pt x="353828" y="684047"/>
                        </a:cubicBezTo>
                        <a:cubicBezTo>
                          <a:pt x="331550" y="704523"/>
                          <a:pt x="310719" y="726598"/>
                          <a:pt x="289443" y="748140"/>
                        </a:cubicBezTo>
                        <a:cubicBezTo>
                          <a:pt x="284914" y="752723"/>
                          <a:pt x="280296" y="757559"/>
                          <a:pt x="277138" y="763094"/>
                        </a:cubicBezTo>
                        <a:cubicBezTo>
                          <a:pt x="271593" y="772817"/>
                          <a:pt x="271949" y="783378"/>
                          <a:pt x="281172" y="790233"/>
                        </a:cubicBezTo>
                        <a:cubicBezTo>
                          <a:pt x="289545" y="796466"/>
                          <a:pt x="299339" y="802394"/>
                          <a:pt x="309336" y="804540"/>
                        </a:cubicBezTo>
                        <a:cubicBezTo>
                          <a:pt x="335610" y="810176"/>
                          <a:pt x="360514" y="804578"/>
                          <a:pt x="383375" y="790246"/>
                        </a:cubicBezTo>
                        <a:cubicBezTo>
                          <a:pt x="435783" y="757406"/>
                          <a:pt x="488623" y="725252"/>
                          <a:pt x="540435" y="691524"/>
                        </a:cubicBezTo>
                        <a:cubicBezTo>
                          <a:pt x="560201" y="678665"/>
                          <a:pt x="578279" y="662950"/>
                          <a:pt x="596002" y="647272"/>
                        </a:cubicBezTo>
                        <a:cubicBezTo>
                          <a:pt x="607737" y="636889"/>
                          <a:pt x="619218" y="634350"/>
                          <a:pt x="633503" y="640265"/>
                        </a:cubicBezTo>
                        <a:cubicBezTo>
                          <a:pt x="654144" y="648821"/>
                          <a:pt x="661287" y="665717"/>
                          <a:pt x="650376" y="685393"/>
                        </a:cubicBezTo>
                        <a:cubicBezTo>
                          <a:pt x="644871" y="695332"/>
                          <a:pt x="637817" y="705284"/>
                          <a:pt x="629190" y="712482"/>
                        </a:cubicBezTo>
                        <a:cubicBezTo>
                          <a:pt x="578951" y="754385"/>
                          <a:pt x="528941" y="796644"/>
                          <a:pt x="477065" y="836466"/>
                        </a:cubicBezTo>
                        <a:cubicBezTo>
                          <a:pt x="433157" y="870156"/>
                          <a:pt x="380622" y="882647"/>
                          <a:pt x="326653" y="890834"/>
                        </a:cubicBezTo>
                        <a:cubicBezTo>
                          <a:pt x="303386" y="894363"/>
                          <a:pt x="280918" y="892586"/>
                          <a:pt x="258171" y="889832"/>
                        </a:cubicBezTo>
                        <a:cubicBezTo>
                          <a:pt x="217384" y="884894"/>
                          <a:pt x="180250" y="845618"/>
                          <a:pt x="172828" y="800808"/>
                        </a:cubicBezTo>
                        <a:cubicBezTo>
                          <a:pt x="166637" y="763436"/>
                          <a:pt x="173450" y="729505"/>
                          <a:pt x="196121" y="698569"/>
                        </a:cubicBezTo>
                        <a:cubicBezTo>
                          <a:pt x="224374" y="660017"/>
                          <a:pt x="257232" y="625819"/>
                          <a:pt x="292171" y="593462"/>
                        </a:cubicBezTo>
                        <a:cubicBezTo>
                          <a:pt x="308550" y="578293"/>
                          <a:pt x="325067" y="563276"/>
                          <a:pt x="340913" y="547560"/>
                        </a:cubicBezTo>
                        <a:cubicBezTo>
                          <a:pt x="345442" y="543079"/>
                          <a:pt x="347814" y="536402"/>
                          <a:pt x="351735" y="529776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Freeform 3"/>
                  <p:cNvSpPr/>
                  <p:nvPr/>
                </p:nvSpPr>
                <p:spPr>
                  <a:xfrm>
                    <a:off x="6344870" y="2878244"/>
                    <a:ext cx="858646" cy="830677"/>
                  </a:xfrm>
                  <a:custGeom>
                    <a:avLst/>
                    <a:gdLst>
                      <a:gd name="connsiteX0" fmla="*/ 63382 w 858646"/>
                      <a:gd name="connsiteY0" fmla="*/ 580692 h 830677"/>
                      <a:gd name="connsiteX1" fmla="*/ 68076 w 858646"/>
                      <a:gd name="connsiteY1" fmla="*/ 494689 h 830677"/>
                      <a:gd name="connsiteX2" fmla="*/ 66604 w 858646"/>
                      <a:gd name="connsiteY2" fmla="*/ 468920 h 830677"/>
                      <a:gd name="connsiteX3" fmla="*/ 67162 w 858646"/>
                      <a:gd name="connsiteY3" fmla="*/ 432424 h 830677"/>
                      <a:gd name="connsiteX4" fmla="*/ 65614 w 858646"/>
                      <a:gd name="connsiteY4" fmla="*/ 385456 h 830677"/>
                      <a:gd name="connsiteX5" fmla="*/ 60642 w 858646"/>
                      <a:gd name="connsiteY5" fmla="*/ 268048 h 830677"/>
                      <a:gd name="connsiteX6" fmla="*/ 49224 w 858646"/>
                      <a:gd name="connsiteY6" fmla="*/ 183709 h 830677"/>
                      <a:gd name="connsiteX7" fmla="*/ 5759 w 858646"/>
                      <a:gd name="connsiteY7" fmla="*/ 50243 h 830677"/>
                      <a:gd name="connsiteX8" fmla="*/ 0 w 858646"/>
                      <a:gd name="connsiteY8" fmla="*/ 25032 h 830677"/>
                      <a:gd name="connsiteX9" fmla="*/ 20235 w 858646"/>
                      <a:gd name="connsiteY9" fmla="*/ 0 h 830677"/>
                      <a:gd name="connsiteX10" fmla="*/ 118162 w 858646"/>
                      <a:gd name="connsiteY10" fmla="*/ 31671 h 830677"/>
                      <a:gd name="connsiteX11" fmla="*/ 166803 w 858646"/>
                      <a:gd name="connsiteY11" fmla="*/ 102390 h 830677"/>
                      <a:gd name="connsiteX12" fmla="*/ 222344 w 858646"/>
                      <a:gd name="connsiteY12" fmla="*/ 256509 h 830677"/>
                      <a:gd name="connsiteX13" fmla="*/ 229106 w 858646"/>
                      <a:gd name="connsiteY13" fmla="*/ 303325 h 830677"/>
                      <a:gd name="connsiteX14" fmla="*/ 230832 w 858646"/>
                      <a:gd name="connsiteY14" fmla="*/ 318342 h 830677"/>
                      <a:gd name="connsiteX15" fmla="*/ 283621 w 858646"/>
                      <a:gd name="connsiteY15" fmla="*/ 371531 h 830677"/>
                      <a:gd name="connsiteX16" fmla="*/ 364840 w 858646"/>
                      <a:gd name="connsiteY16" fmla="*/ 381293 h 830677"/>
                      <a:gd name="connsiteX17" fmla="*/ 549595 w 858646"/>
                      <a:gd name="connsiteY17" fmla="*/ 373727 h 830677"/>
                      <a:gd name="connsiteX18" fmla="*/ 654639 w 858646"/>
                      <a:gd name="connsiteY18" fmla="*/ 363990 h 830677"/>
                      <a:gd name="connsiteX19" fmla="*/ 723083 w 858646"/>
                      <a:gd name="connsiteY19" fmla="*/ 356628 h 830677"/>
                      <a:gd name="connsiteX20" fmla="*/ 847120 w 858646"/>
                      <a:gd name="connsiteY20" fmla="*/ 410921 h 830677"/>
                      <a:gd name="connsiteX21" fmla="*/ 855252 w 858646"/>
                      <a:gd name="connsiteY21" fmla="*/ 472563 h 830677"/>
                      <a:gd name="connsiteX22" fmla="*/ 804417 w 858646"/>
                      <a:gd name="connsiteY22" fmla="*/ 540655 h 830677"/>
                      <a:gd name="connsiteX23" fmla="*/ 633808 w 858646"/>
                      <a:gd name="connsiteY23" fmla="*/ 601193 h 830677"/>
                      <a:gd name="connsiteX24" fmla="*/ 515810 w 858646"/>
                      <a:gd name="connsiteY24" fmla="*/ 598806 h 830677"/>
                      <a:gd name="connsiteX25" fmla="*/ 333149 w 858646"/>
                      <a:gd name="connsiteY25" fmla="*/ 570092 h 830677"/>
                      <a:gd name="connsiteX26" fmla="*/ 260963 w 858646"/>
                      <a:gd name="connsiteY26" fmla="*/ 548906 h 830677"/>
                      <a:gd name="connsiteX27" fmla="*/ 224844 w 858646"/>
                      <a:gd name="connsiteY27" fmla="*/ 568950 h 830677"/>
                      <a:gd name="connsiteX28" fmla="*/ 220606 w 858646"/>
                      <a:gd name="connsiteY28" fmla="*/ 605293 h 830677"/>
                      <a:gd name="connsiteX29" fmla="*/ 182179 w 858646"/>
                      <a:gd name="connsiteY29" fmla="*/ 760313 h 830677"/>
                      <a:gd name="connsiteX30" fmla="*/ 168909 w 858646"/>
                      <a:gd name="connsiteY30" fmla="*/ 789827 h 830677"/>
                      <a:gd name="connsiteX31" fmla="*/ 115410 w 858646"/>
                      <a:gd name="connsiteY31" fmla="*/ 830677 h 830677"/>
                      <a:gd name="connsiteX32" fmla="*/ 86636 w 858646"/>
                      <a:gd name="connsiteY32" fmla="*/ 810163 h 830677"/>
                      <a:gd name="connsiteX33" fmla="*/ 81003 w 858646"/>
                      <a:gd name="connsiteY33" fmla="*/ 776232 h 830677"/>
                      <a:gd name="connsiteX34" fmla="*/ 63382 w 858646"/>
                      <a:gd name="connsiteY34" fmla="*/ 580692 h 830677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  <a:cxn ang="29">
                        <a:pos x="connsiteX29" y="connsiteY29"/>
                      </a:cxn>
                      <a:cxn ang="30">
                        <a:pos x="connsiteX30" y="connsiteY30"/>
                      </a:cxn>
                      <a:cxn ang="31">
                        <a:pos x="connsiteX31" y="connsiteY31"/>
                      </a:cxn>
                      <a:cxn ang="32">
                        <a:pos x="connsiteX32" y="connsiteY32"/>
                      </a:cxn>
                      <a:cxn ang="33">
                        <a:pos x="connsiteX33" y="connsiteY33"/>
                      </a:cxn>
                      <a:cxn ang="34">
                        <a:pos x="connsiteX34" y="connsiteY34"/>
                      </a:cxn>
                    </a:cxnLst>
                    <a:rect l="l" t="t" r="r" b="b"/>
                    <a:pathLst>
                      <a:path w="858646" h="830677">
                        <a:moveTo>
                          <a:pt x="63382" y="580692"/>
                        </a:moveTo>
                        <a:cubicBezTo>
                          <a:pt x="64993" y="552028"/>
                          <a:pt x="66845" y="523365"/>
                          <a:pt x="68076" y="494689"/>
                        </a:cubicBezTo>
                        <a:cubicBezTo>
                          <a:pt x="68444" y="486133"/>
                          <a:pt x="66769" y="477514"/>
                          <a:pt x="66604" y="468920"/>
                        </a:cubicBezTo>
                        <a:cubicBezTo>
                          <a:pt x="66363" y="456734"/>
                          <a:pt x="64790" y="444154"/>
                          <a:pt x="67162" y="432424"/>
                        </a:cubicBezTo>
                        <a:cubicBezTo>
                          <a:pt x="70436" y="416303"/>
                          <a:pt x="68685" y="401134"/>
                          <a:pt x="65614" y="385456"/>
                        </a:cubicBezTo>
                        <a:cubicBezTo>
                          <a:pt x="58003" y="346638"/>
                          <a:pt x="52547" y="307933"/>
                          <a:pt x="60642" y="268048"/>
                        </a:cubicBezTo>
                        <a:cubicBezTo>
                          <a:pt x="66477" y="239284"/>
                          <a:pt x="57850" y="211077"/>
                          <a:pt x="49224" y="183709"/>
                        </a:cubicBezTo>
                        <a:cubicBezTo>
                          <a:pt x="35154" y="139089"/>
                          <a:pt x="20120" y="94774"/>
                          <a:pt x="5759" y="50243"/>
                        </a:cubicBezTo>
                        <a:cubicBezTo>
                          <a:pt x="3133" y="42055"/>
                          <a:pt x="938" y="33550"/>
                          <a:pt x="0" y="25032"/>
                        </a:cubicBezTo>
                        <a:cubicBezTo>
                          <a:pt x="-1611" y="10282"/>
                          <a:pt x="5353" y="1472"/>
                          <a:pt x="20235" y="0"/>
                        </a:cubicBezTo>
                        <a:cubicBezTo>
                          <a:pt x="57292" y="-3655"/>
                          <a:pt x="91026" y="88"/>
                          <a:pt x="118162" y="31671"/>
                        </a:cubicBezTo>
                        <a:cubicBezTo>
                          <a:pt x="137129" y="53746"/>
                          <a:pt x="155042" y="75644"/>
                          <a:pt x="166803" y="102390"/>
                        </a:cubicBezTo>
                        <a:cubicBezTo>
                          <a:pt x="188852" y="152506"/>
                          <a:pt x="210533" y="202763"/>
                          <a:pt x="222344" y="256509"/>
                        </a:cubicBezTo>
                        <a:cubicBezTo>
                          <a:pt x="225719" y="271869"/>
                          <a:pt x="226962" y="287699"/>
                          <a:pt x="229106" y="303325"/>
                        </a:cubicBezTo>
                        <a:cubicBezTo>
                          <a:pt x="229792" y="308314"/>
                          <a:pt x="229931" y="313392"/>
                          <a:pt x="230832" y="318342"/>
                        </a:cubicBezTo>
                        <a:cubicBezTo>
                          <a:pt x="236959" y="352287"/>
                          <a:pt x="249456" y="365793"/>
                          <a:pt x="283621" y="371531"/>
                        </a:cubicBezTo>
                        <a:cubicBezTo>
                          <a:pt x="310491" y="376050"/>
                          <a:pt x="337666" y="379883"/>
                          <a:pt x="364840" y="381293"/>
                        </a:cubicBezTo>
                        <a:cubicBezTo>
                          <a:pt x="426586" y="384504"/>
                          <a:pt x="488179" y="382334"/>
                          <a:pt x="549595" y="373727"/>
                        </a:cubicBezTo>
                        <a:cubicBezTo>
                          <a:pt x="584381" y="368852"/>
                          <a:pt x="619637" y="367392"/>
                          <a:pt x="654639" y="363990"/>
                        </a:cubicBezTo>
                        <a:cubicBezTo>
                          <a:pt x="677488" y="361769"/>
                          <a:pt x="700247" y="356780"/>
                          <a:pt x="723083" y="356628"/>
                        </a:cubicBezTo>
                        <a:cubicBezTo>
                          <a:pt x="771977" y="356311"/>
                          <a:pt x="818068" y="364511"/>
                          <a:pt x="847120" y="410921"/>
                        </a:cubicBezTo>
                        <a:cubicBezTo>
                          <a:pt x="859299" y="430381"/>
                          <a:pt x="862965" y="451021"/>
                          <a:pt x="855252" y="472563"/>
                        </a:cubicBezTo>
                        <a:cubicBezTo>
                          <a:pt x="845332" y="500262"/>
                          <a:pt x="828737" y="523099"/>
                          <a:pt x="804417" y="540655"/>
                        </a:cubicBezTo>
                        <a:cubicBezTo>
                          <a:pt x="753278" y="577569"/>
                          <a:pt x="695046" y="591786"/>
                          <a:pt x="633808" y="601193"/>
                        </a:cubicBezTo>
                        <a:cubicBezTo>
                          <a:pt x="593680" y="607362"/>
                          <a:pt x="554670" y="603109"/>
                          <a:pt x="515810" y="598806"/>
                        </a:cubicBezTo>
                        <a:cubicBezTo>
                          <a:pt x="454597" y="592015"/>
                          <a:pt x="393791" y="581111"/>
                          <a:pt x="333149" y="570092"/>
                        </a:cubicBezTo>
                        <a:cubicBezTo>
                          <a:pt x="308601" y="565624"/>
                          <a:pt x="284712" y="556966"/>
                          <a:pt x="260963" y="548906"/>
                        </a:cubicBezTo>
                        <a:cubicBezTo>
                          <a:pt x="237442" y="540934"/>
                          <a:pt x="229639" y="544336"/>
                          <a:pt x="224844" y="568950"/>
                        </a:cubicBezTo>
                        <a:cubicBezTo>
                          <a:pt x="222509" y="580895"/>
                          <a:pt x="220962" y="593132"/>
                          <a:pt x="220606" y="605293"/>
                        </a:cubicBezTo>
                        <a:cubicBezTo>
                          <a:pt x="219020" y="659801"/>
                          <a:pt x="212386" y="712837"/>
                          <a:pt x="182179" y="760313"/>
                        </a:cubicBezTo>
                        <a:cubicBezTo>
                          <a:pt x="176445" y="769313"/>
                          <a:pt x="174072" y="780383"/>
                          <a:pt x="168909" y="789827"/>
                        </a:cubicBezTo>
                        <a:cubicBezTo>
                          <a:pt x="157212" y="811217"/>
                          <a:pt x="143193" y="830245"/>
                          <a:pt x="115410" y="830677"/>
                        </a:cubicBezTo>
                        <a:cubicBezTo>
                          <a:pt x="99526" y="830918"/>
                          <a:pt x="91203" y="825688"/>
                          <a:pt x="86636" y="810163"/>
                        </a:cubicBezTo>
                        <a:cubicBezTo>
                          <a:pt x="83414" y="799246"/>
                          <a:pt x="83148" y="787491"/>
                          <a:pt x="81003" y="776232"/>
                        </a:cubicBezTo>
                        <a:cubicBezTo>
                          <a:pt x="68723" y="711644"/>
                          <a:pt x="64282" y="646460"/>
                          <a:pt x="63382" y="580692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Freeform 3"/>
                  <p:cNvSpPr/>
                  <p:nvPr/>
                </p:nvSpPr>
                <p:spPr>
                  <a:xfrm>
                    <a:off x="5694971" y="3150721"/>
                    <a:ext cx="546518" cy="821622"/>
                  </a:xfrm>
                  <a:custGeom>
                    <a:avLst/>
                    <a:gdLst>
                      <a:gd name="connsiteX0" fmla="*/ 480986 w 546518"/>
                      <a:gd name="connsiteY0" fmla="*/ 169547 h 821622"/>
                      <a:gd name="connsiteX1" fmla="*/ 438663 w 546518"/>
                      <a:gd name="connsiteY1" fmla="*/ 304574 h 821622"/>
                      <a:gd name="connsiteX2" fmla="*/ 347523 w 546518"/>
                      <a:gd name="connsiteY2" fmla="*/ 430182 h 821622"/>
                      <a:gd name="connsiteX3" fmla="*/ 325423 w 546518"/>
                      <a:gd name="connsiteY3" fmla="*/ 453590 h 821622"/>
                      <a:gd name="connsiteX4" fmla="*/ 317012 w 546518"/>
                      <a:gd name="connsiteY4" fmla="*/ 491457 h 821622"/>
                      <a:gd name="connsiteX5" fmla="*/ 343628 w 546518"/>
                      <a:gd name="connsiteY5" fmla="*/ 535810 h 821622"/>
                      <a:gd name="connsiteX6" fmla="*/ 478220 w 546518"/>
                      <a:gd name="connsiteY6" fmla="*/ 715241 h 821622"/>
                      <a:gd name="connsiteX7" fmla="*/ 523537 w 546518"/>
                      <a:gd name="connsiteY7" fmla="*/ 758198 h 821622"/>
                      <a:gd name="connsiteX8" fmla="*/ 536908 w 546518"/>
                      <a:gd name="connsiteY8" fmla="*/ 769102 h 821622"/>
                      <a:gd name="connsiteX9" fmla="*/ 530476 w 546518"/>
                      <a:gd name="connsiteY9" fmla="*/ 811183 h 821622"/>
                      <a:gd name="connsiteX10" fmla="*/ 463275 w 546518"/>
                      <a:gd name="connsiteY10" fmla="*/ 819980 h 821622"/>
                      <a:gd name="connsiteX11" fmla="*/ 341941 w 546518"/>
                      <a:gd name="connsiteY11" fmla="*/ 753209 h 821622"/>
                      <a:gd name="connsiteX12" fmla="*/ 230122 w 546518"/>
                      <a:gd name="connsiteY12" fmla="*/ 595155 h 821622"/>
                      <a:gd name="connsiteX13" fmla="*/ 215481 w 546518"/>
                      <a:gd name="connsiteY13" fmla="*/ 568739 h 821622"/>
                      <a:gd name="connsiteX14" fmla="*/ 187875 w 546518"/>
                      <a:gd name="connsiteY14" fmla="*/ 559878 h 821622"/>
                      <a:gd name="connsiteX15" fmla="*/ 68926 w 546518"/>
                      <a:gd name="connsiteY15" fmla="*/ 608535 h 821622"/>
                      <a:gd name="connsiteX16" fmla="*/ 17913 w 546518"/>
                      <a:gd name="connsiteY16" fmla="*/ 613269 h 821622"/>
                      <a:gd name="connsiteX17" fmla="*/ 0 w 546518"/>
                      <a:gd name="connsiteY17" fmla="*/ 596666 h 821622"/>
                      <a:gd name="connsiteX18" fmla="*/ 4579 w 546518"/>
                      <a:gd name="connsiteY18" fmla="*/ 546752 h 821622"/>
                      <a:gd name="connsiteX19" fmla="*/ 67759 w 546518"/>
                      <a:gd name="connsiteY19" fmla="*/ 454491 h 821622"/>
                      <a:gd name="connsiteX20" fmla="*/ 113658 w 546518"/>
                      <a:gd name="connsiteY20" fmla="*/ 408627 h 821622"/>
                      <a:gd name="connsiteX21" fmla="*/ 161918 w 546518"/>
                      <a:gd name="connsiteY21" fmla="*/ 345715 h 821622"/>
                      <a:gd name="connsiteX22" fmla="*/ 197732 w 546518"/>
                      <a:gd name="connsiteY22" fmla="*/ 300169 h 821622"/>
                      <a:gd name="connsiteX23" fmla="*/ 295305 w 546518"/>
                      <a:gd name="connsiteY23" fmla="*/ 173901 h 821622"/>
                      <a:gd name="connsiteX24" fmla="*/ 308397 w 546518"/>
                      <a:gd name="connsiteY24" fmla="*/ 144857 h 821622"/>
                      <a:gd name="connsiteX25" fmla="*/ 287794 w 546518"/>
                      <a:gd name="connsiteY25" fmla="*/ 120027 h 821622"/>
                      <a:gd name="connsiteX26" fmla="*/ 198202 w 546518"/>
                      <a:gd name="connsiteY26" fmla="*/ 151775 h 821622"/>
                      <a:gd name="connsiteX27" fmla="*/ 115574 w 546518"/>
                      <a:gd name="connsiteY27" fmla="*/ 136288 h 821622"/>
                      <a:gd name="connsiteX28" fmla="*/ 93842 w 546518"/>
                      <a:gd name="connsiteY28" fmla="*/ 84699 h 821622"/>
                      <a:gd name="connsiteX29" fmla="*/ 101226 w 546518"/>
                      <a:gd name="connsiteY29" fmla="*/ 57572 h 821622"/>
                      <a:gd name="connsiteX30" fmla="*/ 137750 w 546518"/>
                      <a:gd name="connsiteY30" fmla="*/ 35319 h 821622"/>
                      <a:gd name="connsiteX31" fmla="*/ 267115 w 546518"/>
                      <a:gd name="connsiteY31" fmla="*/ 4054 h 821622"/>
                      <a:gd name="connsiteX32" fmla="*/ 350517 w 546518"/>
                      <a:gd name="connsiteY32" fmla="*/ 4599 h 821622"/>
                      <a:gd name="connsiteX33" fmla="*/ 479095 w 546518"/>
                      <a:gd name="connsiteY33" fmla="*/ 135019 h 821622"/>
                      <a:gd name="connsiteX34" fmla="*/ 480922 w 546518"/>
                      <a:gd name="connsiteY34" fmla="*/ 154276 h 821622"/>
                      <a:gd name="connsiteX35" fmla="*/ 480986 w 546518"/>
                      <a:gd name="connsiteY35" fmla="*/ 169547 h 821622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  <a:cxn ang="29">
                        <a:pos x="connsiteX29" y="connsiteY29"/>
                      </a:cxn>
                      <a:cxn ang="30">
                        <a:pos x="connsiteX30" y="connsiteY30"/>
                      </a:cxn>
                      <a:cxn ang="31">
                        <a:pos x="connsiteX31" y="connsiteY31"/>
                      </a:cxn>
                      <a:cxn ang="32">
                        <a:pos x="connsiteX32" y="connsiteY32"/>
                      </a:cxn>
                      <a:cxn ang="33">
                        <a:pos x="connsiteX33" y="connsiteY33"/>
                      </a:cxn>
                      <a:cxn ang="34">
                        <a:pos x="connsiteX34" y="connsiteY34"/>
                      </a:cxn>
                      <a:cxn ang="35">
                        <a:pos x="connsiteX35" y="connsiteY35"/>
                      </a:cxn>
                    </a:cxnLst>
                    <a:rect l="l" t="t" r="r" b="b"/>
                    <a:pathLst>
                      <a:path w="546518" h="821622">
                        <a:moveTo>
                          <a:pt x="480986" y="169547"/>
                        </a:moveTo>
                        <a:cubicBezTo>
                          <a:pt x="483561" y="222748"/>
                          <a:pt x="466104" y="265501"/>
                          <a:pt x="438663" y="304574"/>
                        </a:cubicBezTo>
                        <a:cubicBezTo>
                          <a:pt x="408939" y="346896"/>
                          <a:pt x="378237" y="388558"/>
                          <a:pt x="347523" y="430182"/>
                        </a:cubicBezTo>
                        <a:cubicBezTo>
                          <a:pt x="341192" y="438764"/>
                          <a:pt x="333326" y="446342"/>
                          <a:pt x="325423" y="453590"/>
                        </a:cubicBezTo>
                        <a:cubicBezTo>
                          <a:pt x="311468" y="466386"/>
                          <a:pt x="308512" y="474713"/>
                          <a:pt x="317012" y="491457"/>
                        </a:cubicBezTo>
                        <a:cubicBezTo>
                          <a:pt x="324789" y="506804"/>
                          <a:pt x="333897" y="521593"/>
                          <a:pt x="343628" y="535810"/>
                        </a:cubicBezTo>
                        <a:cubicBezTo>
                          <a:pt x="385912" y="597554"/>
                          <a:pt x="426852" y="660364"/>
                          <a:pt x="478220" y="715241"/>
                        </a:cubicBezTo>
                        <a:cubicBezTo>
                          <a:pt x="492416" y="730411"/>
                          <a:pt x="508287" y="744031"/>
                          <a:pt x="523537" y="758198"/>
                        </a:cubicBezTo>
                        <a:cubicBezTo>
                          <a:pt x="527736" y="762108"/>
                          <a:pt x="532861" y="765053"/>
                          <a:pt x="536908" y="769102"/>
                        </a:cubicBezTo>
                        <a:cubicBezTo>
                          <a:pt x="551891" y="784107"/>
                          <a:pt x="549696" y="802552"/>
                          <a:pt x="530476" y="811183"/>
                        </a:cubicBezTo>
                        <a:cubicBezTo>
                          <a:pt x="509277" y="820691"/>
                          <a:pt x="486466" y="826581"/>
                          <a:pt x="463275" y="819980"/>
                        </a:cubicBezTo>
                        <a:cubicBezTo>
                          <a:pt x="417870" y="807058"/>
                          <a:pt x="376334" y="787394"/>
                          <a:pt x="341941" y="753209"/>
                        </a:cubicBezTo>
                        <a:cubicBezTo>
                          <a:pt x="295330" y="706876"/>
                          <a:pt x="261787" y="651796"/>
                          <a:pt x="230122" y="595155"/>
                        </a:cubicBezTo>
                        <a:cubicBezTo>
                          <a:pt x="225212" y="586371"/>
                          <a:pt x="221000" y="577116"/>
                          <a:pt x="215481" y="568739"/>
                        </a:cubicBezTo>
                        <a:cubicBezTo>
                          <a:pt x="207628" y="556831"/>
                          <a:pt x="200612" y="554724"/>
                          <a:pt x="187875" y="559878"/>
                        </a:cubicBezTo>
                        <a:cubicBezTo>
                          <a:pt x="148166" y="575961"/>
                          <a:pt x="108546" y="592235"/>
                          <a:pt x="68926" y="608535"/>
                        </a:cubicBezTo>
                        <a:cubicBezTo>
                          <a:pt x="52382" y="615339"/>
                          <a:pt x="35116" y="614780"/>
                          <a:pt x="17913" y="613269"/>
                        </a:cubicBezTo>
                        <a:cubicBezTo>
                          <a:pt x="8284" y="612432"/>
                          <a:pt x="3247" y="605361"/>
                          <a:pt x="0" y="596666"/>
                        </a:cubicBezTo>
                        <a:cubicBezTo>
                          <a:pt x="-6533" y="579211"/>
                          <a:pt x="-3260" y="562645"/>
                          <a:pt x="4579" y="546752"/>
                        </a:cubicBezTo>
                        <a:cubicBezTo>
                          <a:pt x="21211" y="512999"/>
                          <a:pt x="41573" y="481682"/>
                          <a:pt x="67759" y="454491"/>
                        </a:cubicBezTo>
                        <a:cubicBezTo>
                          <a:pt x="82754" y="438916"/>
                          <a:pt x="97965" y="423505"/>
                          <a:pt x="113658" y="408627"/>
                        </a:cubicBezTo>
                        <a:cubicBezTo>
                          <a:pt x="133120" y="390170"/>
                          <a:pt x="149409" y="369949"/>
                          <a:pt x="161918" y="345715"/>
                        </a:cubicBezTo>
                        <a:cubicBezTo>
                          <a:pt x="170608" y="328858"/>
                          <a:pt x="185820" y="315427"/>
                          <a:pt x="197732" y="300169"/>
                        </a:cubicBezTo>
                        <a:cubicBezTo>
                          <a:pt x="230451" y="258228"/>
                          <a:pt x="263284" y="216362"/>
                          <a:pt x="295305" y="173901"/>
                        </a:cubicBezTo>
                        <a:cubicBezTo>
                          <a:pt x="301572" y="165586"/>
                          <a:pt x="306241" y="155050"/>
                          <a:pt x="308397" y="144857"/>
                        </a:cubicBezTo>
                        <a:cubicBezTo>
                          <a:pt x="311962" y="128050"/>
                          <a:pt x="305023" y="119824"/>
                          <a:pt x="287794" y="120027"/>
                        </a:cubicBezTo>
                        <a:cubicBezTo>
                          <a:pt x="254530" y="120421"/>
                          <a:pt x="224019" y="130462"/>
                          <a:pt x="198202" y="151775"/>
                        </a:cubicBezTo>
                        <a:cubicBezTo>
                          <a:pt x="165737" y="178572"/>
                          <a:pt x="135746" y="173812"/>
                          <a:pt x="115574" y="136288"/>
                        </a:cubicBezTo>
                        <a:cubicBezTo>
                          <a:pt x="106770" y="119913"/>
                          <a:pt x="100350" y="102179"/>
                          <a:pt x="93842" y="84699"/>
                        </a:cubicBezTo>
                        <a:cubicBezTo>
                          <a:pt x="90061" y="74557"/>
                          <a:pt x="91635" y="64160"/>
                          <a:pt x="101226" y="57572"/>
                        </a:cubicBezTo>
                        <a:cubicBezTo>
                          <a:pt x="112974" y="49498"/>
                          <a:pt x="124785" y="40955"/>
                          <a:pt x="137750" y="35319"/>
                        </a:cubicBezTo>
                        <a:cubicBezTo>
                          <a:pt x="178944" y="17395"/>
                          <a:pt x="222674" y="9157"/>
                          <a:pt x="267115" y="4054"/>
                        </a:cubicBezTo>
                        <a:cubicBezTo>
                          <a:pt x="294988" y="855"/>
                          <a:pt x="322771" y="-3740"/>
                          <a:pt x="350517" y="4599"/>
                        </a:cubicBezTo>
                        <a:cubicBezTo>
                          <a:pt x="417159" y="24605"/>
                          <a:pt x="466028" y="62205"/>
                          <a:pt x="479095" y="135019"/>
                        </a:cubicBezTo>
                        <a:cubicBezTo>
                          <a:pt x="480224" y="141353"/>
                          <a:pt x="480618" y="147840"/>
                          <a:pt x="480922" y="154276"/>
                        </a:cubicBezTo>
                        <a:cubicBezTo>
                          <a:pt x="481227" y="160750"/>
                          <a:pt x="480986" y="167249"/>
                          <a:pt x="480986" y="169547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Freeform 3"/>
                  <p:cNvSpPr/>
                  <p:nvPr/>
                </p:nvSpPr>
                <p:spPr>
                  <a:xfrm>
                    <a:off x="4449941" y="3016397"/>
                    <a:ext cx="659091" cy="905226"/>
                  </a:xfrm>
                  <a:custGeom>
                    <a:avLst/>
                    <a:gdLst>
                      <a:gd name="connsiteX0" fmla="*/ 659091 w 659091"/>
                      <a:gd name="connsiteY0" fmla="*/ 496869 h 905226"/>
                      <a:gd name="connsiteX1" fmla="*/ 640289 w 659091"/>
                      <a:gd name="connsiteY1" fmla="*/ 561965 h 905226"/>
                      <a:gd name="connsiteX2" fmla="*/ 558448 w 659091"/>
                      <a:gd name="connsiteY2" fmla="*/ 618872 h 905226"/>
                      <a:gd name="connsiteX3" fmla="*/ 492554 w 659091"/>
                      <a:gd name="connsiteY3" fmla="*/ 637876 h 905226"/>
                      <a:gd name="connsiteX4" fmla="*/ 405994 w 659091"/>
                      <a:gd name="connsiteY4" fmla="*/ 634905 h 905226"/>
                      <a:gd name="connsiteX5" fmla="*/ 300517 w 659091"/>
                      <a:gd name="connsiteY5" fmla="*/ 608057 h 905226"/>
                      <a:gd name="connsiteX6" fmla="*/ 260402 w 659091"/>
                      <a:gd name="connsiteY6" fmla="*/ 632658 h 905226"/>
                      <a:gd name="connsiteX7" fmla="*/ 220693 w 659091"/>
                      <a:gd name="connsiteY7" fmla="*/ 722533 h 905226"/>
                      <a:gd name="connsiteX8" fmla="*/ 142645 w 659091"/>
                      <a:gd name="connsiteY8" fmla="*/ 848788 h 905226"/>
                      <a:gd name="connsiteX9" fmla="*/ 123666 w 659091"/>
                      <a:gd name="connsiteY9" fmla="*/ 878899 h 905226"/>
                      <a:gd name="connsiteX10" fmla="*/ 71258 w 659091"/>
                      <a:gd name="connsiteY10" fmla="*/ 905226 h 905226"/>
                      <a:gd name="connsiteX11" fmla="*/ 39301 w 659091"/>
                      <a:gd name="connsiteY11" fmla="*/ 868629 h 905226"/>
                      <a:gd name="connsiteX12" fmla="*/ 44858 w 659091"/>
                      <a:gd name="connsiteY12" fmla="*/ 816850 h 905226"/>
                      <a:gd name="connsiteX13" fmla="*/ 74734 w 659091"/>
                      <a:gd name="connsiteY13" fmla="*/ 593852 h 905226"/>
                      <a:gd name="connsiteX14" fmla="*/ 79796 w 659091"/>
                      <a:gd name="connsiteY14" fmla="*/ 525380 h 905226"/>
                      <a:gd name="connsiteX15" fmla="*/ 96289 w 659091"/>
                      <a:gd name="connsiteY15" fmla="*/ 298664 h 905226"/>
                      <a:gd name="connsiteX16" fmla="*/ 77855 w 659091"/>
                      <a:gd name="connsiteY16" fmla="*/ 196413 h 905226"/>
                      <a:gd name="connsiteX17" fmla="*/ 60716 w 659091"/>
                      <a:gd name="connsiteY17" fmla="*/ 147147 h 905226"/>
                      <a:gd name="connsiteX18" fmla="*/ 27933 w 659091"/>
                      <a:gd name="connsiteY18" fmla="*/ 101968 h 905226"/>
                      <a:gd name="connsiteX19" fmla="*/ 37651 w 659091"/>
                      <a:gd name="connsiteY19" fmla="*/ 8844 h 905226"/>
                      <a:gd name="connsiteX20" fmla="*/ 115712 w 659091"/>
                      <a:gd name="connsiteY20" fmla="*/ 9758 h 905226"/>
                      <a:gd name="connsiteX21" fmla="*/ 241423 w 659091"/>
                      <a:gd name="connsiteY21" fmla="*/ 143567 h 905226"/>
                      <a:gd name="connsiteX22" fmla="*/ 255137 w 659091"/>
                      <a:gd name="connsiteY22" fmla="*/ 210452 h 905226"/>
                      <a:gd name="connsiteX23" fmla="*/ 273990 w 659091"/>
                      <a:gd name="connsiteY23" fmla="*/ 320256 h 905226"/>
                      <a:gd name="connsiteX24" fmla="*/ 278557 w 659091"/>
                      <a:gd name="connsiteY24" fmla="*/ 379220 h 905226"/>
                      <a:gd name="connsiteX25" fmla="*/ 339072 w 659091"/>
                      <a:gd name="connsiteY25" fmla="*/ 459015 h 905226"/>
                      <a:gd name="connsiteX26" fmla="*/ 460685 w 659091"/>
                      <a:gd name="connsiteY26" fmla="*/ 469768 h 905226"/>
                      <a:gd name="connsiteX27" fmla="*/ 561138 w 659091"/>
                      <a:gd name="connsiteY27" fmla="*/ 455207 h 905226"/>
                      <a:gd name="connsiteX28" fmla="*/ 628808 w 659091"/>
                      <a:gd name="connsiteY28" fmla="*/ 453455 h 905226"/>
                      <a:gd name="connsiteX29" fmla="*/ 659091 w 659091"/>
                      <a:gd name="connsiteY29" fmla="*/ 496869 h 905226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  <a:cxn ang="29">
                        <a:pos x="connsiteX29" y="connsiteY29"/>
                      </a:cxn>
                    </a:cxnLst>
                    <a:rect l="l" t="t" r="r" b="b"/>
                    <a:pathLst>
                      <a:path w="659091" h="905226">
                        <a:moveTo>
                          <a:pt x="659091" y="496869"/>
                        </a:moveTo>
                        <a:cubicBezTo>
                          <a:pt x="656604" y="516418"/>
                          <a:pt x="655488" y="541781"/>
                          <a:pt x="640289" y="561965"/>
                        </a:cubicBezTo>
                        <a:cubicBezTo>
                          <a:pt x="619509" y="589549"/>
                          <a:pt x="590964" y="607765"/>
                          <a:pt x="558448" y="618872"/>
                        </a:cubicBezTo>
                        <a:cubicBezTo>
                          <a:pt x="536843" y="626260"/>
                          <a:pt x="514591" y="631757"/>
                          <a:pt x="492554" y="637876"/>
                        </a:cubicBezTo>
                        <a:cubicBezTo>
                          <a:pt x="463425" y="645962"/>
                          <a:pt x="434526" y="641709"/>
                          <a:pt x="405994" y="634905"/>
                        </a:cubicBezTo>
                        <a:cubicBezTo>
                          <a:pt x="370712" y="626489"/>
                          <a:pt x="335672" y="617019"/>
                          <a:pt x="300517" y="608057"/>
                        </a:cubicBezTo>
                        <a:cubicBezTo>
                          <a:pt x="274599" y="601456"/>
                          <a:pt x="263955" y="606305"/>
                          <a:pt x="260402" y="632658"/>
                        </a:cubicBezTo>
                        <a:cubicBezTo>
                          <a:pt x="255772" y="667021"/>
                          <a:pt x="235955" y="693362"/>
                          <a:pt x="220693" y="722533"/>
                        </a:cubicBezTo>
                        <a:cubicBezTo>
                          <a:pt x="197667" y="766556"/>
                          <a:pt x="162234" y="802683"/>
                          <a:pt x="142645" y="848788"/>
                        </a:cubicBezTo>
                        <a:cubicBezTo>
                          <a:pt x="138066" y="859565"/>
                          <a:pt x="130238" y="868997"/>
                          <a:pt x="123666" y="878899"/>
                        </a:cubicBezTo>
                        <a:cubicBezTo>
                          <a:pt x="111246" y="897635"/>
                          <a:pt x="93853" y="906140"/>
                          <a:pt x="71258" y="905226"/>
                        </a:cubicBezTo>
                        <a:cubicBezTo>
                          <a:pt x="47966" y="904274"/>
                          <a:pt x="37093" y="892519"/>
                          <a:pt x="39301" y="868629"/>
                        </a:cubicBezTo>
                        <a:cubicBezTo>
                          <a:pt x="40912" y="851340"/>
                          <a:pt x="43678" y="834152"/>
                          <a:pt x="44858" y="816850"/>
                        </a:cubicBezTo>
                        <a:cubicBezTo>
                          <a:pt x="49919" y="741840"/>
                          <a:pt x="60944" y="667707"/>
                          <a:pt x="74734" y="593852"/>
                        </a:cubicBezTo>
                        <a:cubicBezTo>
                          <a:pt x="78908" y="571498"/>
                          <a:pt x="77234" y="548115"/>
                          <a:pt x="79796" y="525380"/>
                        </a:cubicBezTo>
                        <a:cubicBezTo>
                          <a:pt x="88284" y="449990"/>
                          <a:pt x="100260" y="374676"/>
                          <a:pt x="96289" y="298664"/>
                        </a:cubicBezTo>
                        <a:cubicBezTo>
                          <a:pt x="94487" y="264326"/>
                          <a:pt x="85378" y="230230"/>
                          <a:pt x="77855" y="196413"/>
                        </a:cubicBezTo>
                        <a:cubicBezTo>
                          <a:pt x="74113" y="179555"/>
                          <a:pt x="65866" y="163751"/>
                          <a:pt x="60716" y="147147"/>
                        </a:cubicBezTo>
                        <a:cubicBezTo>
                          <a:pt x="54855" y="128169"/>
                          <a:pt x="43728" y="113710"/>
                          <a:pt x="27933" y="101968"/>
                        </a:cubicBezTo>
                        <a:cubicBezTo>
                          <a:pt x="-12903" y="71604"/>
                          <a:pt x="-8958" y="28088"/>
                          <a:pt x="37651" y="8844"/>
                        </a:cubicBezTo>
                        <a:cubicBezTo>
                          <a:pt x="62784" y="-1526"/>
                          <a:pt x="90326" y="-4674"/>
                          <a:pt x="115712" y="9758"/>
                        </a:cubicBezTo>
                        <a:cubicBezTo>
                          <a:pt x="171279" y="41341"/>
                          <a:pt x="218029" y="82254"/>
                          <a:pt x="241423" y="143567"/>
                        </a:cubicBezTo>
                        <a:cubicBezTo>
                          <a:pt x="249428" y="164550"/>
                          <a:pt x="251090" y="188022"/>
                          <a:pt x="255137" y="210452"/>
                        </a:cubicBezTo>
                        <a:cubicBezTo>
                          <a:pt x="261722" y="246999"/>
                          <a:pt x="268522" y="283532"/>
                          <a:pt x="273990" y="320256"/>
                        </a:cubicBezTo>
                        <a:cubicBezTo>
                          <a:pt x="276882" y="339703"/>
                          <a:pt x="277491" y="359532"/>
                          <a:pt x="278557" y="379220"/>
                        </a:cubicBezTo>
                        <a:cubicBezTo>
                          <a:pt x="282211" y="446981"/>
                          <a:pt x="291053" y="445141"/>
                          <a:pt x="339072" y="459015"/>
                        </a:cubicBezTo>
                        <a:cubicBezTo>
                          <a:pt x="378857" y="470491"/>
                          <a:pt x="418934" y="473931"/>
                          <a:pt x="460685" y="469768"/>
                        </a:cubicBezTo>
                        <a:cubicBezTo>
                          <a:pt x="494533" y="466391"/>
                          <a:pt x="527836" y="463205"/>
                          <a:pt x="561138" y="455207"/>
                        </a:cubicBezTo>
                        <a:cubicBezTo>
                          <a:pt x="582679" y="450028"/>
                          <a:pt x="606670" y="450333"/>
                          <a:pt x="628808" y="453455"/>
                        </a:cubicBezTo>
                        <a:cubicBezTo>
                          <a:pt x="656592" y="457378"/>
                          <a:pt x="659230" y="463585"/>
                          <a:pt x="659091" y="496869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Freeform 3"/>
                  <p:cNvSpPr/>
                  <p:nvPr/>
                </p:nvSpPr>
                <p:spPr>
                  <a:xfrm>
                    <a:off x="3796810" y="3074881"/>
                    <a:ext cx="597753" cy="716303"/>
                  </a:xfrm>
                  <a:custGeom>
                    <a:avLst/>
                    <a:gdLst>
                      <a:gd name="connsiteX0" fmla="*/ 0 w 597753"/>
                      <a:gd name="connsiteY0" fmla="*/ 425100 h 716303"/>
                      <a:gd name="connsiteX1" fmla="*/ 13536 w 597753"/>
                      <a:gd name="connsiteY1" fmla="*/ 278876 h 716303"/>
                      <a:gd name="connsiteX2" fmla="*/ 42741 w 597753"/>
                      <a:gd name="connsiteY2" fmla="*/ 161621 h 716303"/>
                      <a:gd name="connsiteX3" fmla="*/ 58548 w 597753"/>
                      <a:gd name="connsiteY3" fmla="*/ 102009 h 716303"/>
                      <a:gd name="connsiteX4" fmla="*/ 64777 w 597753"/>
                      <a:gd name="connsiteY4" fmla="*/ 38590 h 716303"/>
                      <a:gd name="connsiteX5" fmla="*/ 93791 w 597753"/>
                      <a:gd name="connsiteY5" fmla="*/ 4404 h 716303"/>
                      <a:gd name="connsiteX6" fmla="*/ 150259 w 597753"/>
                      <a:gd name="connsiteY6" fmla="*/ 0 h 716303"/>
                      <a:gd name="connsiteX7" fmla="*/ 177840 w 597753"/>
                      <a:gd name="connsiteY7" fmla="*/ 5407 h 716303"/>
                      <a:gd name="connsiteX8" fmla="*/ 269196 w 597753"/>
                      <a:gd name="connsiteY8" fmla="*/ 94329 h 716303"/>
                      <a:gd name="connsiteX9" fmla="*/ 273205 w 597753"/>
                      <a:gd name="connsiteY9" fmla="*/ 114919 h 716303"/>
                      <a:gd name="connsiteX10" fmla="*/ 262003 w 597753"/>
                      <a:gd name="connsiteY10" fmla="*/ 206520 h 716303"/>
                      <a:gd name="connsiteX11" fmla="*/ 243759 w 597753"/>
                      <a:gd name="connsiteY11" fmla="*/ 299403 h 716303"/>
                      <a:gd name="connsiteX12" fmla="*/ 210077 w 597753"/>
                      <a:gd name="connsiteY12" fmla="*/ 468983 h 716303"/>
                      <a:gd name="connsiteX13" fmla="*/ 202706 w 597753"/>
                      <a:gd name="connsiteY13" fmla="*/ 565814 h 716303"/>
                      <a:gd name="connsiteX14" fmla="*/ 233509 w 597753"/>
                      <a:gd name="connsiteY14" fmla="*/ 595328 h 716303"/>
                      <a:gd name="connsiteX15" fmla="*/ 295863 w 597753"/>
                      <a:gd name="connsiteY15" fmla="*/ 582545 h 716303"/>
                      <a:gd name="connsiteX16" fmla="*/ 515151 w 597753"/>
                      <a:gd name="connsiteY16" fmla="*/ 467650 h 716303"/>
                      <a:gd name="connsiteX17" fmla="*/ 547260 w 597753"/>
                      <a:gd name="connsiteY17" fmla="*/ 439520 h 716303"/>
                      <a:gd name="connsiteX18" fmla="*/ 579624 w 597753"/>
                      <a:gd name="connsiteY18" fmla="*/ 433097 h 716303"/>
                      <a:gd name="connsiteX19" fmla="*/ 597753 w 597753"/>
                      <a:gd name="connsiteY19" fmla="*/ 468641 h 716303"/>
                      <a:gd name="connsiteX20" fmla="*/ 572355 w 597753"/>
                      <a:gd name="connsiteY20" fmla="*/ 510645 h 716303"/>
                      <a:gd name="connsiteX21" fmla="*/ 499927 w 597753"/>
                      <a:gd name="connsiteY21" fmla="*/ 582393 h 716303"/>
                      <a:gd name="connsiteX22" fmla="*/ 428692 w 597753"/>
                      <a:gd name="connsiteY22" fmla="*/ 628917 h 716303"/>
                      <a:gd name="connsiteX23" fmla="*/ 296726 w 597753"/>
                      <a:gd name="connsiteY23" fmla="*/ 698214 h 716303"/>
                      <a:gd name="connsiteX24" fmla="*/ 152416 w 597753"/>
                      <a:gd name="connsiteY24" fmla="*/ 716303 h 716303"/>
                      <a:gd name="connsiteX25" fmla="*/ 59817 w 597753"/>
                      <a:gd name="connsiteY25" fmla="*/ 659611 h 716303"/>
                      <a:gd name="connsiteX26" fmla="*/ 6178 w 597753"/>
                      <a:gd name="connsiteY26" fmla="*/ 517881 h 716303"/>
                      <a:gd name="connsiteX27" fmla="*/ 2093 w 597753"/>
                      <a:gd name="connsiteY27" fmla="*/ 425468 h 716303"/>
                      <a:gd name="connsiteX28" fmla="*/ 0 w 597753"/>
                      <a:gd name="connsiteY28" fmla="*/ 425100 h 716303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  <a:cxn ang="28">
                        <a:pos x="connsiteX28" y="connsiteY28"/>
                      </a:cxn>
                    </a:cxnLst>
                    <a:rect l="l" t="t" r="r" b="b"/>
                    <a:pathLst>
                      <a:path w="597753" h="716303">
                        <a:moveTo>
                          <a:pt x="0" y="425100"/>
                        </a:moveTo>
                        <a:cubicBezTo>
                          <a:pt x="4250" y="376316"/>
                          <a:pt x="6013" y="327152"/>
                          <a:pt x="13536" y="278876"/>
                        </a:cubicBezTo>
                        <a:cubicBezTo>
                          <a:pt x="19702" y="239233"/>
                          <a:pt x="32680" y="200655"/>
                          <a:pt x="42741" y="161621"/>
                        </a:cubicBezTo>
                        <a:cubicBezTo>
                          <a:pt x="47866" y="141717"/>
                          <a:pt x="52839" y="121761"/>
                          <a:pt x="58548" y="102009"/>
                        </a:cubicBezTo>
                        <a:cubicBezTo>
                          <a:pt x="64561" y="81191"/>
                          <a:pt x="66426" y="60182"/>
                          <a:pt x="64777" y="38590"/>
                        </a:cubicBezTo>
                        <a:cubicBezTo>
                          <a:pt x="63065" y="15943"/>
                          <a:pt x="71514" y="6397"/>
                          <a:pt x="93791" y="4404"/>
                        </a:cubicBezTo>
                        <a:cubicBezTo>
                          <a:pt x="112605" y="2741"/>
                          <a:pt x="131407" y="406"/>
                          <a:pt x="150259" y="0"/>
                        </a:cubicBezTo>
                        <a:cubicBezTo>
                          <a:pt x="159432" y="-203"/>
                          <a:pt x="169200" y="2043"/>
                          <a:pt x="177840" y="5407"/>
                        </a:cubicBezTo>
                        <a:cubicBezTo>
                          <a:pt x="220645" y="22125"/>
                          <a:pt x="249126" y="54165"/>
                          <a:pt x="269196" y="94329"/>
                        </a:cubicBezTo>
                        <a:cubicBezTo>
                          <a:pt x="272228" y="100410"/>
                          <a:pt x="273877" y="108217"/>
                          <a:pt x="273205" y="114919"/>
                        </a:cubicBezTo>
                        <a:cubicBezTo>
                          <a:pt x="270135" y="145525"/>
                          <a:pt x="266900" y="176168"/>
                          <a:pt x="262003" y="206520"/>
                        </a:cubicBezTo>
                        <a:cubicBezTo>
                          <a:pt x="256966" y="237646"/>
                          <a:pt x="249976" y="268467"/>
                          <a:pt x="243759" y="299403"/>
                        </a:cubicBezTo>
                        <a:cubicBezTo>
                          <a:pt x="232392" y="355904"/>
                          <a:pt x="219604" y="412177"/>
                          <a:pt x="210077" y="468983"/>
                        </a:cubicBezTo>
                        <a:cubicBezTo>
                          <a:pt x="204735" y="500795"/>
                          <a:pt x="203644" y="533470"/>
                          <a:pt x="202706" y="565814"/>
                        </a:cubicBezTo>
                        <a:cubicBezTo>
                          <a:pt x="202084" y="587394"/>
                          <a:pt x="212271" y="597346"/>
                          <a:pt x="233509" y="595328"/>
                        </a:cubicBezTo>
                        <a:cubicBezTo>
                          <a:pt x="254518" y="593335"/>
                          <a:pt x="275552" y="588536"/>
                          <a:pt x="295863" y="582545"/>
                        </a:cubicBezTo>
                        <a:cubicBezTo>
                          <a:pt x="376461" y="558769"/>
                          <a:pt x="449117" y="519392"/>
                          <a:pt x="515151" y="467650"/>
                        </a:cubicBezTo>
                        <a:cubicBezTo>
                          <a:pt x="526340" y="458892"/>
                          <a:pt x="536515" y="448838"/>
                          <a:pt x="547260" y="439520"/>
                        </a:cubicBezTo>
                        <a:cubicBezTo>
                          <a:pt x="556775" y="431269"/>
                          <a:pt x="566950" y="426255"/>
                          <a:pt x="579624" y="433097"/>
                        </a:cubicBezTo>
                        <a:cubicBezTo>
                          <a:pt x="593059" y="440346"/>
                          <a:pt x="600024" y="453573"/>
                          <a:pt x="597753" y="468641"/>
                        </a:cubicBezTo>
                        <a:cubicBezTo>
                          <a:pt x="595140" y="486146"/>
                          <a:pt x="583798" y="498713"/>
                          <a:pt x="572355" y="510645"/>
                        </a:cubicBezTo>
                        <a:cubicBezTo>
                          <a:pt x="548808" y="535171"/>
                          <a:pt x="525922" y="560673"/>
                          <a:pt x="499927" y="582393"/>
                        </a:cubicBezTo>
                        <a:cubicBezTo>
                          <a:pt x="478309" y="600456"/>
                          <a:pt x="452935" y="614154"/>
                          <a:pt x="428692" y="628917"/>
                        </a:cubicBezTo>
                        <a:cubicBezTo>
                          <a:pt x="386204" y="654825"/>
                          <a:pt x="343044" y="679172"/>
                          <a:pt x="296726" y="698214"/>
                        </a:cubicBezTo>
                        <a:cubicBezTo>
                          <a:pt x="249760" y="717522"/>
                          <a:pt x="201488" y="720606"/>
                          <a:pt x="152416" y="716303"/>
                        </a:cubicBezTo>
                        <a:cubicBezTo>
                          <a:pt x="113012" y="712863"/>
                          <a:pt x="82817" y="689709"/>
                          <a:pt x="59817" y="659611"/>
                        </a:cubicBezTo>
                        <a:cubicBezTo>
                          <a:pt x="28151" y="618165"/>
                          <a:pt x="6241" y="572136"/>
                          <a:pt x="6178" y="517881"/>
                        </a:cubicBezTo>
                        <a:cubicBezTo>
                          <a:pt x="6140" y="487072"/>
                          <a:pt x="3539" y="456277"/>
                          <a:pt x="2093" y="425468"/>
                        </a:cubicBezTo>
                        <a:cubicBezTo>
                          <a:pt x="1395" y="425341"/>
                          <a:pt x="697" y="425227"/>
                          <a:pt x="0" y="425100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Freeform 3"/>
                  <p:cNvSpPr/>
                  <p:nvPr/>
                </p:nvSpPr>
                <p:spPr>
                  <a:xfrm>
                    <a:off x="4952436" y="3168449"/>
                    <a:ext cx="674266" cy="436688"/>
                  </a:xfrm>
                  <a:custGeom>
                    <a:avLst/>
                    <a:gdLst>
                      <a:gd name="connsiteX0" fmla="*/ 674266 w 674266"/>
                      <a:gd name="connsiteY0" fmla="*/ 150082 h 436688"/>
                      <a:gd name="connsiteX1" fmla="*/ 593833 w 674266"/>
                      <a:gd name="connsiteY1" fmla="*/ 332128 h 436688"/>
                      <a:gd name="connsiteX2" fmla="*/ 565910 w 674266"/>
                      <a:gd name="connsiteY2" fmla="*/ 361896 h 436688"/>
                      <a:gd name="connsiteX3" fmla="*/ 486479 w 674266"/>
                      <a:gd name="connsiteY3" fmla="*/ 422841 h 436688"/>
                      <a:gd name="connsiteX4" fmla="*/ 459292 w 674266"/>
                      <a:gd name="connsiteY4" fmla="*/ 435941 h 436688"/>
                      <a:gd name="connsiteX5" fmla="*/ 415409 w 674266"/>
                      <a:gd name="connsiteY5" fmla="*/ 413358 h 436688"/>
                      <a:gd name="connsiteX6" fmla="*/ 414102 w 674266"/>
                      <a:gd name="connsiteY6" fmla="*/ 396195 h 436688"/>
                      <a:gd name="connsiteX7" fmla="*/ 436202 w 674266"/>
                      <a:gd name="connsiteY7" fmla="*/ 291164 h 436688"/>
                      <a:gd name="connsiteX8" fmla="*/ 466130 w 674266"/>
                      <a:gd name="connsiteY8" fmla="*/ 201176 h 436688"/>
                      <a:gd name="connsiteX9" fmla="*/ 442266 w 674266"/>
                      <a:gd name="connsiteY9" fmla="*/ 176105 h 436688"/>
                      <a:gd name="connsiteX10" fmla="*/ 371767 w 674266"/>
                      <a:gd name="connsiteY10" fmla="*/ 183645 h 436688"/>
                      <a:gd name="connsiteX11" fmla="*/ 333225 w 674266"/>
                      <a:gd name="connsiteY11" fmla="*/ 186857 h 436688"/>
                      <a:gd name="connsiteX12" fmla="*/ 211079 w 674266"/>
                      <a:gd name="connsiteY12" fmla="*/ 176676 h 436688"/>
                      <a:gd name="connsiteX13" fmla="*/ 151274 w 674266"/>
                      <a:gd name="connsiteY13" fmla="*/ 170456 h 436688"/>
                      <a:gd name="connsiteX14" fmla="*/ 65424 w 674266"/>
                      <a:gd name="connsiteY14" fmla="*/ 132221 h 436688"/>
                      <a:gd name="connsiteX15" fmla="*/ 16695 w 674266"/>
                      <a:gd name="connsiteY15" fmla="*/ 68091 h 436688"/>
                      <a:gd name="connsiteX16" fmla="*/ 0 w 674266"/>
                      <a:gd name="connsiteY16" fmla="*/ 33131 h 436688"/>
                      <a:gd name="connsiteX17" fmla="*/ 26045 w 674266"/>
                      <a:gd name="connsiteY17" fmla="*/ 0 h 436688"/>
                      <a:gd name="connsiteX18" fmla="*/ 109637 w 674266"/>
                      <a:gd name="connsiteY18" fmla="*/ 19942 h 436688"/>
                      <a:gd name="connsiteX19" fmla="*/ 166727 w 674266"/>
                      <a:gd name="connsiteY19" fmla="*/ 28802 h 436688"/>
                      <a:gd name="connsiteX20" fmla="*/ 385748 w 674266"/>
                      <a:gd name="connsiteY20" fmla="*/ 13633 h 436688"/>
                      <a:gd name="connsiteX21" fmla="*/ 546398 w 674266"/>
                      <a:gd name="connsiteY21" fmla="*/ 15169 h 436688"/>
                      <a:gd name="connsiteX22" fmla="*/ 661237 w 674266"/>
                      <a:gd name="connsiteY22" fmla="*/ 103317 h 436688"/>
                      <a:gd name="connsiteX23" fmla="*/ 674266 w 674266"/>
                      <a:gd name="connsiteY23" fmla="*/ 150082 h 436688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</a:cxnLst>
                    <a:rect l="l" t="t" r="r" b="b"/>
                    <a:pathLst>
                      <a:path w="674266" h="436688">
                        <a:moveTo>
                          <a:pt x="674266" y="150082"/>
                        </a:moveTo>
                        <a:cubicBezTo>
                          <a:pt x="674012" y="224279"/>
                          <a:pt x="644604" y="282939"/>
                          <a:pt x="593833" y="332128"/>
                        </a:cubicBezTo>
                        <a:cubicBezTo>
                          <a:pt x="584077" y="341598"/>
                          <a:pt x="574232" y="351195"/>
                          <a:pt x="565910" y="361896"/>
                        </a:cubicBezTo>
                        <a:cubicBezTo>
                          <a:pt x="544660" y="389239"/>
                          <a:pt x="519058" y="410362"/>
                          <a:pt x="486479" y="422841"/>
                        </a:cubicBezTo>
                        <a:cubicBezTo>
                          <a:pt x="477117" y="426420"/>
                          <a:pt x="468578" y="432145"/>
                          <a:pt x="459292" y="435941"/>
                        </a:cubicBezTo>
                        <a:cubicBezTo>
                          <a:pt x="437293" y="444954"/>
                          <a:pt x="420864" y="436449"/>
                          <a:pt x="415409" y="413358"/>
                        </a:cubicBezTo>
                        <a:cubicBezTo>
                          <a:pt x="414102" y="407823"/>
                          <a:pt x="413405" y="401793"/>
                          <a:pt x="414102" y="396195"/>
                        </a:cubicBezTo>
                        <a:cubicBezTo>
                          <a:pt x="418555" y="360601"/>
                          <a:pt x="422412" y="325096"/>
                          <a:pt x="436202" y="291164"/>
                        </a:cubicBezTo>
                        <a:cubicBezTo>
                          <a:pt x="448090" y="261930"/>
                          <a:pt x="457186" y="231489"/>
                          <a:pt x="466130" y="201176"/>
                        </a:cubicBezTo>
                        <a:cubicBezTo>
                          <a:pt x="472029" y="181233"/>
                          <a:pt x="462857" y="173185"/>
                          <a:pt x="442266" y="176105"/>
                        </a:cubicBezTo>
                        <a:cubicBezTo>
                          <a:pt x="418885" y="179431"/>
                          <a:pt x="395288" y="181322"/>
                          <a:pt x="371767" y="183645"/>
                        </a:cubicBezTo>
                        <a:cubicBezTo>
                          <a:pt x="358941" y="184927"/>
                          <a:pt x="346089" y="185955"/>
                          <a:pt x="333225" y="186857"/>
                        </a:cubicBezTo>
                        <a:cubicBezTo>
                          <a:pt x="291994" y="189764"/>
                          <a:pt x="251739" y="180738"/>
                          <a:pt x="211079" y="176676"/>
                        </a:cubicBezTo>
                        <a:cubicBezTo>
                          <a:pt x="191123" y="174670"/>
                          <a:pt x="170799" y="174493"/>
                          <a:pt x="151274" y="170456"/>
                        </a:cubicBezTo>
                        <a:cubicBezTo>
                          <a:pt x="120154" y="164020"/>
                          <a:pt x="91114" y="152227"/>
                          <a:pt x="65424" y="132221"/>
                        </a:cubicBezTo>
                        <a:cubicBezTo>
                          <a:pt x="43248" y="114932"/>
                          <a:pt x="25741" y="95256"/>
                          <a:pt x="16695" y="68091"/>
                        </a:cubicBezTo>
                        <a:cubicBezTo>
                          <a:pt x="12648" y="55930"/>
                          <a:pt x="4986" y="45038"/>
                          <a:pt x="0" y="33131"/>
                        </a:cubicBezTo>
                        <a:cubicBezTo>
                          <a:pt x="-8423" y="13049"/>
                          <a:pt x="4694" y="-4277"/>
                          <a:pt x="26045" y="0"/>
                        </a:cubicBezTo>
                        <a:cubicBezTo>
                          <a:pt x="54108" y="5623"/>
                          <a:pt x="81638" y="13900"/>
                          <a:pt x="109637" y="19942"/>
                        </a:cubicBezTo>
                        <a:cubicBezTo>
                          <a:pt x="128451" y="24004"/>
                          <a:pt x="147621" y="28320"/>
                          <a:pt x="166727" y="28802"/>
                        </a:cubicBezTo>
                        <a:cubicBezTo>
                          <a:pt x="240144" y="30643"/>
                          <a:pt x="312977" y="24436"/>
                          <a:pt x="385748" y="13633"/>
                        </a:cubicBezTo>
                        <a:cubicBezTo>
                          <a:pt x="438930" y="5750"/>
                          <a:pt x="493152" y="1282"/>
                          <a:pt x="546398" y="15169"/>
                        </a:cubicBezTo>
                        <a:cubicBezTo>
                          <a:pt x="596789" y="28320"/>
                          <a:pt x="635229" y="57897"/>
                          <a:pt x="661237" y="103317"/>
                        </a:cubicBezTo>
                        <a:cubicBezTo>
                          <a:pt x="669978" y="118588"/>
                          <a:pt x="676651" y="134303"/>
                          <a:pt x="674266" y="150082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3" name="Freeform 3"/>
                  <p:cNvSpPr/>
                  <p:nvPr/>
                </p:nvSpPr>
                <p:spPr>
                  <a:xfrm>
                    <a:off x="6268498" y="3769854"/>
                    <a:ext cx="499574" cy="387701"/>
                  </a:xfrm>
                  <a:custGeom>
                    <a:avLst/>
                    <a:gdLst>
                      <a:gd name="connsiteX0" fmla="*/ 135546 w 499574"/>
                      <a:gd name="connsiteY0" fmla="*/ 0 h 387701"/>
                      <a:gd name="connsiteX1" fmla="*/ 165308 w 499574"/>
                      <a:gd name="connsiteY1" fmla="*/ 3440 h 387701"/>
                      <a:gd name="connsiteX2" fmla="*/ 192914 w 499574"/>
                      <a:gd name="connsiteY2" fmla="*/ 48390 h 387701"/>
                      <a:gd name="connsiteX3" fmla="*/ 175838 w 499574"/>
                      <a:gd name="connsiteY3" fmla="*/ 82765 h 387701"/>
                      <a:gd name="connsiteX4" fmla="*/ 119840 w 499574"/>
                      <a:gd name="connsiteY4" fmla="*/ 214378 h 387701"/>
                      <a:gd name="connsiteX5" fmla="*/ 109285 w 499574"/>
                      <a:gd name="connsiteY5" fmla="*/ 262818 h 387701"/>
                      <a:gd name="connsiteX6" fmla="*/ 145492 w 499574"/>
                      <a:gd name="connsiteY6" fmla="*/ 299796 h 387701"/>
                      <a:gd name="connsiteX7" fmla="*/ 208557 w 499574"/>
                      <a:gd name="connsiteY7" fmla="*/ 279118 h 387701"/>
                      <a:gd name="connsiteX8" fmla="*/ 423645 w 499574"/>
                      <a:gd name="connsiteY8" fmla="*/ 125773 h 387701"/>
                      <a:gd name="connsiteX9" fmla="*/ 468848 w 499574"/>
                      <a:gd name="connsiteY9" fmla="*/ 76710 h 387701"/>
                      <a:gd name="connsiteX10" fmla="*/ 491417 w 499574"/>
                      <a:gd name="connsiteY10" fmla="*/ 64029 h 387701"/>
                      <a:gd name="connsiteX11" fmla="*/ 499574 w 499574"/>
                      <a:gd name="connsiteY11" fmla="*/ 90382 h 387701"/>
                      <a:gd name="connsiteX12" fmla="*/ 485771 w 499574"/>
                      <a:gd name="connsiteY12" fmla="*/ 130825 h 387701"/>
                      <a:gd name="connsiteX13" fmla="*/ 391840 w 499574"/>
                      <a:gd name="connsiteY13" fmla="*/ 257004 h 387701"/>
                      <a:gd name="connsiteX14" fmla="*/ 186165 w 499574"/>
                      <a:gd name="connsiteY14" fmla="*/ 375441 h 387701"/>
                      <a:gd name="connsiteX15" fmla="*/ 144287 w 499574"/>
                      <a:gd name="connsiteY15" fmla="*/ 385228 h 387701"/>
                      <a:gd name="connsiteX16" fmla="*/ 53540 w 499574"/>
                      <a:gd name="connsiteY16" fmla="*/ 376418 h 387701"/>
                      <a:gd name="connsiteX17" fmla="*/ 10723 w 499574"/>
                      <a:gd name="connsiteY17" fmla="*/ 328079 h 387701"/>
                      <a:gd name="connsiteX18" fmla="*/ 4214 w 499574"/>
                      <a:gd name="connsiteY18" fmla="*/ 221994 h 387701"/>
                      <a:gd name="connsiteX19" fmla="*/ 43796 w 499574"/>
                      <a:gd name="connsiteY19" fmla="*/ 92616 h 387701"/>
                      <a:gd name="connsiteX20" fmla="*/ 86994 w 499574"/>
                      <a:gd name="connsiteY20" fmla="*/ 20412 h 387701"/>
                      <a:gd name="connsiteX21" fmla="*/ 135546 w 499574"/>
                      <a:gd name="connsiteY21" fmla="*/ 0 h 387701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</a:cxnLst>
                    <a:rect l="l" t="t" r="r" b="b"/>
                    <a:pathLst>
                      <a:path w="499574" h="387701">
                        <a:moveTo>
                          <a:pt x="135546" y="0"/>
                        </a:moveTo>
                        <a:cubicBezTo>
                          <a:pt x="145479" y="1079"/>
                          <a:pt x="155642" y="1193"/>
                          <a:pt x="165308" y="3440"/>
                        </a:cubicBezTo>
                        <a:cubicBezTo>
                          <a:pt x="188259" y="8746"/>
                          <a:pt x="199232" y="25693"/>
                          <a:pt x="192914" y="48390"/>
                        </a:cubicBezTo>
                        <a:cubicBezTo>
                          <a:pt x="189527" y="60576"/>
                          <a:pt x="184098" y="73524"/>
                          <a:pt x="175838" y="82765"/>
                        </a:cubicBezTo>
                        <a:cubicBezTo>
                          <a:pt x="142105" y="120492"/>
                          <a:pt x="133922" y="168654"/>
                          <a:pt x="119840" y="214378"/>
                        </a:cubicBezTo>
                        <a:cubicBezTo>
                          <a:pt x="114994" y="230106"/>
                          <a:pt x="113255" y="246773"/>
                          <a:pt x="109285" y="262818"/>
                        </a:cubicBezTo>
                        <a:cubicBezTo>
                          <a:pt x="102053" y="292091"/>
                          <a:pt x="123176" y="304810"/>
                          <a:pt x="145492" y="299796"/>
                        </a:cubicBezTo>
                        <a:cubicBezTo>
                          <a:pt x="167009" y="294947"/>
                          <a:pt x="188906" y="288867"/>
                          <a:pt x="208557" y="279118"/>
                        </a:cubicBezTo>
                        <a:cubicBezTo>
                          <a:pt x="288330" y="239563"/>
                          <a:pt x="360111" y="188279"/>
                          <a:pt x="423645" y="125773"/>
                        </a:cubicBezTo>
                        <a:cubicBezTo>
                          <a:pt x="439478" y="110197"/>
                          <a:pt x="453674" y="92971"/>
                          <a:pt x="468848" y="76710"/>
                        </a:cubicBezTo>
                        <a:cubicBezTo>
                          <a:pt x="474988" y="70134"/>
                          <a:pt x="480266" y="59840"/>
                          <a:pt x="491417" y="64029"/>
                        </a:cubicBezTo>
                        <a:cubicBezTo>
                          <a:pt x="504028" y="68764"/>
                          <a:pt x="501376" y="81331"/>
                          <a:pt x="499574" y="90382"/>
                        </a:cubicBezTo>
                        <a:cubicBezTo>
                          <a:pt x="496809" y="104282"/>
                          <a:pt x="493041" y="118905"/>
                          <a:pt x="485771" y="130825"/>
                        </a:cubicBezTo>
                        <a:cubicBezTo>
                          <a:pt x="458356" y="175686"/>
                          <a:pt x="425929" y="216853"/>
                          <a:pt x="391840" y="257004"/>
                        </a:cubicBezTo>
                        <a:cubicBezTo>
                          <a:pt x="337098" y="321478"/>
                          <a:pt x="264226" y="352591"/>
                          <a:pt x="186165" y="375441"/>
                        </a:cubicBezTo>
                        <a:cubicBezTo>
                          <a:pt x="172426" y="379452"/>
                          <a:pt x="158166" y="381648"/>
                          <a:pt x="144287" y="385228"/>
                        </a:cubicBezTo>
                        <a:cubicBezTo>
                          <a:pt x="112926" y="393314"/>
                          <a:pt x="82947" y="386675"/>
                          <a:pt x="53540" y="376418"/>
                        </a:cubicBezTo>
                        <a:cubicBezTo>
                          <a:pt x="30641" y="368433"/>
                          <a:pt x="18500" y="349875"/>
                          <a:pt x="10723" y="328079"/>
                        </a:cubicBezTo>
                        <a:cubicBezTo>
                          <a:pt x="-1658" y="293373"/>
                          <a:pt x="-3320" y="257474"/>
                          <a:pt x="4214" y="221994"/>
                        </a:cubicBezTo>
                        <a:cubicBezTo>
                          <a:pt x="13590" y="177818"/>
                          <a:pt x="21316" y="132767"/>
                          <a:pt x="43796" y="92616"/>
                        </a:cubicBezTo>
                        <a:cubicBezTo>
                          <a:pt x="57473" y="68141"/>
                          <a:pt x="72481" y="44416"/>
                          <a:pt x="86994" y="20412"/>
                        </a:cubicBezTo>
                        <a:cubicBezTo>
                          <a:pt x="98222" y="1815"/>
                          <a:pt x="115108" y="-3008"/>
                          <a:pt x="135546" y="0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" name="Freeform 3"/>
                  <p:cNvSpPr/>
                  <p:nvPr/>
                </p:nvSpPr>
                <p:spPr>
                  <a:xfrm>
                    <a:off x="5213205" y="2643713"/>
                    <a:ext cx="310174" cy="423628"/>
                  </a:xfrm>
                  <a:custGeom>
                    <a:avLst/>
                    <a:gdLst>
                      <a:gd name="connsiteX0" fmla="*/ 246259 w 310174"/>
                      <a:gd name="connsiteY0" fmla="*/ 80429 h 423628"/>
                      <a:gd name="connsiteX1" fmla="*/ 216432 w 310174"/>
                      <a:gd name="connsiteY1" fmla="*/ 212689 h 423628"/>
                      <a:gd name="connsiteX2" fmla="*/ 178284 w 310174"/>
                      <a:gd name="connsiteY2" fmla="*/ 308682 h 423628"/>
                      <a:gd name="connsiteX3" fmla="*/ 175518 w 310174"/>
                      <a:gd name="connsiteY3" fmla="*/ 332408 h 423628"/>
                      <a:gd name="connsiteX4" fmla="*/ 201373 w 310174"/>
                      <a:gd name="connsiteY4" fmla="*/ 335518 h 423628"/>
                      <a:gd name="connsiteX5" fmla="*/ 256319 w 310174"/>
                      <a:gd name="connsiteY5" fmla="*/ 316870 h 423628"/>
                      <a:gd name="connsiteX6" fmla="*/ 284940 w 310174"/>
                      <a:gd name="connsiteY6" fmla="*/ 307464 h 423628"/>
                      <a:gd name="connsiteX7" fmla="*/ 310174 w 310174"/>
                      <a:gd name="connsiteY7" fmla="*/ 314204 h 423628"/>
                      <a:gd name="connsiteX8" fmla="*/ 308194 w 310174"/>
                      <a:gd name="connsiteY8" fmla="*/ 340126 h 423628"/>
                      <a:gd name="connsiteX9" fmla="*/ 278965 w 310174"/>
                      <a:gd name="connsiteY9" fmla="*/ 368091 h 423628"/>
                      <a:gd name="connsiteX10" fmla="*/ 136900 w 310174"/>
                      <a:gd name="connsiteY10" fmla="*/ 423628 h 423628"/>
                      <a:gd name="connsiteX11" fmla="*/ 66617 w 310174"/>
                      <a:gd name="connsiteY11" fmla="*/ 377421 h 423628"/>
                      <a:gd name="connsiteX12" fmla="*/ 59690 w 310174"/>
                      <a:gd name="connsiteY12" fmla="*/ 339326 h 423628"/>
                      <a:gd name="connsiteX13" fmla="*/ 77058 w 310174"/>
                      <a:gd name="connsiteY13" fmla="*/ 269153 h 423628"/>
                      <a:gd name="connsiteX14" fmla="*/ 129491 w 310174"/>
                      <a:gd name="connsiteY14" fmla="*/ 121101 h 423628"/>
                      <a:gd name="connsiteX15" fmla="*/ 130798 w 310174"/>
                      <a:gd name="connsiteY15" fmla="*/ 116988 h 423628"/>
                      <a:gd name="connsiteX16" fmla="*/ 124188 w 310174"/>
                      <a:gd name="connsiteY16" fmla="*/ 83324 h 423628"/>
                      <a:gd name="connsiteX17" fmla="*/ 85545 w 310174"/>
                      <a:gd name="connsiteY17" fmla="*/ 87868 h 423628"/>
                      <a:gd name="connsiteX18" fmla="*/ 68380 w 310174"/>
                      <a:gd name="connsiteY18" fmla="*/ 104269 h 423628"/>
                      <a:gd name="connsiteX19" fmla="*/ 54793 w 310174"/>
                      <a:gd name="connsiteY19" fmla="*/ 114869 h 423628"/>
                      <a:gd name="connsiteX20" fmla="*/ 10352 w 310174"/>
                      <a:gd name="connsiteY20" fmla="*/ 96005 h 423628"/>
                      <a:gd name="connsiteX21" fmla="*/ 0 w 310174"/>
                      <a:gd name="connsiteY21" fmla="*/ 56526 h 423628"/>
                      <a:gd name="connsiteX22" fmla="*/ 6647 w 310174"/>
                      <a:gd name="connsiteY22" fmla="*/ 32979 h 423628"/>
                      <a:gd name="connsiteX23" fmla="*/ 56302 w 310174"/>
                      <a:gd name="connsiteY23" fmla="*/ 8987 h 423628"/>
                      <a:gd name="connsiteX24" fmla="*/ 105438 w 310174"/>
                      <a:gd name="connsiteY24" fmla="*/ 3033 h 423628"/>
                      <a:gd name="connsiteX25" fmla="*/ 154839 w 310174"/>
                      <a:gd name="connsiteY25" fmla="*/ 0 h 423628"/>
                      <a:gd name="connsiteX26" fmla="*/ 217447 w 310174"/>
                      <a:gd name="connsiteY26" fmla="*/ 12491 h 423628"/>
                      <a:gd name="connsiteX27" fmla="*/ 246259 w 310174"/>
                      <a:gd name="connsiteY27" fmla="*/ 80429 h 423628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  <a:cxn ang="16">
                        <a:pos x="connsiteX16" y="connsiteY16"/>
                      </a:cxn>
                      <a:cxn ang="17">
                        <a:pos x="connsiteX17" y="connsiteY17"/>
                      </a:cxn>
                      <a:cxn ang="18">
                        <a:pos x="connsiteX18" y="connsiteY18"/>
                      </a:cxn>
                      <a:cxn ang="19">
                        <a:pos x="connsiteX19" y="connsiteY19"/>
                      </a:cxn>
                      <a:cxn ang="20">
                        <a:pos x="connsiteX20" y="connsiteY20"/>
                      </a:cxn>
                      <a:cxn ang="21">
                        <a:pos x="connsiteX21" y="connsiteY21"/>
                      </a:cxn>
                      <a:cxn ang="22">
                        <a:pos x="connsiteX22" y="connsiteY22"/>
                      </a:cxn>
                      <a:cxn ang="23">
                        <a:pos x="connsiteX23" y="connsiteY23"/>
                      </a:cxn>
                      <a:cxn ang="24">
                        <a:pos x="connsiteX24" y="connsiteY24"/>
                      </a:cxn>
                      <a:cxn ang="25">
                        <a:pos x="connsiteX25" y="connsiteY25"/>
                      </a:cxn>
                      <a:cxn ang="26">
                        <a:pos x="connsiteX26" y="connsiteY26"/>
                      </a:cxn>
                      <a:cxn ang="27">
                        <a:pos x="connsiteX27" y="connsiteY27"/>
                      </a:cxn>
                    </a:cxnLst>
                    <a:rect l="l" t="t" r="r" b="b"/>
                    <a:pathLst>
                      <a:path w="310174" h="423628">
                        <a:moveTo>
                          <a:pt x="246259" y="80429"/>
                        </a:moveTo>
                        <a:cubicBezTo>
                          <a:pt x="248631" y="124605"/>
                          <a:pt x="230768" y="168438"/>
                          <a:pt x="216432" y="212689"/>
                        </a:cubicBezTo>
                        <a:cubicBezTo>
                          <a:pt x="205852" y="245377"/>
                          <a:pt x="191313" y="276795"/>
                          <a:pt x="178284" y="308682"/>
                        </a:cubicBezTo>
                        <a:cubicBezTo>
                          <a:pt x="175011" y="316680"/>
                          <a:pt x="168198" y="326568"/>
                          <a:pt x="175518" y="332408"/>
                        </a:cubicBezTo>
                        <a:cubicBezTo>
                          <a:pt x="181392" y="337105"/>
                          <a:pt x="193279" y="337587"/>
                          <a:pt x="201373" y="335518"/>
                        </a:cubicBezTo>
                        <a:cubicBezTo>
                          <a:pt x="220048" y="330719"/>
                          <a:pt x="238025" y="323192"/>
                          <a:pt x="256319" y="316870"/>
                        </a:cubicBezTo>
                        <a:cubicBezTo>
                          <a:pt x="265808" y="313595"/>
                          <a:pt x="275311" y="310282"/>
                          <a:pt x="284940" y="307464"/>
                        </a:cubicBezTo>
                        <a:cubicBezTo>
                          <a:pt x="294544" y="304658"/>
                          <a:pt x="303564" y="305458"/>
                          <a:pt x="310174" y="314204"/>
                        </a:cubicBezTo>
                        <a:cubicBezTo>
                          <a:pt x="317075" y="323344"/>
                          <a:pt x="314170" y="332903"/>
                          <a:pt x="308194" y="340126"/>
                        </a:cubicBezTo>
                        <a:cubicBezTo>
                          <a:pt x="299580" y="350522"/>
                          <a:pt x="290624" y="363051"/>
                          <a:pt x="278965" y="368091"/>
                        </a:cubicBezTo>
                        <a:cubicBezTo>
                          <a:pt x="232291" y="388236"/>
                          <a:pt x="185249" y="408141"/>
                          <a:pt x="136900" y="423628"/>
                        </a:cubicBezTo>
                        <a:cubicBezTo>
                          <a:pt x="101099" y="435103"/>
                          <a:pt x="73962" y="414640"/>
                          <a:pt x="66617" y="377421"/>
                        </a:cubicBezTo>
                        <a:cubicBezTo>
                          <a:pt x="64117" y="364752"/>
                          <a:pt x="61377" y="352096"/>
                          <a:pt x="59690" y="339326"/>
                        </a:cubicBezTo>
                        <a:cubicBezTo>
                          <a:pt x="56315" y="313785"/>
                          <a:pt x="66540" y="291279"/>
                          <a:pt x="77058" y="269153"/>
                        </a:cubicBezTo>
                        <a:cubicBezTo>
                          <a:pt x="99652" y="221588"/>
                          <a:pt x="118251" y="172665"/>
                          <a:pt x="129491" y="121101"/>
                        </a:cubicBezTo>
                        <a:cubicBezTo>
                          <a:pt x="129796" y="119705"/>
                          <a:pt x="130531" y="118385"/>
                          <a:pt x="130798" y="116988"/>
                        </a:cubicBezTo>
                        <a:cubicBezTo>
                          <a:pt x="133145" y="104866"/>
                          <a:pt x="136380" y="92375"/>
                          <a:pt x="124188" y="83324"/>
                        </a:cubicBezTo>
                        <a:cubicBezTo>
                          <a:pt x="115803" y="77104"/>
                          <a:pt x="96798" y="79211"/>
                          <a:pt x="85545" y="87868"/>
                        </a:cubicBezTo>
                        <a:cubicBezTo>
                          <a:pt x="79303" y="92654"/>
                          <a:pt x="74267" y="98976"/>
                          <a:pt x="68380" y="104269"/>
                        </a:cubicBezTo>
                        <a:cubicBezTo>
                          <a:pt x="64130" y="108115"/>
                          <a:pt x="59677" y="111923"/>
                          <a:pt x="54793" y="114869"/>
                        </a:cubicBezTo>
                        <a:cubicBezTo>
                          <a:pt x="32122" y="128578"/>
                          <a:pt x="16949" y="122003"/>
                          <a:pt x="10352" y="96005"/>
                        </a:cubicBezTo>
                        <a:cubicBezTo>
                          <a:pt x="7015" y="82816"/>
                          <a:pt x="3653" y="69627"/>
                          <a:pt x="0" y="56526"/>
                        </a:cubicBezTo>
                        <a:cubicBezTo>
                          <a:pt x="-2613" y="47171"/>
                          <a:pt x="113" y="39821"/>
                          <a:pt x="6647" y="32979"/>
                        </a:cubicBezTo>
                        <a:cubicBezTo>
                          <a:pt x="20247" y="18736"/>
                          <a:pt x="37894" y="12567"/>
                          <a:pt x="56302" y="8987"/>
                        </a:cubicBezTo>
                        <a:cubicBezTo>
                          <a:pt x="72452" y="5826"/>
                          <a:pt x="89008" y="4493"/>
                          <a:pt x="105438" y="3033"/>
                        </a:cubicBezTo>
                        <a:cubicBezTo>
                          <a:pt x="121866" y="1561"/>
                          <a:pt x="138359" y="634"/>
                          <a:pt x="154839" y="0"/>
                        </a:cubicBezTo>
                        <a:cubicBezTo>
                          <a:pt x="176647" y="-824"/>
                          <a:pt x="198087" y="1815"/>
                          <a:pt x="217447" y="12491"/>
                        </a:cubicBezTo>
                        <a:cubicBezTo>
                          <a:pt x="241894" y="25959"/>
                          <a:pt x="247299" y="38958"/>
                          <a:pt x="246259" y="80429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Freeform 3"/>
                  <p:cNvSpPr/>
                  <p:nvPr/>
                </p:nvSpPr>
                <p:spPr>
                  <a:xfrm>
                    <a:off x="5768399" y="2849230"/>
                    <a:ext cx="463618" cy="167849"/>
                  </a:xfrm>
                  <a:custGeom>
                    <a:avLst/>
                    <a:gdLst>
                      <a:gd name="connsiteX0" fmla="*/ 463618 w 463618"/>
                      <a:gd name="connsiteY0" fmla="*/ 112799 h 167849"/>
                      <a:gd name="connsiteX1" fmla="*/ 391659 w 463618"/>
                      <a:gd name="connsiteY1" fmla="*/ 159146 h 167849"/>
                      <a:gd name="connsiteX2" fmla="*/ 312546 w 463618"/>
                      <a:gd name="connsiteY2" fmla="*/ 141577 h 167849"/>
                      <a:gd name="connsiteX3" fmla="*/ 222433 w 463618"/>
                      <a:gd name="connsiteY3" fmla="*/ 137096 h 167849"/>
                      <a:gd name="connsiteX4" fmla="*/ 120420 w 463618"/>
                      <a:gd name="connsiteY4" fmla="*/ 159120 h 167849"/>
                      <a:gd name="connsiteX5" fmla="*/ 46483 w 463618"/>
                      <a:gd name="connsiteY5" fmla="*/ 165010 h 167849"/>
                      <a:gd name="connsiteX6" fmla="*/ 25005 w 463618"/>
                      <a:gd name="connsiteY6" fmla="*/ 148711 h 167849"/>
                      <a:gd name="connsiteX7" fmla="*/ 0 w 463618"/>
                      <a:gd name="connsiteY7" fmla="*/ 103495 h 167849"/>
                      <a:gd name="connsiteX8" fmla="*/ 10022 w 463618"/>
                      <a:gd name="connsiteY8" fmla="*/ 71239 h 167849"/>
                      <a:gd name="connsiteX9" fmla="*/ 79633 w 463618"/>
                      <a:gd name="connsiteY9" fmla="*/ 33690 h 167849"/>
                      <a:gd name="connsiteX10" fmla="*/ 214288 w 463618"/>
                      <a:gd name="connsiteY10" fmla="*/ 6600 h 167849"/>
                      <a:gd name="connsiteX11" fmla="*/ 265212 w 463618"/>
                      <a:gd name="connsiteY11" fmla="*/ 0 h 167849"/>
                      <a:gd name="connsiteX12" fmla="*/ 395504 w 463618"/>
                      <a:gd name="connsiteY12" fmla="*/ 24956 h 167849"/>
                      <a:gd name="connsiteX13" fmla="*/ 460928 w 463618"/>
                      <a:gd name="connsiteY13" fmla="*/ 98176 h 167849"/>
                      <a:gd name="connsiteX14" fmla="*/ 463529 w 463618"/>
                      <a:gd name="connsiteY14" fmla="*/ 106338 h 167849"/>
                      <a:gd name="connsiteX15" fmla="*/ 463618 w 463618"/>
                      <a:gd name="connsiteY15" fmla="*/ 112799 h 167849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</a:cxnLst>
                    <a:rect l="l" t="t" r="r" b="b"/>
                    <a:pathLst>
                      <a:path w="463618" h="167849">
                        <a:moveTo>
                          <a:pt x="463618" y="112799"/>
                        </a:moveTo>
                        <a:cubicBezTo>
                          <a:pt x="463034" y="146743"/>
                          <a:pt x="421080" y="174899"/>
                          <a:pt x="391659" y="159146"/>
                        </a:cubicBezTo>
                        <a:cubicBezTo>
                          <a:pt x="366426" y="145652"/>
                          <a:pt x="339251" y="144763"/>
                          <a:pt x="312546" y="141577"/>
                        </a:cubicBezTo>
                        <a:cubicBezTo>
                          <a:pt x="282733" y="138035"/>
                          <a:pt x="252462" y="136614"/>
                          <a:pt x="222433" y="137096"/>
                        </a:cubicBezTo>
                        <a:cubicBezTo>
                          <a:pt x="187266" y="137654"/>
                          <a:pt x="152315" y="142110"/>
                          <a:pt x="120420" y="159120"/>
                        </a:cubicBezTo>
                        <a:cubicBezTo>
                          <a:pt x="96659" y="171789"/>
                          <a:pt x="71197" y="167765"/>
                          <a:pt x="46483" y="165010"/>
                        </a:cubicBezTo>
                        <a:cubicBezTo>
                          <a:pt x="38694" y="164147"/>
                          <a:pt x="29902" y="155909"/>
                          <a:pt x="25005" y="148711"/>
                        </a:cubicBezTo>
                        <a:cubicBezTo>
                          <a:pt x="15363" y="134519"/>
                          <a:pt x="7687" y="118918"/>
                          <a:pt x="0" y="103495"/>
                        </a:cubicBezTo>
                        <a:cubicBezTo>
                          <a:pt x="-6698" y="90064"/>
                          <a:pt x="494" y="79820"/>
                          <a:pt x="10022" y="71239"/>
                        </a:cubicBezTo>
                        <a:cubicBezTo>
                          <a:pt x="30155" y="53137"/>
                          <a:pt x="53727" y="40379"/>
                          <a:pt x="79633" y="33690"/>
                        </a:cubicBezTo>
                        <a:cubicBezTo>
                          <a:pt x="123960" y="22252"/>
                          <a:pt x="167932" y="8746"/>
                          <a:pt x="214288" y="6600"/>
                        </a:cubicBezTo>
                        <a:cubicBezTo>
                          <a:pt x="231339" y="5813"/>
                          <a:pt x="248339" y="-545"/>
                          <a:pt x="265212" y="0"/>
                        </a:cubicBezTo>
                        <a:cubicBezTo>
                          <a:pt x="309780" y="1434"/>
                          <a:pt x="353727" y="8670"/>
                          <a:pt x="395504" y="24956"/>
                        </a:cubicBezTo>
                        <a:cubicBezTo>
                          <a:pt x="429326" y="38145"/>
                          <a:pt x="448153" y="65692"/>
                          <a:pt x="460928" y="98176"/>
                        </a:cubicBezTo>
                        <a:cubicBezTo>
                          <a:pt x="461969" y="100842"/>
                          <a:pt x="462971" y="103558"/>
                          <a:pt x="463529" y="106338"/>
                        </a:cubicBezTo>
                        <a:cubicBezTo>
                          <a:pt x="463948" y="108420"/>
                          <a:pt x="463618" y="110641"/>
                          <a:pt x="463618" y="112799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" name="Freeform 3"/>
                  <p:cNvSpPr/>
                  <p:nvPr/>
                </p:nvSpPr>
                <p:spPr>
                  <a:xfrm>
                    <a:off x="5062863" y="2610580"/>
                    <a:ext cx="128730" cy="495157"/>
                  </a:xfrm>
                  <a:custGeom>
                    <a:avLst/>
                    <a:gdLst>
                      <a:gd name="connsiteX0" fmla="*/ 0 w 128730"/>
                      <a:gd name="connsiteY0" fmla="*/ 219668 h 495157"/>
                      <a:gd name="connsiteX1" fmla="*/ 7446 w 128730"/>
                      <a:gd name="connsiteY1" fmla="*/ 79601 h 495157"/>
                      <a:gd name="connsiteX2" fmla="*/ 29737 w 128730"/>
                      <a:gd name="connsiteY2" fmla="*/ 14899 h 495157"/>
                      <a:gd name="connsiteX3" fmla="*/ 34089 w 128730"/>
                      <a:gd name="connsiteY3" fmla="*/ 10177 h 495157"/>
                      <a:gd name="connsiteX4" fmla="*/ 100972 w 128730"/>
                      <a:gd name="connsiteY4" fmla="*/ 3436 h 495157"/>
                      <a:gd name="connsiteX5" fmla="*/ 128730 w 128730"/>
                      <a:gd name="connsiteY5" fmla="*/ 40846 h 495157"/>
                      <a:gd name="connsiteX6" fmla="*/ 128261 w 128730"/>
                      <a:gd name="connsiteY6" fmla="*/ 104900 h 495157"/>
                      <a:gd name="connsiteX7" fmla="*/ 116589 w 128730"/>
                      <a:gd name="connsiteY7" fmla="*/ 179415 h 495157"/>
                      <a:gd name="connsiteX8" fmla="*/ 106973 w 128730"/>
                      <a:gd name="connsiteY8" fmla="*/ 329726 h 495157"/>
                      <a:gd name="connsiteX9" fmla="*/ 125634 w 128730"/>
                      <a:gd name="connsiteY9" fmla="*/ 429172 h 495157"/>
                      <a:gd name="connsiteX10" fmla="*/ 116335 w 128730"/>
                      <a:gd name="connsiteY10" fmla="*/ 480633 h 495157"/>
                      <a:gd name="connsiteX11" fmla="*/ 68672 w 128730"/>
                      <a:gd name="connsiteY11" fmla="*/ 483756 h 495157"/>
                      <a:gd name="connsiteX12" fmla="*/ 50987 w 128730"/>
                      <a:gd name="connsiteY12" fmla="*/ 454281 h 495157"/>
                      <a:gd name="connsiteX13" fmla="*/ 3146 w 128730"/>
                      <a:gd name="connsiteY13" fmla="*/ 284408 h 495157"/>
                      <a:gd name="connsiteX14" fmla="*/ 2664 w 128730"/>
                      <a:gd name="connsiteY14" fmla="*/ 219693 h 495157"/>
                      <a:gd name="connsiteX15" fmla="*/ 0 w 128730"/>
                      <a:gd name="connsiteY15" fmla="*/ 219668 h 495157"/>
                    </a:gdLst>
                    <a:ahLst/>
                    <a:cxnLst>
                      <a:cxn ang="0">
                        <a:pos x="connsiteX0" y="connsiteY0"/>
                      </a:cxn>
                      <a:cxn ang="1">
                        <a:pos x="connsiteX1" y="connsiteY1"/>
                      </a:cxn>
                      <a:cxn ang="2">
                        <a:pos x="connsiteX2" y="connsiteY2"/>
                      </a:cxn>
                      <a:cxn ang="3">
                        <a:pos x="connsiteX3" y="connsiteY3"/>
                      </a:cxn>
                      <a:cxn ang="4">
                        <a:pos x="connsiteX4" y="connsiteY4"/>
                      </a:cxn>
                      <a:cxn ang="5">
                        <a:pos x="connsiteX5" y="connsiteY5"/>
                      </a:cxn>
                      <a:cxn ang="6">
                        <a:pos x="connsiteX6" y="connsiteY6"/>
                      </a:cxn>
                      <a:cxn ang="7">
                        <a:pos x="connsiteX7" y="connsiteY7"/>
                      </a:cxn>
                      <a:cxn ang="8">
                        <a:pos x="connsiteX8" y="connsiteY8"/>
                      </a:cxn>
                      <a:cxn ang="9">
                        <a:pos x="connsiteX9" y="connsiteY9"/>
                      </a:cxn>
                      <a:cxn ang="10">
                        <a:pos x="connsiteX10" y="connsiteY10"/>
                      </a:cxn>
                      <a:cxn ang="11">
                        <a:pos x="connsiteX11" y="connsiteY11"/>
                      </a:cxn>
                      <a:cxn ang="12">
                        <a:pos x="connsiteX12" y="connsiteY12"/>
                      </a:cxn>
                      <a:cxn ang="13">
                        <a:pos x="connsiteX13" y="connsiteY13"/>
                      </a:cxn>
                      <a:cxn ang="14">
                        <a:pos x="connsiteX14" y="connsiteY14"/>
                      </a:cxn>
                      <a:cxn ang="15">
                        <a:pos x="connsiteX15" y="connsiteY15"/>
                      </a:cxn>
                    </a:cxnLst>
                    <a:rect l="l" t="t" r="r" b="b"/>
                    <a:pathLst>
                      <a:path w="128730" h="495157">
                        <a:moveTo>
                          <a:pt x="0" y="219668"/>
                        </a:moveTo>
                        <a:cubicBezTo>
                          <a:pt x="2182" y="172941"/>
                          <a:pt x="2283" y="125985"/>
                          <a:pt x="7446" y="79601"/>
                        </a:cubicBezTo>
                        <a:cubicBezTo>
                          <a:pt x="9895" y="57475"/>
                          <a:pt x="21871" y="36378"/>
                          <a:pt x="29737" y="14899"/>
                        </a:cubicBezTo>
                        <a:cubicBezTo>
                          <a:pt x="30422" y="13033"/>
                          <a:pt x="32337" y="11345"/>
                          <a:pt x="34089" y="10177"/>
                        </a:cubicBezTo>
                        <a:cubicBezTo>
                          <a:pt x="55097" y="-3900"/>
                          <a:pt x="78859" y="-637"/>
                          <a:pt x="100972" y="3436"/>
                        </a:cubicBezTo>
                        <a:cubicBezTo>
                          <a:pt x="118593" y="6673"/>
                          <a:pt x="125432" y="23328"/>
                          <a:pt x="128730" y="40846"/>
                        </a:cubicBezTo>
                        <a:cubicBezTo>
                          <a:pt x="132777" y="62388"/>
                          <a:pt x="133386" y="83168"/>
                          <a:pt x="128261" y="104900"/>
                        </a:cubicBezTo>
                        <a:cubicBezTo>
                          <a:pt x="122489" y="129311"/>
                          <a:pt x="119266" y="154433"/>
                          <a:pt x="116589" y="179415"/>
                        </a:cubicBezTo>
                        <a:cubicBezTo>
                          <a:pt x="111235" y="229366"/>
                          <a:pt x="99335" y="279102"/>
                          <a:pt x="106973" y="329726"/>
                        </a:cubicBezTo>
                        <a:cubicBezTo>
                          <a:pt x="112009" y="363060"/>
                          <a:pt x="119076" y="396091"/>
                          <a:pt x="125634" y="429172"/>
                        </a:cubicBezTo>
                        <a:cubicBezTo>
                          <a:pt x="129301" y="447705"/>
                          <a:pt x="127208" y="465045"/>
                          <a:pt x="116335" y="480633"/>
                        </a:cubicBezTo>
                        <a:cubicBezTo>
                          <a:pt x="103801" y="498608"/>
                          <a:pt x="82881" y="500347"/>
                          <a:pt x="68672" y="483756"/>
                        </a:cubicBezTo>
                        <a:cubicBezTo>
                          <a:pt x="61301" y="475162"/>
                          <a:pt x="55453" y="464753"/>
                          <a:pt x="50987" y="454281"/>
                        </a:cubicBezTo>
                        <a:cubicBezTo>
                          <a:pt x="27720" y="399772"/>
                          <a:pt x="11392" y="343055"/>
                          <a:pt x="3146" y="284408"/>
                        </a:cubicBezTo>
                        <a:cubicBezTo>
                          <a:pt x="165" y="263234"/>
                          <a:pt x="2664" y="241286"/>
                          <a:pt x="2664" y="219693"/>
                        </a:cubicBezTo>
                        <a:cubicBezTo>
                          <a:pt x="1776" y="219693"/>
                          <a:pt x="887" y="219681"/>
                          <a:pt x="0" y="219668"/>
                        </a:cubicBezTo>
                      </a:path>
                    </a:pathLst>
                  </a:custGeom>
                  <a:solidFill>
                    <a:srgbClr val="231F20">
                      <a:alpha val="100000"/>
                    </a:srgbClr>
                  </a:solidFill>
                  <a:ln w="12700">
                    <a:solidFill>
                      <a:srgbClr val="000000">
                        <a:alpha val="0"/>
                      </a:srgb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pic>
                <p:nvPicPr>
                  <p:cNvPr id="37" name="Picture 3"/>
                  <p:cNvPicPr>
                    <a:picLocks noChangeAspect="1" noChangeArrowheads="1"/>
                  </p:cNvPicPr>
                  <p:nvPr/>
                </p:nvPicPr>
                <p:blipFill>
                  <a:blip r:embed="rId2"/>
                  <a:srcRect/>
                  <a:stretch>
                    <a:fillRect/>
                  </a:stretch>
                </p:blipFill>
                <p:spPr bwMode="auto">
                  <a:xfrm>
                    <a:off x="3416300" y="2730500"/>
                    <a:ext cx="266700" cy="457200"/>
                  </a:xfrm>
                  <a:prstGeom prst="rect">
                    <a:avLst/>
                  </a:prstGeom>
                  <a:noFill/>
                </p:spPr>
              </p:pic>
            </p:grpSp>
            <p:sp>
              <p:nvSpPr>
                <p:cNvPr id="24" name="TextBox 23"/>
                <p:cNvSpPr txBox="1"/>
                <p:nvPr/>
              </p:nvSpPr>
              <p:spPr>
                <a:xfrm>
                  <a:off x="2145506" y="2737862"/>
                  <a:ext cx="2286000" cy="4957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3200" dirty="0" smtClean="0">
                      <a:solidFill>
                        <a:srgbClr val="C00000"/>
                      </a:solidFill>
                      <a:latin typeface="HY백송B" pitchFamily="18" charset="-127"/>
                      <a:ea typeface="HY백송B" pitchFamily="18" charset="-127"/>
                    </a:rPr>
                    <a:t>국산</a:t>
                  </a:r>
                  <a:r>
                    <a:rPr lang="ko-KR" altLang="en-US" sz="3200" dirty="0" smtClean="0">
                      <a:latin typeface="HY백송B" pitchFamily="18" charset="-127"/>
                      <a:ea typeface="HY백송B" pitchFamily="18" charset="-127"/>
                    </a:rPr>
                    <a:t>시래기</a:t>
                  </a:r>
                  <a:endParaRPr lang="ko-KR" altLang="en-US" sz="3200" dirty="0">
                    <a:latin typeface="HY백송B" pitchFamily="18" charset="-127"/>
                    <a:ea typeface="HY백송B" pitchFamily="18" charset="-127"/>
                  </a:endParaRPr>
                </a:p>
              </p:txBody>
            </p:sp>
            <p:sp>
              <p:nvSpPr>
                <p:cNvPr id="25" name="TextBox 24"/>
                <p:cNvSpPr txBox="1"/>
                <p:nvPr/>
              </p:nvSpPr>
              <p:spPr>
                <a:xfrm>
                  <a:off x="2602706" y="3215036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dirty="0" smtClean="0">
                      <a:latin typeface="HY동녘B" pitchFamily="18" charset="-127"/>
                      <a:ea typeface="HY동녘B" pitchFamily="18" charset="-127"/>
                    </a:rPr>
                    <a:t>중량</a:t>
                  </a:r>
                  <a:r>
                    <a:rPr lang="en-US" altLang="ko-KR" dirty="0" smtClean="0">
                      <a:latin typeface="HY동녘B" pitchFamily="18" charset="-127"/>
                      <a:ea typeface="HY동녘B" pitchFamily="18" charset="-127"/>
                    </a:rPr>
                    <a:t>: 100g</a:t>
                  </a:r>
                  <a:endParaRPr lang="ko-KR" altLang="en-US" dirty="0">
                    <a:latin typeface="HY동녘B" pitchFamily="18" charset="-127"/>
                    <a:ea typeface="HY동녘B" pitchFamily="18" charset="-127"/>
                  </a:endParaRPr>
                </a:p>
              </p:txBody>
            </p:sp>
          </p:grpSp>
          <p:pic>
            <p:nvPicPr>
              <p:cNvPr id="38" name="그림 37" descr="시래기소분.eps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6781" y="4223785"/>
                <a:ext cx="2183325" cy="685800"/>
              </a:xfrm>
              <a:prstGeom prst="rect">
                <a:avLst/>
              </a:prstGeom>
            </p:spPr>
          </p:pic>
        </p:grpSp>
        <p:sp>
          <p:nvSpPr>
            <p:cNvPr id="41" name="TextBox 40"/>
            <p:cNvSpPr txBox="1"/>
            <p:nvPr/>
          </p:nvSpPr>
          <p:spPr>
            <a:xfrm>
              <a:off x="6260306" y="423703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latin typeface="HY동녘B" pitchFamily="18" charset="-127"/>
                  <a:ea typeface="HY동녘B" pitchFamily="18" charset="-127"/>
                </a:rPr>
                <a:t>유통기한</a:t>
              </a:r>
              <a:r>
                <a:rPr lang="en-US" altLang="ko-KR" dirty="0" smtClean="0">
                  <a:latin typeface="HY동녘B" pitchFamily="18" charset="-127"/>
                  <a:ea typeface="HY동녘B" pitchFamily="18" charset="-127"/>
                </a:rPr>
                <a:t>: </a:t>
              </a:r>
              <a:r>
                <a:rPr lang="ko-KR" altLang="en-US" dirty="0" smtClean="0">
                  <a:latin typeface="HY동녘B" pitchFamily="18" charset="-127"/>
                  <a:ea typeface="HY동녘B" pitchFamily="18" charset="-127"/>
                </a:rPr>
                <a:t>별도표기</a:t>
              </a:r>
              <a:endParaRPr lang="ko-KR" altLang="en-US" dirty="0">
                <a:latin typeface="HY동녘B" pitchFamily="18" charset="-127"/>
                <a:ea typeface="HY동녘B" pitchFamily="18" charset="-127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483213" y="1874826"/>
            <a:ext cx="5454553" cy="1059414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6200" dirty="0" err="1" smtClean="0">
                <a:latin typeface="HY울릉도M" pitchFamily="18" charset="-127"/>
                <a:ea typeface="HY울릉도M" pitchFamily="18" charset="-127"/>
              </a:rPr>
              <a:t>건가</a:t>
            </a:r>
            <a:r>
              <a:rPr lang="ko-KR" altLang="en-US" sz="6200" dirty="0" err="1">
                <a:latin typeface="HY울릉도M" pitchFamily="18" charset="-127"/>
                <a:ea typeface="HY울릉도M" pitchFamily="18" charset="-127"/>
              </a:rPr>
              <a:t>지</a:t>
            </a:r>
            <a:endParaRPr lang="ko-KR" altLang="en-US" sz="62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65115" y="2986083"/>
            <a:ext cx="3821905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국 내 산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56788" y="4144068"/>
            <a:ext cx="4125646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유통기한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: 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2022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년 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8</a:t>
            </a:r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월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62480" y="3541712"/>
            <a:ext cx="3821905" cy="520805"/>
          </a:xfrm>
          <a:prstGeom prst="rect">
            <a:avLst/>
          </a:prstGeom>
          <a:noFill/>
        </p:spPr>
        <p:txBody>
          <a:bodyPr wrap="square" lIns="104287" tIns="52144" rIns="104287" bIns="52144" rtlCol="0">
            <a:spAutoFit/>
          </a:bodyPr>
          <a:lstStyle/>
          <a:p>
            <a:pPr algn="ctr"/>
            <a:r>
              <a:rPr lang="ko-KR" altLang="en-US" sz="2700" dirty="0" smtClean="0">
                <a:latin typeface="HY울릉도M" pitchFamily="18" charset="-127"/>
                <a:ea typeface="HY울릉도M" pitchFamily="18" charset="-127"/>
              </a:rPr>
              <a:t>중량</a:t>
            </a:r>
            <a:r>
              <a:rPr lang="en-US" altLang="ko-KR" sz="2700" dirty="0" smtClean="0">
                <a:latin typeface="HY울릉도M" pitchFamily="18" charset="-127"/>
                <a:ea typeface="HY울릉도M" pitchFamily="18" charset="-127"/>
              </a:rPr>
              <a:t>: 1kg</a:t>
            </a:r>
            <a:endParaRPr lang="ko-KR" altLang="en-US" sz="2700" dirty="0">
              <a:latin typeface="HY울릉도M" pitchFamily="18" charset="-127"/>
              <a:ea typeface="HY울릉도M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7939" y="4970471"/>
            <a:ext cx="4125646" cy="1900828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3517106" y="655637"/>
            <a:ext cx="3276600" cy="1242348"/>
            <a:chOff x="3416300" y="2610580"/>
            <a:chExt cx="3787216" cy="1954083"/>
          </a:xfrm>
        </p:grpSpPr>
        <p:sp>
          <p:nvSpPr>
            <p:cNvPr id="15" name="Freeform 3"/>
            <p:cNvSpPr/>
            <p:nvPr/>
          </p:nvSpPr>
          <p:spPr>
            <a:xfrm>
              <a:off x="5060999" y="3673829"/>
              <a:ext cx="653772" cy="890834"/>
            </a:xfrm>
            <a:custGeom>
              <a:avLst/>
              <a:gdLst>
                <a:gd name="connsiteX0" fmla="*/ 351735 w 653772"/>
                <a:gd name="connsiteY0" fmla="*/ 529776 h 890834"/>
                <a:gd name="connsiteX1" fmla="*/ 287465 w 653772"/>
                <a:gd name="connsiteY1" fmla="*/ 528506 h 890834"/>
                <a:gd name="connsiteX2" fmla="*/ 125216 w 653772"/>
                <a:gd name="connsiteY2" fmla="*/ 547268 h 890834"/>
                <a:gd name="connsiteX3" fmla="*/ 59004 w 653772"/>
                <a:gd name="connsiteY3" fmla="*/ 530690 h 890834"/>
                <a:gd name="connsiteX4" fmla="*/ 3222 w 653772"/>
                <a:gd name="connsiteY4" fmla="*/ 464604 h 890834"/>
                <a:gd name="connsiteX5" fmla="*/ 0 w 653772"/>
                <a:gd name="connsiteY5" fmla="*/ 443557 h 890834"/>
                <a:gd name="connsiteX6" fmla="*/ 29521 w 653772"/>
                <a:gd name="connsiteY6" fmla="*/ 354800 h 890834"/>
                <a:gd name="connsiteX7" fmla="*/ 148178 w 653772"/>
                <a:gd name="connsiteY7" fmla="*/ 252790 h 890834"/>
                <a:gd name="connsiteX8" fmla="*/ 266316 w 653772"/>
                <a:gd name="connsiteY8" fmla="*/ 159019 h 890834"/>
                <a:gd name="connsiteX9" fmla="*/ 290141 w 653772"/>
                <a:gd name="connsiteY9" fmla="*/ 125951 h 890834"/>
                <a:gd name="connsiteX10" fmla="*/ 278520 w 653772"/>
                <a:gd name="connsiteY10" fmla="*/ 103190 h 890834"/>
                <a:gd name="connsiteX11" fmla="*/ 218449 w 653772"/>
                <a:gd name="connsiteY11" fmla="*/ 104993 h 890834"/>
                <a:gd name="connsiteX12" fmla="*/ 146986 w 653772"/>
                <a:gd name="connsiteY12" fmla="*/ 128096 h 890834"/>
                <a:gd name="connsiteX13" fmla="*/ 98752 w 653772"/>
                <a:gd name="connsiteY13" fmla="*/ 137248 h 890834"/>
                <a:gd name="connsiteX14" fmla="*/ 50454 w 653772"/>
                <a:gd name="connsiteY14" fmla="*/ 88262 h 890834"/>
                <a:gd name="connsiteX15" fmla="*/ 63686 w 653772"/>
                <a:gd name="connsiteY15" fmla="*/ 67609 h 890834"/>
                <a:gd name="connsiteX16" fmla="*/ 213971 w 653772"/>
                <a:gd name="connsiteY16" fmla="*/ 10993 h 890834"/>
                <a:gd name="connsiteX17" fmla="*/ 312191 w 653772"/>
                <a:gd name="connsiteY17" fmla="*/ 0 h 890834"/>
                <a:gd name="connsiteX18" fmla="*/ 440845 w 653772"/>
                <a:gd name="connsiteY18" fmla="*/ 24309 h 890834"/>
                <a:gd name="connsiteX19" fmla="*/ 517092 w 653772"/>
                <a:gd name="connsiteY19" fmla="*/ 98328 h 890834"/>
                <a:gd name="connsiteX20" fmla="*/ 514681 w 653772"/>
                <a:gd name="connsiteY20" fmla="*/ 148445 h 890834"/>
                <a:gd name="connsiteX21" fmla="*/ 428057 w 653772"/>
                <a:gd name="connsiteY21" fmla="*/ 262412 h 890834"/>
                <a:gd name="connsiteX22" fmla="*/ 403306 w 653772"/>
                <a:gd name="connsiteY22" fmla="*/ 286404 h 890834"/>
                <a:gd name="connsiteX23" fmla="*/ 322784 w 653772"/>
                <a:gd name="connsiteY23" fmla="*/ 370427 h 890834"/>
                <a:gd name="connsiteX24" fmla="*/ 306291 w 653772"/>
                <a:gd name="connsiteY24" fmla="*/ 390737 h 890834"/>
                <a:gd name="connsiteX25" fmla="*/ 333098 w 653772"/>
                <a:gd name="connsiteY25" fmla="*/ 401362 h 890834"/>
                <a:gd name="connsiteX26" fmla="*/ 446821 w 653772"/>
                <a:gd name="connsiteY26" fmla="*/ 410756 h 890834"/>
                <a:gd name="connsiteX27" fmla="*/ 542604 w 653772"/>
                <a:gd name="connsiteY27" fmla="*/ 468057 h 890834"/>
                <a:gd name="connsiteX28" fmla="*/ 526848 w 653772"/>
                <a:gd name="connsiteY28" fmla="*/ 563390 h 890834"/>
                <a:gd name="connsiteX29" fmla="*/ 407606 w 653772"/>
                <a:gd name="connsiteY29" fmla="*/ 641052 h 890834"/>
                <a:gd name="connsiteX30" fmla="*/ 353828 w 653772"/>
                <a:gd name="connsiteY30" fmla="*/ 684047 h 890834"/>
                <a:gd name="connsiteX31" fmla="*/ 289443 w 653772"/>
                <a:gd name="connsiteY31" fmla="*/ 748140 h 890834"/>
                <a:gd name="connsiteX32" fmla="*/ 277138 w 653772"/>
                <a:gd name="connsiteY32" fmla="*/ 763094 h 890834"/>
                <a:gd name="connsiteX33" fmla="*/ 281172 w 653772"/>
                <a:gd name="connsiteY33" fmla="*/ 790233 h 890834"/>
                <a:gd name="connsiteX34" fmla="*/ 309336 w 653772"/>
                <a:gd name="connsiteY34" fmla="*/ 804540 h 890834"/>
                <a:gd name="connsiteX35" fmla="*/ 383375 w 653772"/>
                <a:gd name="connsiteY35" fmla="*/ 790246 h 890834"/>
                <a:gd name="connsiteX36" fmla="*/ 540435 w 653772"/>
                <a:gd name="connsiteY36" fmla="*/ 691524 h 890834"/>
                <a:gd name="connsiteX37" fmla="*/ 596002 w 653772"/>
                <a:gd name="connsiteY37" fmla="*/ 647272 h 890834"/>
                <a:gd name="connsiteX38" fmla="*/ 633503 w 653772"/>
                <a:gd name="connsiteY38" fmla="*/ 640265 h 890834"/>
                <a:gd name="connsiteX39" fmla="*/ 650376 w 653772"/>
                <a:gd name="connsiteY39" fmla="*/ 685393 h 890834"/>
                <a:gd name="connsiteX40" fmla="*/ 629190 w 653772"/>
                <a:gd name="connsiteY40" fmla="*/ 712482 h 890834"/>
                <a:gd name="connsiteX41" fmla="*/ 477065 w 653772"/>
                <a:gd name="connsiteY41" fmla="*/ 836466 h 890834"/>
                <a:gd name="connsiteX42" fmla="*/ 326653 w 653772"/>
                <a:gd name="connsiteY42" fmla="*/ 890834 h 890834"/>
                <a:gd name="connsiteX43" fmla="*/ 258171 w 653772"/>
                <a:gd name="connsiteY43" fmla="*/ 889832 h 890834"/>
                <a:gd name="connsiteX44" fmla="*/ 172828 w 653772"/>
                <a:gd name="connsiteY44" fmla="*/ 800808 h 890834"/>
                <a:gd name="connsiteX45" fmla="*/ 196121 w 653772"/>
                <a:gd name="connsiteY45" fmla="*/ 698569 h 890834"/>
                <a:gd name="connsiteX46" fmla="*/ 292171 w 653772"/>
                <a:gd name="connsiteY46" fmla="*/ 593462 h 890834"/>
                <a:gd name="connsiteX47" fmla="*/ 340913 w 653772"/>
                <a:gd name="connsiteY47" fmla="*/ 547560 h 890834"/>
                <a:gd name="connsiteX48" fmla="*/ 351735 w 653772"/>
                <a:gd name="connsiteY48" fmla="*/ 529776 h 89083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  <a:cxn ang="36">
                  <a:pos x="connsiteX36" y="connsiteY36"/>
                </a:cxn>
                <a:cxn ang="37">
                  <a:pos x="connsiteX37" y="connsiteY37"/>
                </a:cxn>
                <a:cxn ang="38">
                  <a:pos x="connsiteX38" y="connsiteY38"/>
                </a:cxn>
                <a:cxn ang="39">
                  <a:pos x="connsiteX39" y="connsiteY39"/>
                </a:cxn>
                <a:cxn ang="40">
                  <a:pos x="connsiteX40" y="connsiteY40"/>
                </a:cxn>
                <a:cxn ang="41">
                  <a:pos x="connsiteX41" y="connsiteY41"/>
                </a:cxn>
                <a:cxn ang="42">
                  <a:pos x="connsiteX42" y="connsiteY42"/>
                </a:cxn>
                <a:cxn ang="43">
                  <a:pos x="connsiteX43" y="connsiteY43"/>
                </a:cxn>
                <a:cxn ang="44">
                  <a:pos x="connsiteX44" y="connsiteY44"/>
                </a:cxn>
                <a:cxn ang="45">
                  <a:pos x="connsiteX45" y="connsiteY45"/>
                </a:cxn>
                <a:cxn ang="46">
                  <a:pos x="connsiteX46" y="connsiteY46"/>
                </a:cxn>
                <a:cxn ang="47">
                  <a:pos x="connsiteX47" y="connsiteY47"/>
                </a:cxn>
                <a:cxn ang="48">
                  <a:pos x="connsiteX48" y="connsiteY48"/>
                </a:cxn>
              </a:cxnLst>
              <a:rect l="l" t="t" r="r" b="b"/>
              <a:pathLst>
                <a:path w="653772" h="890834">
                  <a:moveTo>
                    <a:pt x="351735" y="529776"/>
                  </a:moveTo>
                  <a:cubicBezTo>
                    <a:pt x="328290" y="520598"/>
                    <a:pt x="307826" y="524990"/>
                    <a:pt x="287465" y="528506"/>
                  </a:cubicBezTo>
                  <a:cubicBezTo>
                    <a:pt x="233724" y="537786"/>
                    <a:pt x="180161" y="548423"/>
                    <a:pt x="125216" y="547268"/>
                  </a:cubicBezTo>
                  <a:cubicBezTo>
                    <a:pt x="101885" y="546773"/>
                    <a:pt x="79773" y="541543"/>
                    <a:pt x="59004" y="530690"/>
                  </a:cubicBezTo>
                  <a:cubicBezTo>
                    <a:pt x="31373" y="516256"/>
                    <a:pt x="13967" y="493115"/>
                    <a:pt x="3222" y="464604"/>
                  </a:cubicBezTo>
                  <a:cubicBezTo>
                    <a:pt x="761" y="458079"/>
                    <a:pt x="-660" y="450438"/>
                    <a:pt x="0" y="443557"/>
                  </a:cubicBezTo>
                  <a:cubicBezTo>
                    <a:pt x="3082" y="411847"/>
                    <a:pt x="10098" y="382080"/>
                    <a:pt x="29521" y="354800"/>
                  </a:cubicBezTo>
                  <a:cubicBezTo>
                    <a:pt x="60946" y="310625"/>
                    <a:pt x="103801" y="281200"/>
                    <a:pt x="148178" y="252790"/>
                  </a:cubicBezTo>
                  <a:cubicBezTo>
                    <a:pt x="190717" y="225561"/>
                    <a:pt x="231301" y="195667"/>
                    <a:pt x="266316" y="159019"/>
                  </a:cubicBezTo>
                  <a:cubicBezTo>
                    <a:pt x="275628" y="149270"/>
                    <a:pt x="283481" y="137718"/>
                    <a:pt x="290141" y="125951"/>
                  </a:cubicBezTo>
                  <a:cubicBezTo>
                    <a:pt x="297170" y="113523"/>
                    <a:pt x="292590" y="103977"/>
                    <a:pt x="278520" y="103190"/>
                  </a:cubicBezTo>
                  <a:cubicBezTo>
                    <a:pt x="258539" y="102073"/>
                    <a:pt x="237835" y="101045"/>
                    <a:pt x="218449" y="104993"/>
                  </a:cubicBezTo>
                  <a:cubicBezTo>
                    <a:pt x="194053" y="109956"/>
                    <a:pt x="170367" y="119134"/>
                    <a:pt x="146986" y="128096"/>
                  </a:cubicBezTo>
                  <a:cubicBezTo>
                    <a:pt x="131217" y="134138"/>
                    <a:pt x="115663" y="138023"/>
                    <a:pt x="98752" y="137248"/>
                  </a:cubicBezTo>
                  <a:cubicBezTo>
                    <a:pt x="73797" y="136106"/>
                    <a:pt x="50581" y="112800"/>
                    <a:pt x="50454" y="88262"/>
                  </a:cubicBezTo>
                  <a:cubicBezTo>
                    <a:pt x="50390" y="78360"/>
                    <a:pt x="55617" y="71683"/>
                    <a:pt x="63686" y="67609"/>
                  </a:cubicBezTo>
                  <a:cubicBezTo>
                    <a:pt x="111730" y="43414"/>
                    <a:pt x="158226" y="16286"/>
                    <a:pt x="213971" y="10993"/>
                  </a:cubicBezTo>
                  <a:cubicBezTo>
                    <a:pt x="246690" y="7883"/>
                    <a:pt x="278825" y="-1701"/>
                    <a:pt x="312191" y="0"/>
                  </a:cubicBezTo>
                  <a:cubicBezTo>
                    <a:pt x="356175" y="2247"/>
                    <a:pt x="399576" y="9088"/>
                    <a:pt x="440845" y="24309"/>
                  </a:cubicBezTo>
                  <a:cubicBezTo>
                    <a:pt x="476418" y="37434"/>
                    <a:pt x="504646" y="60005"/>
                    <a:pt x="517092" y="98328"/>
                  </a:cubicBezTo>
                  <a:cubicBezTo>
                    <a:pt x="522724" y="115668"/>
                    <a:pt x="521773" y="131587"/>
                    <a:pt x="514681" y="148445"/>
                  </a:cubicBezTo>
                  <a:cubicBezTo>
                    <a:pt x="495512" y="193978"/>
                    <a:pt x="466358" y="231515"/>
                    <a:pt x="428057" y="262412"/>
                  </a:cubicBezTo>
                  <a:cubicBezTo>
                    <a:pt x="419151" y="269597"/>
                    <a:pt x="411285" y="278140"/>
                    <a:pt x="403306" y="286404"/>
                  </a:cubicBezTo>
                  <a:cubicBezTo>
                    <a:pt x="376347" y="314306"/>
                    <a:pt x="349451" y="342258"/>
                    <a:pt x="322784" y="370427"/>
                  </a:cubicBezTo>
                  <a:cubicBezTo>
                    <a:pt x="316631" y="376926"/>
                    <a:pt x="311442" y="384326"/>
                    <a:pt x="306291" y="390737"/>
                  </a:cubicBezTo>
                  <a:cubicBezTo>
                    <a:pt x="314157" y="402771"/>
                    <a:pt x="323964" y="400689"/>
                    <a:pt x="333098" y="401362"/>
                  </a:cubicBezTo>
                  <a:cubicBezTo>
                    <a:pt x="371044" y="404167"/>
                    <a:pt x="409256" y="405272"/>
                    <a:pt x="446821" y="410756"/>
                  </a:cubicBezTo>
                  <a:cubicBezTo>
                    <a:pt x="485819" y="416430"/>
                    <a:pt x="518424" y="436144"/>
                    <a:pt x="542604" y="468057"/>
                  </a:cubicBezTo>
                  <a:cubicBezTo>
                    <a:pt x="567749" y="501252"/>
                    <a:pt x="561418" y="540528"/>
                    <a:pt x="526848" y="563390"/>
                  </a:cubicBezTo>
                  <a:cubicBezTo>
                    <a:pt x="487291" y="589552"/>
                    <a:pt x="446859" y="614433"/>
                    <a:pt x="407606" y="641052"/>
                  </a:cubicBezTo>
                  <a:cubicBezTo>
                    <a:pt x="388665" y="653899"/>
                    <a:pt x="370689" y="668535"/>
                    <a:pt x="353828" y="684047"/>
                  </a:cubicBezTo>
                  <a:cubicBezTo>
                    <a:pt x="331550" y="704523"/>
                    <a:pt x="310719" y="726598"/>
                    <a:pt x="289443" y="748140"/>
                  </a:cubicBezTo>
                  <a:cubicBezTo>
                    <a:pt x="284914" y="752723"/>
                    <a:pt x="280296" y="757559"/>
                    <a:pt x="277138" y="763094"/>
                  </a:cubicBezTo>
                  <a:cubicBezTo>
                    <a:pt x="271593" y="772817"/>
                    <a:pt x="271949" y="783378"/>
                    <a:pt x="281172" y="790233"/>
                  </a:cubicBezTo>
                  <a:cubicBezTo>
                    <a:pt x="289545" y="796466"/>
                    <a:pt x="299339" y="802394"/>
                    <a:pt x="309336" y="804540"/>
                  </a:cubicBezTo>
                  <a:cubicBezTo>
                    <a:pt x="335610" y="810176"/>
                    <a:pt x="360514" y="804578"/>
                    <a:pt x="383375" y="790246"/>
                  </a:cubicBezTo>
                  <a:cubicBezTo>
                    <a:pt x="435783" y="757406"/>
                    <a:pt x="488623" y="725252"/>
                    <a:pt x="540435" y="691524"/>
                  </a:cubicBezTo>
                  <a:cubicBezTo>
                    <a:pt x="560201" y="678665"/>
                    <a:pt x="578279" y="662950"/>
                    <a:pt x="596002" y="647272"/>
                  </a:cubicBezTo>
                  <a:cubicBezTo>
                    <a:pt x="607737" y="636889"/>
                    <a:pt x="619218" y="634350"/>
                    <a:pt x="633503" y="640265"/>
                  </a:cubicBezTo>
                  <a:cubicBezTo>
                    <a:pt x="654144" y="648821"/>
                    <a:pt x="661287" y="665717"/>
                    <a:pt x="650376" y="685393"/>
                  </a:cubicBezTo>
                  <a:cubicBezTo>
                    <a:pt x="644871" y="695332"/>
                    <a:pt x="637817" y="705284"/>
                    <a:pt x="629190" y="712482"/>
                  </a:cubicBezTo>
                  <a:cubicBezTo>
                    <a:pt x="578951" y="754385"/>
                    <a:pt x="528941" y="796644"/>
                    <a:pt x="477065" y="836466"/>
                  </a:cubicBezTo>
                  <a:cubicBezTo>
                    <a:pt x="433157" y="870156"/>
                    <a:pt x="380622" y="882647"/>
                    <a:pt x="326653" y="890834"/>
                  </a:cubicBezTo>
                  <a:cubicBezTo>
                    <a:pt x="303386" y="894363"/>
                    <a:pt x="280918" y="892586"/>
                    <a:pt x="258171" y="889832"/>
                  </a:cubicBezTo>
                  <a:cubicBezTo>
                    <a:pt x="217384" y="884894"/>
                    <a:pt x="180250" y="845618"/>
                    <a:pt x="172828" y="800808"/>
                  </a:cubicBezTo>
                  <a:cubicBezTo>
                    <a:pt x="166637" y="763436"/>
                    <a:pt x="173450" y="729505"/>
                    <a:pt x="196121" y="698569"/>
                  </a:cubicBezTo>
                  <a:cubicBezTo>
                    <a:pt x="224374" y="660017"/>
                    <a:pt x="257232" y="625819"/>
                    <a:pt x="292171" y="593462"/>
                  </a:cubicBezTo>
                  <a:cubicBezTo>
                    <a:pt x="308550" y="578293"/>
                    <a:pt x="325067" y="563276"/>
                    <a:pt x="340913" y="547560"/>
                  </a:cubicBezTo>
                  <a:cubicBezTo>
                    <a:pt x="345442" y="543079"/>
                    <a:pt x="347814" y="536402"/>
                    <a:pt x="351735" y="529776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Freeform 3"/>
            <p:cNvSpPr/>
            <p:nvPr/>
          </p:nvSpPr>
          <p:spPr>
            <a:xfrm>
              <a:off x="6344870" y="2878244"/>
              <a:ext cx="858646" cy="830677"/>
            </a:xfrm>
            <a:custGeom>
              <a:avLst/>
              <a:gdLst>
                <a:gd name="connsiteX0" fmla="*/ 63382 w 858646"/>
                <a:gd name="connsiteY0" fmla="*/ 580692 h 830677"/>
                <a:gd name="connsiteX1" fmla="*/ 68076 w 858646"/>
                <a:gd name="connsiteY1" fmla="*/ 494689 h 830677"/>
                <a:gd name="connsiteX2" fmla="*/ 66604 w 858646"/>
                <a:gd name="connsiteY2" fmla="*/ 468920 h 830677"/>
                <a:gd name="connsiteX3" fmla="*/ 67162 w 858646"/>
                <a:gd name="connsiteY3" fmla="*/ 432424 h 830677"/>
                <a:gd name="connsiteX4" fmla="*/ 65614 w 858646"/>
                <a:gd name="connsiteY4" fmla="*/ 385456 h 830677"/>
                <a:gd name="connsiteX5" fmla="*/ 60642 w 858646"/>
                <a:gd name="connsiteY5" fmla="*/ 268048 h 830677"/>
                <a:gd name="connsiteX6" fmla="*/ 49224 w 858646"/>
                <a:gd name="connsiteY6" fmla="*/ 183709 h 830677"/>
                <a:gd name="connsiteX7" fmla="*/ 5759 w 858646"/>
                <a:gd name="connsiteY7" fmla="*/ 50243 h 830677"/>
                <a:gd name="connsiteX8" fmla="*/ 0 w 858646"/>
                <a:gd name="connsiteY8" fmla="*/ 25032 h 830677"/>
                <a:gd name="connsiteX9" fmla="*/ 20235 w 858646"/>
                <a:gd name="connsiteY9" fmla="*/ 0 h 830677"/>
                <a:gd name="connsiteX10" fmla="*/ 118162 w 858646"/>
                <a:gd name="connsiteY10" fmla="*/ 31671 h 830677"/>
                <a:gd name="connsiteX11" fmla="*/ 166803 w 858646"/>
                <a:gd name="connsiteY11" fmla="*/ 102390 h 830677"/>
                <a:gd name="connsiteX12" fmla="*/ 222344 w 858646"/>
                <a:gd name="connsiteY12" fmla="*/ 256509 h 830677"/>
                <a:gd name="connsiteX13" fmla="*/ 229106 w 858646"/>
                <a:gd name="connsiteY13" fmla="*/ 303325 h 830677"/>
                <a:gd name="connsiteX14" fmla="*/ 230832 w 858646"/>
                <a:gd name="connsiteY14" fmla="*/ 318342 h 830677"/>
                <a:gd name="connsiteX15" fmla="*/ 283621 w 858646"/>
                <a:gd name="connsiteY15" fmla="*/ 371531 h 830677"/>
                <a:gd name="connsiteX16" fmla="*/ 364840 w 858646"/>
                <a:gd name="connsiteY16" fmla="*/ 381293 h 830677"/>
                <a:gd name="connsiteX17" fmla="*/ 549595 w 858646"/>
                <a:gd name="connsiteY17" fmla="*/ 373727 h 830677"/>
                <a:gd name="connsiteX18" fmla="*/ 654639 w 858646"/>
                <a:gd name="connsiteY18" fmla="*/ 363990 h 830677"/>
                <a:gd name="connsiteX19" fmla="*/ 723083 w 858646"/>
                <a:gd name="connsiteY19" fmla="*/ 356628 h 830677"/>
                <a:gd name="connsiteX20" fmla="*/ 847120 w 858646"/>
                <a:gd name="connsiteY20" fmla="*/ 410921 h 830677"/>
                <a:gd name="connsiteX21" fmla="*/ 855252 w 858646"/>
                <a:gd name="connsiteY21" fmla="*/ 472563 h 830677"/>
                <a:gd name="connsiteX22" fmla="*/ 804417 w 858646"/>
                <a:gd name="connsiteY22" fmla="*/ 540655 h 830677"/>
                <a:gd name="connsiteX23" fmla="*/ 633808 w 858646"/>
                <a:gd name="connsiteY23" fmla="*/ 601193 h 830677"/>
                <a:gd name="connsiteX24" fmla="*/ 515810 w 858646"/>
                <a:gd name="connsiteY24" fmla="*/ 598806 h 830677"/>
                <a:gd name="connsiteX25" fmla="*/ 333149 w 858646"/>
                <a:gd name="connsiteY25" fmla="*/ 570092 h 830677"/>
                <a:gd name="connsiteX26" fmla="*/ 260963 w 858646"/>
                <a:gd name="connsiteY26" fmla="*/ 548906 h 830677"/>
                <a:gd name="connsiteX27" fmla="*/ 224844 w 858646"/>
                <a:gd name="connsiteY27" fmla="*/ 568950 h 830677"/>
                <a:gd name="connsiteX28" fmla="*/ 220606 w 858646"/>
                <a:gd name="connsiteY28" fmla="*/ 605293 h 830677"/>
                <a:gd name="connsiteX29" fmla="*/ 182179 w 858646"/>
                <a:gd name="connsiteY29" fmla="*/ 760313 h 830677"/>
                <a:gd name="connsiteX30" fmla="*/ 168909 w 858646"/>
                <a:gd name="connsiteY30" fmla="*/ 789827 h 830677"/>
                <a:gd name="connsiteX31" fmla="*/ 115410 w 858646"/>
                <a:gd name="connsiteY31" fmla="*/ 830677 h 830677"/>
                <a:gd name="connsiteX32" fmla="*/ 86636 w 858646"/>
                <a:gd name="connsiteY32" fmla="*/ 810163 h 830677"/>
                <a:gd name="connsiteX33" fmla="*/ 81003 w 858646"/>
                <a:gd name="connsiteY33" fmla="*/ 776232 h 830677"/>
                <a:gd name="connsiteX34" fmla="*/ 63382 w 858646"/>
                <a:gd name="connsiteY34" fmla="*/ 580692 h 83067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</a:cxnLst>
              <a:rect l="l" t="t" r="r" b="b"/>
              <a:pathLst>
                <a:path w="858646" h="830677">
                  <a:moveTo>
                    <a:pt x="63382" y="580692"/>
                  </a:moveTo>
                  <a:cubicBezTo>
                    <a:pt x="64993" y="552028"/>
                    <a:pt x="66845" y="523365"/>
                    <a:pt x="68076" y="494689"/>
                  </a:cubicBezTo>
                  <a:cubicBezTo>
                    <a:pt x="68444" y="486133"/>
                    <a:pt x="66769" y="477514"/>
                    <a:pt x="66604" y="468920"/>
                  </a:cubicBezTo>
                  <a:cubicBezTo>
                    <a:pt x="66363" y="456734"/>
                    <a:pt x="64790" y="444154"/>
                    <a:pt x="67162" y="432424"/>
                  </a:cubicBezTo>
                  <a:cubicBezTo>
                    <a:pt x="70436" y="416303"/>
                    <a:pt x="68685" y="401134"/>
                    <a:pt x="65614" y="385456"/>
                  </a:cubicBezTo>
                  <a:cubicBezTo>
                    <a:pt x="58003" y="346638"/>
                    <a:pt x="52547" y="307933"/>
                    <a:pt x="60642" y="268048"/>
                  </a:cubicBezTo>
                  <a:cubicBezTo>
                    <a:pt x="66477" y="239284"/>
                    <a:pt x="57850" y="211077"/>
                    <a:pt x="49224" y="183709"/>
                  </a:cubicBezTo>
                  <a:cubicBezTo>
                    <a:pt x="35154" y="139089"/>
                    <a:pt x="20120" y="94774"/>
                    <a:pt x="5759" y="50243"/>
                  </a:cubicBezTo>
                  <a:cubicBezTo>
                    <a:pt x="3133" y="42055"/>
                    <a:pt x="938" y="33550"/>
                    <a:pt x="0" y="25032"/>
                  </a:cubicBezTo>
                  <a:cubicBezTo>
                    <a:pt x="-1611" y="10282"/>
                    <a:pt x="5353" y="1472"/>
                    <a:pt x="20235" y="0"/>
                  </a:cubicBezTo>
                  <a:cubicBezTo>
                    <a:pt x="57292" y="-3655"/>
                    <a:pt x="91026" y="88"/>
                    <a:pt x="118162" y="31671"/>
                  </a:cubicBezTo>
                  <a:cubicBezTo>
                    <a:pt x="137129" y="53746"/>
                    <a:pt x="155042" y="75644"/>
                    <a:pt x="166803" y="102390"/>
                  </a:cubicBezTo>
                  <a:cubicBezTo>
                    <a:pt x="188852" y="152506"/>
                    <a:pt x="210533" y="202763"/>
                    <a:pt x="222344" y="256509"/>
                  </a:cubicBezTo>
                  <a:cubicBezTo>
                    <a:pt x="225719" y="271869"/>
                    <a:pt x="226962" y="287699"/>
                    <a:pt x="229106" y="303325"/>
                  </a:cubicBezTo>
                  <a:cubicBezTo>
                    <a:pt x="229792" y="308314"/>
                    <a:pt x="229931" y="313392"/>
                    <a:pt x="230832" y="318342"/>
                  </a:cubicBezTo>
                  <a:cubicBezTo>
                    <a:pt x="236959" y="352287"/>
                    <a:pt x="249456" y="365793"/>
                    <a:pt x="283621" y="371531"/>
                  </a:cubicBezTo>
                  <a:cubicBezTo>
                    <a:pt x="310491" y="376050"/>
                    <a:pt x="337666" y="379883"/>
                    <a:pt x="364840" y="381293"/>
                  </a:cubicBezTo>
                  <a:cubicBezTo>
                    <a:pt x="426586" y="384504"/>
                    <a:pt x="488179" y="382334"/>
                    <a:pt x="549595" y="373727"/>
                  </a:cubicBezTo>
                  <a:cubicBezTo>
                    <a:pt x="584381" y="368852"/>
                    <a:pt x="619637" y="367392"/>
                    <a:pt x="654639" y="363990"/>
                  </a:cubicBezTo>
                  <a:cubicBezTo>
                    <a:pt x="677488" y="361769"/>
                    <a:pt x="700247" y="356780"/>
                    <a:pt x="723083" y="356628"/>
                  </a:cubicBezTo>
                  <a:cubicBezTo>
                    <a:pt x="771977" y="356311"/>
                    <a:pt x="818068" y="364511"/>
                    <a:pt x="847120" y="410921"/>
                  </a:cubicBezTo>
                  <a:cubicBezTo>
                    <a:pt x="859299" y="430381"/>
                    <a:pt x="862965" y="451021"/>
                    <a:pt x="855252" y="472563"/>
                  </a:cubicBezTo>
                  <a:cubicBezTo>
                    <a:pt x="845332" y="500262"/>
                    <a:pt x="828737" y="523099"/>
                    <a:pt x="804417" y="540655"/>
                  </a:cubicBezTo>
                  <a:cubicBezTo>
                    <a:pt x="753278" y="577569"/>
                    <a:pt x="695046" y="591786"/>
                    <a:pt x="633808" y="601193"/>
                  </a:cubicBezTo>
                  <a:cubicBezTo>
                    <a:pt x="593680" y="607362"/>
                    <a:pt x="554670" y="603109"/>
                    <a:pt x="515810" y="598806"/>
                  </a:cubicBezTo>
                  <a:cubicBezTo>
                    <a:pt x="454597" y="592015"/>
                    <a:pt x="393791" y="581111"/>
                    <a:pt x="333149" y="570092"/>
                  </a:cubicBezTo>
                  <a:cubicBezTo>
                    <a:pt x="308601" y="565624"/>
                    <a:pt x="284712" y="556966"/>
                    <a:pt x="260963" y="548906"/>
                  </a:cubicBezTo>
                  <a:cubicBezTo>
                    <a:pt x="237442" y="540934"/>
                    <a:pt x="229639" y="544336"/>
                    <a:pt x="224844" y="568950"/>
                  </a:cubicBezTo>
                  <a:cubicBezTo>
                    <a:pt x="222509" y="580895"/>
                    <a:pt x="220962" y="593132"/>
                    <a:pt x="220606" y="605293"/>
                  </a:cubicBezTo>
                  <a:cubicBezTo>
                    <a:pt x="219020" y="659801"/>
                    <a:pt x="212386" y="712837"/>
                    <a:pt x="182179" y="760313"/>
                  </a:cubicBezTo>
                  <a:cubicBezTo>
                    <a:pt x="176445" y="769313"/>
                    <a:pt x="174072" y="780383"/>
                    <a:pt x="168909" y="789827"/>
                  </a:cubicBezTo>
                  <a:cubicBezTo>
                    <a:pt x="157212" y="811217"/>
                    <a:pt x="143193" y="830245"/>
                    <a:pt x="115410" y="830677"/>
                  </a:cubicBezTo>
                  <a:cubicBezTo>
                    <a:pt x="99526" y="830918"/>
                    <a:pt x="91203" y="825688"/>
                    <a:pt x="86636" y="810163"/>
                  </a:cubicBezTo>
                  <a:cubicBezTo>
                    <a:pt x="83414" y="799246"/>
                    <a:pt x="83148" y="787491"/>
                    <a:pt x="81003" y="776232"/>
                  </a:cubicBezTo>
                  <a:cubicBezTo>
                    <a:pt x="68723" y="711644"/>
                    <a:pt x="64282" y="646460"/>
                    <a:pt x="63382" y="58069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Freeform 3"/>
            <p:cNvSpPr/>
            <p:nvPr/>
          </p:nvSpPr>
          <p:spPr>
            <a:xfrm>
              <a:off x="5694971" y="3150721"/>
              <a:ext cx="546518" cy="821622"/>
            </a:xfrm>
            <a:custGeom>
              <a:avLst/>
              <a:gdLst>
                <a:gd name="connsiteX0" fmla="*/ 480986 w 546518"/>
                <a:gd name="connsiteY0" fmla="*/ 169547 h 821622"/>
                <a:gd name="connsiteX1" fmla="*/ 438663 w 546518"/>
                <a:gd name="connsiteY1" fmla="*/ 304574 h 821622"/>
                <a:gd name="connsiteX2" fmla="*/ 347523 w 546518"/>
                <a:gd name="connsiteY2" fmla="*/ 430182 h 821622"/>
                <a:gd name="connsiteX3" fmla="*/ 325423 w 546518"/>
                <a:gd name="connsiteY3" fmla="*/ 453590 h 821622"/>
                <a:gd name="connsiteX4" fmla="*/ 317012 w 546518"/>
                <a:gd name="connsiteY4" fmla="*/ 491457 h 821622"/>
                <a:gd name="connsiteX5" fmla="*/ 343628 w 546518"/>
                <a:gd name="connsiteY5" fmla="*/ 535810 h 821622"/>
                <a:gd name="connsiteX6" fmla="*/ 478220 w 546518"/>
                <a:gd name="connsiteY6" fmla="*/ 715241 h 821622"/>
                <a:gd name="connsiteX7" fmla="*/ 523537 w 546518"/>
                <a:gd name="connsiteY7" fmla="*/ 758198 h 821622"/>
                <a:gd name="connsiteX8" fmla="*/ 536908 w 546518"/>
                <a:gd name="connsiteY8" fmla="*/ 769102 h 821622"/>
                <a:gd name="connsiteX9" fmla="*/ 530476 w 546518"/>
                <a:gd name="connsiteY9" fmla="*/ 811183 h 821622"/>
                <a:gd name="connsiteX10" fmla="*/ 463275 w 546518"/>
                <a:gd name="connsiteY10" fmla="*/ 819980 h 821622"/>
                <a:gd name="connsiteX11" fmla="*/ 341941 w 546518"/>
                <a:gd name="connsiteY11" fmla="*/ 753209 h 821622"/>
                <a:gd name="connsiteX12" fmla="*/ 230122 w 546518"/>
                <a:gd name="connsiteY12" fmla="*/ 595155 h 821622"/>
                <a:gd name="connsiteX13" fmla="*/ 215481 w 546518"/>
                <a:gd name="connsiteY13" fmla="*/ 568739 h 821622"/>
                <a:gd name="connsiteX14" fmla="*/ 187875 w 546518"/>
                <a:gd name="connsiteY14" fmla="*/ 559878 h 821622"/>
                <a:gd name="connsiteX15" fmla="*/ 68926 w 546518"/>
                <a:gd name="connsiteY15" fmla="*/ 608535 h 821622"/>
                <a:gd name="connsiteX16" fmla="*/ 17913 w 546518"/>
                <a:gd name="connsiteY16" fmla="*/ 613269 h 821622"/>
                <a:gd name="connsiteX17" fmla="*/ 0 w 546518"/>
                <a:gd name="connsiteY17" fmla="*/ 596666 h 821622"/>
                <a:gd name="connsiteX18" fmla="*/ 4579 w 546518"/>
                <a:gd name="connsiteY18" fmla="*/ 546752 h 821622"/>
                <a:gd name="connsiteX19" fmla="*/ 67759 w 546518"/>
                <a:gd name="connsiteY19" fmla="*/ 454491 h 821622"/>
                <a:gd name="connsiteX20" fmla="*/ 113658 w 546518"/>
                <a:gd name="connsiteY20" fmla="*/ 408627 h 821622"/>
                <a:gd name="connsiteX21" fmla="*/ 161918 w 546518"/>
                <a:gd name="connsiteY21" fmla="*/ 345715 h 821622"/>
                <a:gd name="connsiteX22" fmla="*/ 197732 w 546518"/>
                <a:gd name="connsiteY22" fmla="*/ 300169 h 821622"/>
                <a:gd name="connsiteX23" fmla="*/ 295305 w 546518"/>
                <a:gd name="connsiteY23" fmla="*/ 173901 h 821622"/>
                <a:gd name="connsiteX24" fmla="*/ 308397 w 546518"/>
                <a:gd name="connsiteY24" fmla="*/ 144857 h 821622"/>
                <a:gd name="connsiteX25" fmla="*/ 287794 w 546518"/>
                <a:gd name="connsiteY25" fmla="*/ 120027 h 821622"/>
                <a:gd name="connsiteX26" fmla="*/ 198202 w 546518"/>
                <a:gd name="connsiteY26" fmla="*/ 151775 h 821622"/>
                <a:gd name="connsiteX27" fmla="*/ 115574 w 546518"/>
                <a:gd name="connsiteY27" fmla="*/ 136288 h 821622"/>
                <a:gd name="connsiteX28" fmla="*/ 93842 w 546518"/>
                <a:gd name="connsiteY28" fmla="*/ 84699 h 821622"/>
                <a:gd name="connsiteX29" fmla="*/ 101226 w 546518"/>
                <a:gd name="connsiteY29" fmla="*/ 57572 h 821622"/>
                <a:gd name="connsiteX30" fmla="*/ 137750 w 546518"/>
                <a:gd name="connsiteY30" fmla="*/ 35319 h 821622"/>
                <a:gd name="connsiteX31" fmla="*/ 267115 w 546518"/>
                <a:gd name="connsiteY31" fmla="*/ 4054 h 821622"/>
                <a:gd name="connsiteX32" fmla="*/ 350517 w 546518"/>
                <a:gd name="connsiteY32" fmla="*/ 4599 h 821622"/>
                <a:gd name="connsiteX33" fmla="*/ 479095 w 546518"/>
                <a:gd name="connsiteY33" fmla="*/ 135019 h 821622"/>
                <a:gd name="connsiteX34" fmla="*/ 480922 w 546518"/>
                <a:gd name="connsiteY34" fmla="*/ 154276 h 821622"/>
                <a:gd name="connsiteX35" fmla="*/ 480986 w 546518"/>
                <a:gd name="connsiteY35" fmla="*/ 169547 h 821622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  <a:cxn ang="30">
                  <a:pos x="connsiteX30" y="connsiteY30"/>
                </a:cxn>
                <a:cxn ang="31">
                  <a:pos x="connsiteX31" y="connsiteY31"/>
                </a:cxn>
                <a:cxn ang="32">
                  <a:pos x="connsiteX32" y="connsiteY32"/>
                </a:cxn>
                <a:cxn ang="33">
                  <a:pos x="connsiteX33" y="connsiteY33"/>
                </a:cxn>
                <a:cxn ang="34">
                  <a:pos x="connsiteX34" y="connsiteY34"/>
                </a:cxn>
                <a:cxn ang="35">
                  <a:pos x="connsiteX35" y="connsiteY35"/>
                </a:cxn>
              </a:cxnLst>
              <a:rect l="l" t="t" r="r" b="b"/>
              <a:pathLst>
                <a:path w="546518" h="821622">
                  <a:moveTo>
                    <a:pt x="480986" y="169547"/>
                  </a:moveTo>
                  <a:cubicBezTo>
                    <a:pt x="483561" y="222748"/>
                    <a:pt x="466104" y="265501"/>
                    <a:pt x="438663" y="304574"/>
                  </a:cubicBezTo>
                  <a:cubicBezTo>
                    <a:pt x="408939" y="346896"/>
                    <a:pt x="378237" y="388558"/>
                    <a:pt x="347523" y="430182"/>
                  </a:cubicBezTo>
                  <a:cubicBezTo>
                    <a:pt x="341192" y="438764"/>
                    <a:pt x="333326" y="446342"/>
                    <a:pt x="325423" y="453590"/>
                  </a:cubicBezTo>
                  <a:cubicBezTo>
                    <a:pt x="311468" y="466386"/>
                    <a:pt x="308512" y="474713"/>
                    <a:pt x="317012" y="491457"/>
                  </a:cubicBezTo>
                  <a:cubicBezTo>
                    <a:pt x="324789" y="506804"/>
                    <a:pt x="333897" y="521593"/>
                    <a:pt x="343628" y="535810"/>
                  </a:cubicBezTo>
                  <a:cubicBezTo>
                    <a:pt x="385912" y="597554"/>
                    <a:pt x="426852" y="660364"/>
                    <a:pt x="478220" y="715241"/>
                  </a:cubicBezTo>
                  <a:cubicBezTo>
                    <a:pt x="492416" y="730411"/>
                    <a:pt x="508287" y="744031"/>
                    <a:pt x="523537" y="758198"/>
                  </a:cubicBezTo>
                  <a:cubicBezTo>
                    <a:pt x="527736" y="762108"/>
                    <a:pt x="532861" y="765053"/>
                    <a:pt x="536908" y="769102"/>
                  </a:cubicBezTo>
                  <a:cubicBezTo>
                    <a:pt x="551891" y="784107"/>
                    <a:pt x="549696" y="802552"/>
                    <a:pt x="530476" y="811183"/>
                  </a:cubicBezTo>
                  <a:cubicBezTo>
                    <a:pt x="509277" y="820691"/>
                    <a:pt x="486466" y="826581"/>
                    <a:pt x="463275" y="819980"/>
                  </a:cubicBezTo>
                  <a:cubicBezTo>
                    <a:pt x="417870" y="807058"/>
                    <a:pt x="376334" y="787394"/>
                    <a:pt x="341941" y="753209"/>
                  </a:cubicBezTo>
                  <a:cubicBezTo>
                    <a:pt x="295330" y="706876"/>
                    <a:pt x="261787" y="651796"/>
                    <a:pt x="230122" y="595155"/>
                  </a:cubicBezTo>
                  <a:cubicBezTo>
                    <a:pt x="225212" y="586371"/>
                    <a:pt x="221000" y="577116"/>
                    <a:pt x="215481" y="568739"/>
                  </a:cubicBezTo>
                  <a:cubicBezTo>
                    <a:pt x="207628" y="556831"/>
                    <a:pt x="200612" y="554724"/>
                    <a:pt x="187875" y="559878"/>
                  </a:cubicBezTo>
                  <a:cubicBezTo>
                    <a:pt x="148166" y="575961"/>
                    <a:pt x="108546" y="592235"/>
                    <a:pt x="68926" y="608535"/>
                  </a:cubicBezTo>
                  <a:cubicBezTo>
                    <a:pt x="52382" y="615339"/>
                    <a:pt x="35116" y="614780"/>
                    <a:pt x="17913" y="613269"/>
                  </a:cubicBezTo>
                  <a:cubicBezTo>
                    <a:pt x="8284" y="612432"/>
                    <a:pt x="3247" y="605361"/>
                    <a:pt x="0" y="596666"/>
                  </a:cubicBezTo>
                  <a:cubicBezTo>
                    <a:pt x="-6533" y="579211"/>
                    <a:pt x="-3260" y="562645"/>
                    <a:pt x="4579" y="546752"/>
                  </a:cubicBezTo>
                  <a:cubicBezTo>
                    <a:pt x="21211" y="512999"/>
                    <a:pt x="41573" y="481682"/>
                    <a:pt x="67759" y="454491"/>
                  </a:cubicBezTo>
                  <a:cubicBezTo>
                    <a:pt x="82754" y="438916"/>
                    <a:pt x="97965" y="423505"/>
                    <a:pt x="113658" y="408627"/>
                  </a:cubicBezTo>
                  <a:cubicBezTo>
                    <a:pt x="133120" y="390170"/>
                    <a:pt x="149409" y="369949"/>
                    <a:pt x="161918" y="345715"/>
                  </a:cubicBezTo>
                  <a:cubicBezTo>
                    <a:pt x="170608" y="328858"/>
                    <a:pt x="185820" y="315427"/>
                    <a:pt x="197732" y="300169"/>
                  </a:cubicBezTo>
                  <a:cubicBezTo>
                    <a:pt x="230451" y="258228"/>
                    <a:pt x="263284" y="216362"/>
                    <a:pt x="295305" y="173901"/>
                  </a:cubicBezTo>
                  <a:cubicBezTo>
                    <a:pt x="301572" y="165586"/>
                    <a:pt x="306241" y="155050"/>
                    <a:pt x="308397" y="144857"/>
                  </a:cubicBezTo>
                  <a:cubicBezTo>
                    <a:pt x="311962" y="128050"/>
                    <a:pt x="305023" y="119824"/>
                    <a:pt x="287794" y="120027"/>
                  </a:cubicBezTo>
                  <a:cubicBezTo>
                    <a:pt x="254530" y="120421"/>
                    <a:pt x="224019" y="130462"/>
                    <a:pt x="198202" y="151775"/>
                  </a:cubicBezTo>
                  <a:cubicBezTo>
                    <a:pt x="165737" y="178572"/>
                    <a:pt x="135746" y="173812"/>
                    <a:pt x="115574" y="136288"/>
                  </a:cubicBezTo>
                  <a:cubicBezTo>
                    <a:pt x="106770" y="119913"/>
                    <a:pt x="100350" y="102179"/>
                    <a:pt x="93842" y="84699"/>
                  </a:cubicBezTo>
                  <a:cubicBezTo>
                    <a:pt x="90061" y="74557"/>
                    <a:pt x="91635" y="64160"/>
                    <a:pt x="101226" y="57572"/>
                  </a:cubicBezTo>
                  <a:cubicBezTo>
                    <a:pt x="112974" y="49498"/>
                    <a:pt x="124785" y="40955"/>
                    <a:pt x="137750" y="35319"/>
                  </a:cubicBezTo>
                  <a:cubicBezTo>
                    <a:pt x="178944" y="17395"/>
                    <a:pt x="222674" y="9157"/>
                    <a:pt x="267115" y="4054"/>
                  </a:cubicBezTo>
                  <a:cubicBezTo>
                    <a:pt x="294988" y="855"/>
                    <a:pt x="322771" y="-3740"/>
                    <a:pt x="350517" y="4599"/>
                  </a:cubicBezTo>
                  <a:cubicBezTo>
                    <a:pt x="417159" y="24605"/>
                    <a:pt x="466028" y="62205"/>
                    <a:pt x="479095" y="135019"/>
                  </a:cubicBezTo>
                  <a:cubicBezTo>
                    <a:pt x="480224" y="141353"/>
                    <a:pt x="480618" y="147840"/>
                    <a:pt x="480922" y="154276"/>
                  </a:cubicBezTo>
                  <a:cubicBezTo>
                    <a:pt x="481227" y="160750"/>
                    <a:pt x="480986" y="167249"/>
                    <a:pt x="480986" y="169547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Freeform 3"/>
            <p:cNvSpPr/>
            <p:nvPr/>
          </p:nvSpPr>
          <p:spPr>
            <a:xfrm>
              <a:off x="4449941" y="3016397"/>
              <a:ext cx="659091" cy="905226"/>
            </a:xfrm>
            <a:custGeom>
              <a:avLst/>
              <a:gdLst>
                <a:gd name="connsiteX0" fmla="*/ 659091 w 659091"/>
                <a:gd name="connsiteY0" fmla="*/ 496869 h 905226"/>
                <a:gd name="connsiteX1" fmla="*/ 640289 w 659091"/>
                <a:gd name="connsiteY1" fmla="*/ 561965 h 905226"/>
                <a:gd name="connsiteX2" fmla="*/ 558448 w 659091"/>
                <a:gd name="connsiteY2" fmla="*/ 618872 h 905226"/>
                <a:gd name="connsiteX3" fmla="*/ 492554 w 659091"/>
                <a:gd name="connsiteY3" fmla="*/ 637876 h 905226"/>
                <a:gd name="connsiteX4" fmla="*/ 405994 w 659091"/>
                <a:gd name="connsiteY4" fmla="*/ 634905 h 905226"/>
                <a:gd name="connsiteX5" fmla="*/ 300517 w 659091"/>
                <a:gd name="connsiteY5" fmla="*/ 608057 h 905226"/>
                <a:gd name="connsiteX6" fmla="*/ 260402 w 659091"/>
                <a:gd name="connsiteY6" fmla="*/ 632658 h 905226"/>
                <a:gd name="connsiteX7" fmla="*/ 220693 w 659091"/>
                <a:gd name="connsiteY7" fmla="*/ 722533 h 905226"/>
                <a:gd name="connsiteX8" fmla="*/ 142645 w 659091"/>
                <a:gd name="connsiteY8" fmla="*/ 848788 h 905226"/>
                <a:gd name="connsiteX9" fmla="*/ 123666 w 659091"/>
                <a:gd name="connsiteY9" fmla="*/ 878899 h 905226"/>
                <a:gd name="connsiteX10" fmla="*/ 71258 w 659091"/>
                <a:gd name="connsiteY10" fmla="*/ 905226 h 905226"/>
                <a:gd name="connsiteX11" fmla="*/ 39301 w 659091"/>
                <a:gd name="connsiteY11" fmla="*/ 868629 h 905226"/>
                <a:gd name="connsiteX12" fmla="*/ 44858 w 659091"/>
                <a:gd name="connsiteY12" fmla="*/ 816850 h 905226"/>
                <a:gd name="connsiteX13" fmla="*/ 74734 w 659091"/>
                <a:gd name="connsiteY13" fmla="*/ 593852 h 905226"/>
                <a:gd name="connsiteX14" fmla="*/ 79796 w 659091"/>
                <a:gd name="connsiteY14" fmla="*/ 525380 h 905226"/>
                <a:gd name="connsiteX15" fmla="*/ 96289 w 659091"/>
                <a:gd name="connsiteY15" fmla="*/ 298664 h 905226"/>
                <a:gd name="connsiteX16" fmla="*/ 77855 w 659091"/>
                <a:gd name="connsiteY16" fmla="*/ 196413 h 905226"/>
                <a:gd name="connsiteX17" fmla="*/ 60716 w 659091"/>
                <a:gd name="connsiteY17" fmla="*/ 147147 h 905226"/>
                <a:gd name="connsiteX18" fmla="*/ 27933 w 659091"/>
                <a:gd name="connsiteY18" fmla="*/ 101968 h 905226"/>
                <a:gd name="connsiteX19" fmla="*/ 37651 w 659091"/>
                <a:gd name="connsiteY19" fmla="*/ 8844 h 905226"/>
                <a:gd name="connsiteX20" fmla="*/ 115712 w 659091"/>
                <a:gd name="connsiteY20" fmla="*/ 9758 h 905226"/>
                <a:gd name="connsiteX21" fmla="*/ 241423 w 659091"/>
                <a:gd name="connsiteY21" fmla="*/ 143567 h 905226"/>
                <a:gd name="connsiteX22" fmla="*/ 255137 w 659091"/>
                <a:gd name="connsiteY22" fmla="*/ 210452 h 905226"/>
                <a:gd name="connsiteX23" fmla="*/ 273990 w 659091"/>
                <a:gd name="connsiteY23" fmla="*/ 320256 h 905226"/>
                <a:gd name="connsiteX24" fmla="*/ 278557 w 659091"/>
                <a:gd name="connsiteY24" fmla="*/ 379220 h 905226"/>
                <a:gd name="connsiteX25" fmla="*/ 339072 w 659091"/>
                <a:gd name="connsiteY25" fmla="*/ 459015 h 905226"/>
                <a:gd name="connsiteX26" fmla="*/ 460685 w 659091"/>
                <a:gd name="connsiteY26" fmla="*/ 469768 h 905226"/>
                <a:gd name="connsiteX27" fmla="*/ 561138 w 659091"/>
                <a:gd name="connsiteY27" fmla="*/ 455207 h 905226"/>
                <a:gd name="connsiteX28" fmla="*/ 628808 w 659091"/>
                <a:gd name="connsiteY28" fmla="*/ 453455 h 905226"/>
                <a:gd name="connsiteX29" fmla="*/ 659091 w 659091"/>
                <a:gd name="connsiteY29" fmla="*/ 496869 h 905226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  <a:cxn ang="29">
                  <a:pos x="connsiteX29" y="connsiteY29"/>
                </a:cxn>
              </a:cxnLst>
              <a:rect l="l" t="t" r="r" b="b"/>
              <a:pathLst>
                <a:path w="659091" h="905226">
                  <a:moveTo>
                    <a:pt x="659091" y="496869"/>
                  </a:moveTo>
                  <a:cubicBezTo>
                    <a:pt x="656604" y="516418"/>
                    <a:pt x="655488" y="541781"/>
                    <a:pt x="640289" y="561965"/>
                  </a:cubicBezTo>
                  <a:cubicBezTo>
                    <a:pt x="619509" y="589549"/>
                    <a:pt x="590964" y="607765"/>
                    <a:pt x="558448" y="618872"/>
                  </a:cubicBezTo>
                  <a:cubicBezTo>
                    <a:pt x="536843" y="626260"/>
                    <a:pt x="514591" y="631757"/>
                    <a:pt x="492554" y="637876"/>
                  </a:cubicBezTo>
                  <a:cubicBezTo>
                    <a:pt x="463425" y="645962"/>
                    <a:pt x="434526" y="641709"/>
                    <a:pt x="405994" y="634905"/>
                  </a:cubicBezTo>
                  <a:cubicBezTo>
                    <a:pt x="370712" y="626489"/>
                    <a:pt x="335672" y="617019"/>
                    <a:pt x="300517" y="608057"/>
                  </a:cubicBezTo>
                  <a:cubicBezTo>
                    <a:pt x="274599" y="601456"/>
                    <a:pt x="263955" y="606305"/>
                    <a:pt x="260402" y="632658"/>
                  </a:cubicBezTo>
                  <a:cubicBezTo>
                    <a:pt x="255772" y="667021"/>
                    <a:pt x="235955" y="693362"/>
                    <a:pt x="220693" y="722533"/>
                  </a:cubicBezTo>
                  <a:cubicBezTo>
                    <a:pt x="197667" y="766556"/>
                    <a:pt x="162234" y="802683"/>
                    <a:pt x="142645" y="848788"/>
                  </a:cubicBezTo>
                  <a:cubicBezTo>
                    <a:pt x="138066" y="859565"/>
                    <a:pt x="130238" y="868997"/>
                    <a:pt x="123666" y="878899"/>
                  </a:cubicBezTo>
                  <a:cubicBezTo>
                    <a:pt x="111246" y="897635"/>
                    <a:pt x="93853" y="906140"/>
                    <a:pt x="71258" y="905226"/>
                  </a:cubicBezTo>
                  <a:cubicBezTo>
                    <a:pt x="47966" y="904274"/>
                    <a:pt x="37093" y="892519"/>
                    <a:pt x="39301" y="868629"/>
                  </a:cubicBezTo>
                  <a:cubicBezTo>
                    <a:pt x="40912" y="851340"/>
                    <a:pt x="43678" y="834152"/>
                    <a:pt x="44858" y="816850"/>
                  </a:cubicBezTo>
                  <a:cubicBezTo>
                    <a:pt x="49919" y="741840"/>
                    <a:pt x="60944" y="667707"/>
                    <a:pt x="74734" y="593852"/>
                  </a:cubicBezTo>
                  <a:cubicBezTo>
                    <a:pt x="78908" y="571498"/>
                    <a:pt x="77234" y="548115"/>
                    <a:pt x="79796" y="525380"/>
                  </a:cubicBezTo>
                  <a:cubicBezTo>
                    <a:pt x="88284" y="449990"/>
                    <a:pt x="100260" y="374676"/>
                    <a:pt x="96289" y="298664"/>
                  </a:cubicBezTo>
                  <a:cubicBezTo>
                    <a:pt x="94487" y="264326"/>
                    <a:pt x="85378" y="230230"/>
                    <a:pt x="77855" y="196413"/>
                  </a:cubicBezTo>
                  <a:cubicBezTo>
                    <a:pt x="74113" y="179555"/>
                    <a:pt x="65866" y="163751"/>
                    <a:pt x="60716" y="147147"/>
                  </a:cubicBezTo>
                  <a:cubicBezTo>
                    <a:pt x="54855" y="128169"/>
                    <a:pt x="43728" y="113710"/>
                    <a:pt x="27933" y="101968"/>
                  </a:cubicBezTo>
                  <a:cubicBezTo>
                    <a:pt x="-12903" y="71604"/>
                    <a:pt x="-8958" y="28088"/>
                    <a:pt x="37651" y="8844"/>
                  </a:cubicBezTo>
                  <a:cubicBezTo>
                    <a:pt x="62784" y="-1526"/>
                    <a:pt x="90326" y="-4674"/>
                    <a:pt x="115712" y="9758"/>
                  </a:cubicBezTo>
                  <a:cubicBezTo>
                    <a:pt x="171279" y="41341"/>
                    <a:pt x="218029" y="82254"/>
                    <a:pt x="241423" y="143567"/>
                  </a:cubicBezTo>
                  <a:cubicBezTo>
                    <a:pt x="249428" y="164550"/>
                    <a:pt x="251090" y="188022"/>
                    <a:pt x="255137" y="210452"/>
                  </a:cubicBezTo>
                  <a:cubicBezTo>
                    <a:pt x="261722" y="246999"/>
                    <a:pt x="268522" y="283532"/>
                    <a:pt x="273990" y="320256"/>
                  </a:cubicBezTo>
                  <a:cubicBezTo>
                    <a:pt x="276882" y="339703"/>
                    <a:pt x="277491" y="359532"/>
                    <a:pt x="278557" y="379220"/>
                  </a:cubicBezTo>
                  <a:cubicBezTo>
                    <a:pt x="282211" y="446981"/>
                    <a:pt x="291053" y="445141"/>
                    <a:pt x="339072" y="459015"/>
                  </a:cubicBezTo>
                  <a:cubicBezTo>
                    <a:pt x="378857" y="470491"/>
                    <a:pt x="418934" y="473931"/>
                    <a:pt x="460685" y="469768"/>
                  </a:cubicBezTo>
                  <a:cubicBezTo>
                    <a:pt x="494533" y="466391"/>
                    <a:pt x="527836" y="463205"/>
                    <a:pt x="561138" y="455207"/>
                  </a:cubicBezTo>
                  <a:cubicBezTo>
                    <a:pt x="582679" y="450028"/>
                    <a:pt x="606670" y="450333"/>
                    <a:pt x="628808" y="453455"/>
                  </a:cubicBezTo>
                  <a:cubicBezTo>
                    <a:pt x="656592" y="457378"/>
                    <a:pt x="659230" y="463585"/>
                    <a:pt x="659091" y="49686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Freeform 3"/>
            <p:cNvSpPr/>
            <p:nvPr/>
          </p:nvSpPr>
          <p:spPr>
            <a:xfrm>
              <a:off x="3796810" y="3074881"/>
              <a:ext cx="597753" cy="716303"/>
            </a:xfrm>
            <a:custGeom>
              <a:avLst/>
              <a:gdLst>
                <a:gd name="connsiteX0" fmla="*/ 0 w 597753"/>
                <a:gd name="connsiteY0" fmla="*/ 425100 h 716303"/>
                <a:gd name="connsiteX1" fmla="*/ 13536 w 597753"/>
                <a:gd name="connsiteY1" fmla="*/ 278876 h 716303"/>
                <a:gd name="connsiteX2" fmla="*/ 42741 w 597753"/>
                <a:gd name="connsiteY2" fmla="*/ 161621 h 716303"/>
                <a:gd name="connsiteX3" fmla="*/ 58548 w 597753"/>
                <a:gd name="connsiteY3" fmla="*/ 102009 h 716303"/>
                <a:gd name="connsiteX4" fmla="*/ 64777 w 597753"/>
                <a:gd name="connsiteY4" fmla="*/ 38590 h 716303"/>
                <a:gd name="connsiteX5" fmla="*/ 93791 w 597753"/>
                <a:gd name="connsiteY5" fmla="*/ 4404 h 716303"/>
                <a:gd name="connsiteX6" fmla="*/ 150259 w 597753"/>
                <a:gd name="connsiteY6" fmla="*/ 0 h 716303"/>
                <a:gd name="connsiteX7" fmla="*/ 177840 w 597753"/>
                <a:gd name="connsiteY7" fmla="*/ 5407 h 716303"/>
                <a:gd name="connsiteX8" fmla="*/ 269196 w 597753"/>
                <a:gd name="connsiteY8" fmla="*/ 94329 h 716303"/>
                <a:gd name="connsiteX9" fmla="*/ 273205 w 597753"/>
                <a:gd name="connsiteY9" fmla="*/ 114919 h 716303"/>
                <a:gd name="connsiteX10" fmla="*/ 262003 w 597753"/>
                <a:gd name="connsiteY10" fmla="*/ 206520 h 716303"/>
                <a:gd name="connsiteX11" fmla="*/ 243759 w 597753"/>
                <a:gd name="connsiteY11" fmla="*/ 299403 h 716303"/>
                <a:gd name="connsiteX12" fmla="*/ 210077 w 597753"/>
                <a:gd name="connsiteY12" fmla="*/ 468983 h 716303"/>
                <a:gd name="connsiteX13" fmla="*/ 202706 w 597753"/>
                <a:gd name="connsiteY13" fmla="*/ 565814 h 716303"/>
                <a:gd name="connsiteX14" fmla="*/ 233509 w 597753"/>
                <a:gd name="connsiteY14" fmla="*/ 595328 h 716303"/>
                <a:gd name="connsiteX15" fmla="*/ 295863 w 597753"/>
                <a:gd name="connsiteY15" fmla="*/ 582545 h 716303"/>
                <a:gd name="connsiteX16" fmla="*/ 515151 w 597753"/>
                <a:gd name="connsiteY16" fmla="*/ 467650 h 716303"/>
                <a:gd name="connsiteX17" fmla="*/ 547260 w 597753"/>
                <a:gd name="connsiteY17" fmla="*/ 439520 h 716303"/>
                <a:gd name="connsiteX18" fmla="*/ 579624 w 597753"/>
                <a:gd name="connsiteY18" fmla="*/ 433097 h 716303"/>
                <a:gd name="connsiteX19" fmla="*/ 597753 w 597753"/>
                <a:gd name="connsiteY19" fmla="*/ 468641 h 716303"/>
                <a:gd name="connsiteX20" fmla="*/ 572355 w 597753"/>
                <a:gd name="connsiteY20" fmla="*/ 510645 h 716303"/>
                <a:gd name="connsiteX21" fmla="*/ 499927 w 597753"/>
                <a:gd name="connsiteY21" fmla="*/ 582393 h 716303"/>
                <a:gd name="connsiteX22" fmla="*/ 428692 w 597753"/>
                <a:gd name="connsiteY22" fmla="*/ 628917 h 716303"/>
                <a:gd name="connsiteX23" fmla="*/ 296726 w 597753"/>
                <a:gd name="connsiteY23" fmla="*/ 698214 h 716303"/>
                <a:gd name="connsiteX24" fmla="*/ 152416 w 597753"/>
                <a:gd name="connsiteY24" fmla="*/ 716303 h 716303"/>
                <a:gd name="connsiteX25" fmla="*/ 59817 w 597753"/>
                <a:gd name="connsiteY25" fmla="*/ 659611 h 716303"/>
                <a:gd name="connsiteX26" fmla="*/ 6178 w 597753"/>
                <a:gd name="connsiteY26" fmla="*/ 517881 h 716303"/>
                <a:gd name="connsiteX27" fmla="*/ 2093 w 597753"/>
                <a:gd name="connsiteY27" fmla="*/ 425468 h 716303"/>
                <a:gd name="connsiteX28" fmla="*/ 0 w 597753"/>
                <a:gd name="connsiteY28" fmla="*/ 425100 h 716303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  <a:cxn ang="28">
                  <a:pos x="connsiteX28" y="connsiteY28"/>
                </a:cxn>
              </a:cxnLst>
              <a:rect l="l" t="t" r="r" b="b"/>
              <a:pathLst>
                <a:path w="597753" h="716303">
                  <a:moveTo>
                    <a:pt x="0" y="425100"/>
                  </a:moveTo>
                  <a:cubicBezTo>
                    <a:pt x="4250" y="376316"/>
                    <a:pt x="6013" y="327152"/>
                    <a:pt x="13536" y="278876"/>
                  </a:cubicBezTo>
                  <a:cubicBezTo>
                    <a:pt x="19702" y="239233"/>
                    <a:pt x="32680" y="200655"/>
                    <a:pt x="42741" y="161621"/>
                  </a:cubicBezTo>
                  <a:cubicBezTo>
                    <a:pt x="47866" y="141717"/>
                    <a:pt x="52839" y="121761"/>
                    <a:pt x="58548" y="102009"/>
                  </a:cubicBezTo>
                  <a:cubicBezTo>
                    <a:pt x="64561" y="81191"/>
                    <a:pt x="66426" y="60182"/>
                    <a:pt x="64777" y="38590"/>
                  </a:cubicBezTo>
                  <a:cubicBezTo>
                    <a:pt x="63065" y="15943"/>
                    <a:pt x="71514" y="6397"/>
                    <a:pt x="93791" y="4404"/>
                  </a:cubicBezTo>
                  <a:cubicBezTo>
                    <a:pt x="112605" y="2741"/>
                    <a:pt x="131407" y="406"/>
                    <a:pt x="150259" y="0"/>
                  </a:cubicBezTo>
                  <a:cubicBezTo>
                    <a:pt x="159432" y="-203"/>
                    <a:pt x="169200" y="2043"/>
                    <a:pt x="177840" y="5407"/>
                  </a:cubicBezTo>
                  <a:cubicBezTo>
                    <a:pt x="220645" y="22125"/>
                    <a:pt x="249126" y="54165"/>
                    <a:pt x="269196" y="94329"/>
                  </a:cubicBezTo>
                  <a:cubicBezTo>
                    <a:pt x="272228" y="100410"/>
                    <a:pt x="273877" y="108217"/>
                    <a:pt x="273205" y="114919"/>
                  </a:cubicBezTo>
                  <a:cubicBezTo>
                    <a:pt x="270135" y="145525"/>
                    <a:pt x="266900" y="176168"/>
                    <a:pt x="262003" y="206520"/>
                  </a:cubicBezTo>
                  <a:cubicBezTo>
                    <a:pt x="256966" y="237646"/>
                    <a:pt x="249976" y="268467"/>
                    <a:pt x="243759" y="299403"/>
                  </a:cubicBezTo>
                  <a:cubicBezTo>
                    <a:pt x="232392" y="355904"/>
                    <a:pt x="219604" y="412177"/>
                    <a:pt x="210077" y="468983"/>
                  </a:cubicBezTo>
                  <a:cubicBezTo>
                    <a:pt x="204735" y="500795"/>
                    <a:pt x="203644" y="533470"/>
                    <a:pt x="202706" y="565814"/>
                  </a:cubicBezTo>
                  <a:cubicBezTo>
                    <a:pt x="202084" y="587394"/>
                    <a:pt x="212271" y="597346"/>
                    <a:pt x="233509" y="595328"/>
                  </a:cubicBezTo>
                  <a:cubicBezTo>
                    <a:pt x="254518" y="593335"/>
                    <a:pt x="275552" y="588536"/>
                    <a:pt x="295863" y="582545"/>
                  </a:cubicBezTo>
                  <a:cubicBezTo>
                    <a:pt x="376461" y="558769"/>
                    <a:pt x="449117" y="519392"/>
                    <a:pt x="515151" y="467650"/>
                  </a:cubicBezTo>
                  <a:cubicBezTo>
                    <a:pt x="526340" y="458892"/>
                    <a:pt x="536515" y="448838"/>
                    <a:pt x="547260" y="439520"/>
                  </a:cubicBezTo>
                  <a:cubicBezTo>
                    <a:pt x="556775" y="431269"/>
                    <a:pt x="566950" y="426255"/>
                    <a:pt x="579624" y="433097"/>
                  </a:cubicBezTo>
                  <a:cubicBezTo>
                    <a:pt x="593059" y="440346"/>
                    <a:pt x="600024" y="453573"/>
                    <a:pt x="597753" y="468641"/>
                  </a:cubicBezTo>
                  <a:cubicBezTo>
                    <a:pt x="595140" y="486146"/>
                    <a:pt x="583798" y="498713"/>
                    <a:pt x="572355" y="510645"/>
                  </a:cubicBezTo>
                  <a:cubicBezTo>
                    <a:pt x="548808" y="535171"/>
                    <a:pt x="525922" y="560673"/>
                    <a:pt x="499927" y="582393"/>
                  </a:cubicBezTo>
                  <a:cubicBezTo>
                    <a:pt x="478309" y="600456"/>
                    <a:pt x="452935" y="614154"/>
                    <a:pt x="428692" y="628917"/>
                  </a:cubicBezTo>
                  <a:cubicBezTo>
                    <a:pt x="386204" y="654825"/>
                    <a:pt x="343044" y="679172"/>
                    <a:pt x="296726" y="698214"/>
                  </a:cubicBezTo>
                  <a:cubicBezTo>
                    <a:pt x="249760" y="717522"/>
                    <a:pt x="201488" y="720606"/>
                    <a:pt x="152416" y="716303"/>
                  </a:cubicBezTo>
                  <a:cubicBezTo>
                    <a:pt x="113012" y="712863"/>
                    <a:pt x="82817" y="689709"/>
                    <a:pt x="59817" y="659611"/>
                  </a:cubicBezTo>
                  <a:cubicBezTo>
                    <a:pt x="28151" y="618165"/>
                    <a:pt x="6241" y="572136"/>
                    <a:pt x="6178" y="517881"/>
                  </a:cubicBezTo>
                  <a:cubicBezTo>
                    <a:pt x="6140" y="487072"/>
                    <a:pt x="3539" y="456277"/>
                    <a:pt x="2093" y="425468"/>
                  </a:cubicBezTo>
                  <a:cubicBezTo>
                    <a:pt x="1395" y="425341"/>
                    <a:pt x="697" y="425227"/>
                    <a:pt x="0" y="42510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Freeform 3"/>
            <p:cNvSpPr/>
            <p:nvPr/>
          </p:nvSpPr>
          <p:spPr>
            <a:xfrm>
              <a:off x="4952436" y="3168449"/>
              <a:ext cx="674266" cy="436688"/>
            </a:xfrm>
            <a:custGeom>
              <a:avLst/>
              <a:gdLst>
                <a:gd name="connsiteX0" fmla="*/ 674266 w 674266"/>
                <a:gd name="connsiteY0" fmla="*/ 150082 h 436688"/>
                <a:gd name="connsiteX1" fmla="*/ 593833 w 674266"/>
                <a:gd name="connsiteY1" fmla="*/ 332128 h 436688"/>
                <a:gd name="connsiteX2" fmla="*/ 565910 w 674266"/>
                <a:gd name="connsiteY2" fmla="*/ 361896 h 436688"/>
                <a:gd name="connsiteX3" fmla="*/ 486479 w 674266"/>
                <a:gd name="connsiteY3" fmla="*/ 422841 h 436688"/>
                <a:gd name="connsiteX4" fmla="*/ 459292 w 674266"/>
                <a:gd name="connsiteY4" fmla="*/ 435941 h 436688"/>
                <a:gd name="connsiteX5" fmla="*/ 415409 w 674266"/>
                <a:gd name="connsiteY5" fmla="*/ 413358 h 436688"/>
                <a:gd name="connsiteX6" fmla="*/ 414102 w 674266"/>
                <a:gd name="connsiteY6" fmla="*/ 396195 h 436688"/>
                <a:gd name="connsiteX7" fmla="*/ 436202 w 674266"/>
                <a:gd name="connsiteY7" fmla="*/ 291164 h 436688"/>
                <a:gd name="connsiteX8" fmla="*/ 466130 w 674266"/>
                <a:gd name="connsiteY8" fmla="*/ 201176 h 436688"/>
                <a:gd name="connsiteX9" fmla="*/ 442266 w 674266"/>
                <a:gd name="connsiteY9" fmla="*/ 176105 h 436688"/>
                <a:gd name="connsiteX10" fmla="*/ 371767 w 674266"/>
                <a:gd name="connsiteY10" fmla="*/ 183645 h 436688"/>
                <a:gd name="connsiteX11" fmla="*/ 333225 w 674266"/>
                <a:gd name="connsiteY11" fmla="*/ 186857 h 436688"/>
                <a:gd name="connsiteX12" fmla="*/ 211079 w 674266"/>
                <a:gd name="connsiteY12" fmla="*/ 176676 h 436688"/>
                <a:gd name="connsiteX13" fmla="*/ 151274 w 674266"/>
                <a:gd name="connsiteY13" fmla="*/ 170456 h 436688"/>
                <a:gd name="connsiteX14" fmla="*/ 65424 w 674266"/>
                <a:gd name="connsiteY14" fmla="*/ 132221 h 436688"/>
                <a:gd name="connsiteX15" fmla="*/ 16695 w 674266"/>
                <a:gd name="connsiteY15" fmla="*/ 68091 h 436688"/>
                <a:gd name="connsiteX16" fmla="*/ 0 w 674266"/>
                <a:gd name="connsiteY16" fmla="*/ 33131 h 436688"/>
                <a:gd name="connsiteX17" fmla="*/ 26045 w 674266"/>
                <a:gd name="connsiteY17" fmla="*/ 0 h 436688"/>
                <a:gd name="connsiteX18" fmla="*/ 109637 w 674266"/>
                <a:gd name="connsiteY18" fmla="*/ 19942 h 436688"/>
                <a:gd name="connsiteX19" fmla="*/ 166727 w 674266"/>
                <a:gd name="connsiteY19" fmla="*/ 28802 h 436688"/>
                <a:gd name="connsiteX20" fmla="*/ 385748 w 674266"/>
                <a:gd name="connsiteY20" fmla="*/ 13633 h 436688"/>
                <a:gd name="connsiteX21" fmla="*/ 546398 w 674266"/>
                <a:gd name="connsiteY21" fmla="*/ 15169 h 436688"/>
                <a:gd name="connsiteX22" fmla="*/ 661237 w 674266"/>
                <a:gd name="connsiteY22" fmla="*/ 103317 h 436688"/>
                <a:gd name="connsiteX23" fmla="*/ 674266 w 674266"/>
                <a:gd name="connsiteY23" fmla="*/ 150082 h 43668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</a:cxnLst>
              <a:rect l="l" t="t" r="r" b="b"/>
              <a:pathLst>
                <a:path w="674266" h="436688">
                  <a:moveTo>
                    <a:pt x="674266" y="150082"/>
                  </a:moveTo>
                  <a:cubicBezTo>
                    <a:pt x="674012" y="224279"/>
                    <a:pt x="644604" y="282939"/>
                    <a:pt x="593833" y="332128"/>
                  </a:cubicBezTo>
                  <a:cubicBezTo>
                    <a:pt x="584077" y="341598"/>
                    <a:pt x="574232" y="351195"/>
                    <a:pt x="565910" y="361896"/>
                  </a:cubicBezTo>
                  <a:cubicBezTo>
                    <a:pt x="544660" y="389239"/>
                    <a:pt x="519058" y="410362"/>
                    <a:pt x="486479" y="422841"/>
                  </a:cubicBezTo>
                  <a:cubicBezTo>
                    <a:pt x="477117" y="426420"/>
                    <a:pt x="468578" y="432145"/>
                    <a:pt x="459292" y="435941"/>
                  </a:cubicBezTo>
                  <a:cubicBezTo>
                    <a:pt x="437293" y="444954"/>
                    <a:pt x="420864" y="436449"/>
                    <a:pt x="415409" y="413358"/>
                  </a:cubicBezTo>
                  <a:cubicBezTo>
                    <a:pt x="414102" y="407823"/>
                    <a:pt x="413405" y="401793"/>
                    <a:pt x="414102" y="396195"/>
                  </a:cubicBezTo>
                  <a:cubicBezTo>
                    <a:pt x="418555" y="360601"/>
                    <a:pt x="422412" y="325096"/>
                    <a:pt x="436202" y="291164"/>
                  </a:cubicBezTo>
                  <a:cubicBezTo>
                    <a:pt x="448090" y="261930"/>
                    <a:pt x="457186" y="231489"/>
                    <a:pt x="466130" y="201176"/>
                  </a:cubicBezTo>
                  <a:cubicBezTo>
                    <a:pt x="472029" y="181233"/>
                    <a:pt x="462857" y="173185"/>
                    <a:pt x="442266" y="176105"/>
                  </a:cubicBezTo>
                  <a:cubicBezTo>
                    <a:pt x="418885" y="179431"/>
                    <a:pt x="395288" y="181322"/>
                    <a:pt x="371767" y="183645"/>
                  </a:cubicBezTo>
                  <a:cubicBezTo>
                    <a:pt x="358941" y="184927"/>
                    <a:pt x="346089" y="185955"/>
                    <a:pt x="333225" y="186857"/>
                  </a:cubicBezTo>
                  <a:cubicBezTo>
                    <a:pt x="291994" y="189764"/>
                    <a:pt x="251739" y="180738"/>
                    <a:pt x="211079" y="176676"/>
                  </a:cubicBezTo>
                  <a:cubicBezTo>
                    <a:pt x="191123" y="174670"/>
                    <a:pt x="170799" y="174493"/>
                    <a:pt x="151274" y="170456"/>
                  </a:cubicBezTo>
                  <a:cubicBezTo>
                    <a:pt x="120154" y="164020"/>
                    <a:pt x="91114" y="152227"/>
                    <a:pt x="65424" y="132221"/>
                  </a:cubicBezTo>
                  <a:cubicBezTo>
                    <a:pt x="43248" y="114932"/>
                    <a:pt x="25741" y="95256"/>
                    <a:pt x="16695" y="68091"/>
                  </a:cubicBezTo>
                  <a:cubicBezTo>
                    <a:pt x="12648" y="55930"/>
                    <a:pt x="4986" y="45038"/>
                    <a:pt x="0" y="33131"/>
                  </a:cubicBezTo>
                  <a:cubicBezTo>
                    <a:pt x="-8423" y="13049"/>
                    <a:pt x="4694" y="-4277"/>
                    <a:pt x="26045" y="0"/>
                  </a:cubicBezTo>
                  <a:cubicBezTo>
                    <a:pt x="54108" y="5623"/>
                    <a:pt x="81638" y="13900"/>
                    <a:pt x="109637" y="19942"/>
                  </a:cubicBezTo>
                  <a:cubicBezTo>
                    <a:pt x="128451" y="24004"/>
                    <a:pt x="147621" y="28320"/>
                    <a:pt x="166727" y="28802"/>
                  </a:cubicBezTo>
                  <a:cubicBezTo>
                    <a:pt x="240144" y="30643"/>
                    <a:pt x="312977" y="24436"/>
                    <a:pt x="385748" y="13633"/>
                  </a:cubicBezTo>
                  <a:cubicBezTo>
                    <a:pt x="438930" y="5750"/>
                    <a:pt x="493152" y="1282"/>
                    <a:pt x="546398" y="15169"/>
                  </a:cubicBezTo>
                  <a:cubicBezTo>
                    <a:pt x="596789" y="28320"/>
                    <a:pt x="635229" y="57897"/>
                    <a:pt x="661237" y="103317"/>
                  </a:cubicBezTo>
                  <a:cubicBezTo>
                    <a:pt x="669978" y="118588"/>
                    <a:pt x="676651" y="134303"/>
                    <a:pt x="674266" y="150082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3"/>
            <p:cNvSpPr/>
            <p:nvPr/>
          </p:nvSpPr>
          <p:spPr>
            <a:xfrm>
              <a:off x="6268498" y="3769854"/>
              <a:ext cx="499574" cy="387701"/>
            </a:xfrm>
            <a:custGeom>
              <a:avLst/>
              <a:gdLst>
                <a:gd name="connsiteX0" fmla="*/ 135546 w 499574"/>
                <a:gd name="connsiteY0" fmla="*/ 0 h 387701"/>
                <a:gd name="connsiteX1" fmla="*/ 165308 w 499574"/>
                <a:gd name="connsiteY1" fmla="*/ 3440 h 387701"/>
                <a:gd name="connsiteX2" fmla="*/ 192914 w 499574"/>
                <a:gd name="connsiteY2" fmla="*/ 48390 h 387701"/>
                <a:gd name="connsiteX3" fmla="*/ 175838 w 499574"/>
                <a:gd name="connsiteY3" fmla="*/ 82765 h 387701"/>
                <a:gd name="connsiteX4" fmla="*/ 119840 w 499574"/>
                <a:gd name="connsiteY4" fmla="*/ 214378 h 387701"/>
                <a:gd name="connsiteX5" fmla="*/ 109285 w 499574"/>
                <a:gd name="connsiteY5" fmla="*/ 262818 h 387701"/>
                <a:gd name="connsiteX6" fmla="*/ 145492 w 499574"/>
                <a:gd name="connsiteY6" fmla="*/ 299796 h 387701"/>
                <a:gd name="connsiteX7" fmla="*/ 208557 w 499574"/>
                <a:gd name="connsiteY7" fmla="*/ 279118 h 387701"/>
                <a:gd name="connsiteX8" fmla="*/ 423645 w 499574"/>
                <a:gd name="connsiteY8" fmla="*/ 125773 h 387701"/>
                <a:gd name="connsiteX9" fmla="*/ 468848 w 499574"/>
                <a:gd name="connsiteY9" fmla="*/ 76710 h 387701"/>
                <a:gd name="connsiteX10" fmla="*/ 491417 w 499574"/>
                <a:gd name="connsiteY10" fmla="*/ 64029 h 387701"/>
                <a:gd name="connsiteX11" fmla="*/ 499574 w 499574"/>
                <a:gd name="connsiteY11" fmla="*/ 90382 h 387701"/>
                <a:gd name="connsiteX12" fmla="*/ 485771 w 499574"/>
                <a:gd name="connsiteY12" fmla="*/ 130825 h 387701"/>
                <a:gd name="connsiteX13" fmla="*/ 391840 w 499574"/>
                <a:gd name="connsiteY13" fmla="*/ 257004 h 387701"/>
                <a:gd name="connsiteX14" fmla="*/ 186165 w 499574"/>
                <a:gd name="connsiteY14" fmla="*/ 375441 h 387701"/>
                <a:gd name="connsiteX15" fmla="*/ 144287 w 499574"/>
                <a:gd name="connsiteY15" fmla="*/ 385228 h 387701"/>
                <a:gd name="connsiteX16" fmla="*/ 53540 w 499574"/>
                <a:gd name="connsiteY16" fmla="*/ 376418 h 387701"/>
                <a:gd name="connsiteX17" fmla="*/ 10723 w 499574"/>
                <a:gd name="connsiteY17" fmla="*/ 328079 h 387701"/>
                <a:gd name="connsiteX18" fmla="*/ 4214 w 499574"/>
                <a:gd name="connsiteY18" fmla="*/ 221994 h 387701"/>
                <a:gd name="connsiteX19" fmla="*/ 43796 w 499574"/>
                <a:gd name="connsiteY19" fmla="*/ 92616 h 387701"/>
                <a:gd name="connsiteX20" fmla="*/ 86994 w 499574"/>
                <a:gd name="connsiteY20" fmla="*/ 20412 h 387701"/>
                <a:gd name="connsiteX21" fmla="*/ 135546 w 499574"/>
                <a:gd name="connsiteY21" fmla="*/ 0 h 387701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</a:cxnLst>
              <a:rect l="l" t="t" r="r" b="b"/>
              <a:pathLst>
                <a:path w="499574" h="387701">
                  <a:moveTo>
                    <a:pt x="135546" y="0"/>
                  </a:moveTo>
                  <a:cubicBezTo>
                    <a:pt x="145479" y="1079"/>
                    <a:pt x="155642" y="1193"/>
                    <a:pt x="165308" y="3440"/>
                  </a:cubicBezTo>
                  <a:cubicBezTo>
                    <a:pt x="188259" y="8746"/>
                    <a:pt x="199232" y="25693"/>
                    <a:pt x="192914" y="48390"/>
                  </a:cubicBezTo>
                  <a:cubicBezTo>
                    <a:pt x="189527" y="60576"/>
                    <a:pt x="184098" y="73524"/>
                    <a:pt x="175838" y="82765"/>
                  </a:cubicBezTo>
                  <a:cubicBezTo>
                    <a:pt x="142105" y="120492"/>
                    <a:pt x="133922" y="168654"/>
                    <a:pt x="119840" y="214378"/>
                  </a:cubicBezTo>
                  <a:cubicBezTo>
                    <a:pt x="114994" y="230106"/>
                    <a:pt x="113255" y="246773"/>
                    <a:pt x="109285" y="262818"/>
                  </a:cubicBezTo>
                  <a:cubicBezTo>
                    <a:pt x="102053" y="292091"/>
                    <a:pt x="123176" y="304810"/>
                    <a:pt x="145492" y="299796"/>
                  </a:cubicBezTo>
                  <a:cubicBezTo>
                    <a:pt x="167009" y="294947"/>
                    <a:pt x="188906" y="288867"/>
                    <a:pt x="208557" y="279118"/>
                  </a:cubicBezTo>
                  <a:cubicBezTo>
                    <a:pt x="288330" y="239563"/>
                    <a:pt x="360111" y="188279"/>
                    <a:pt x="423645" y="125773"/>
                  </a:cubicBezTo>
                  <a:cubicBezTo>
                    <a:pt x="439478" y="110197"/>
                    <a:pt x="453674" y="92971"/>
                    <a:pt x="468848" y="76710"/>
                  </a:cubicBezTo>
                  <a:cubicBezTo>
                    <a:pt x="474988" y="70134"/>
                    <a:pt x="480266" y="59840"/>
                    <a:pt x="491417" y="64029"/>
                  </a:cubicBezTo>
                  <a:cubicBezTo>
                    <a:pt x="504028" y="68764"/>
                    <a:pt x="501376" y="81331"/>
                    <a:pt x="499574" y="90382"/>
                  </a:cubicBezTo>
                  <a:cubicBezTo>
                    <a:pt x="496809" y="104282"/>
                    <a:pt x="493041" y="118905"/>
                    <a:pt x="485771" y="130825"/>
                  </a:cubicBezTo>
                  <a:cubicBezTo>
                    <a:pt x="458356" y="175686"/>
                    <a:pt x="425929" y="216853"/>
                    <a:pt x="391840" y="257004"/>
                  </a:cubicBezTo>
                  <a:cubicBezTo>
                    <a:pt x="337098" y="321478"/>
                    <a:pt x="264226" y="352591"/>
                    <a:pt x="186165" y="375441"/>
                  </a:cubicBezTo>
                  <a:cubicBezTo>
                    <a:pt x="172426" y="379452"/>
                    <a:pt x="158166" y="381648"/>
                    <a:pt x="144287" y="385228"/>
                  </a:cubicBezTo>
                  <a:cubicBezTo>
                    <a:pt x="112926" y="393314"/>
                    <a:pt x="82947" y="386675"/>
                    <a:pt x="53540" y="376418"/>
                  </a:cubicBezTo>
                  <a:cubicBezTo>
                    <a:pt x="30641" y="368433"/>
                    <a:pt x="18500" y="349875"/>
                    <a:pt x="10723" y="328079"/>
                  </a:cubicBezTo>
                  <a:cubicBezTo>
                    <a:pt x="-1658" y="293373"/>
                    <a:pt x="-3320" y="257474"/>
                    <a:pt x="4214" y="221994"/>
                  </a:cubicBezTo>
                  <a:cubicBezTo>
                    <a:pt x="13590" y="177818"/>
                    <a:pt x="21316" y="132767"/>
                    <a:pt x="43796" y="92616"/>
                  </a:cubicBezTo>
                  <a:cubicBezTo>
                    <a:pt x="57473" y="68141"/>
                    <a:pt x="72481" y="44416"/>
                    <a:pt x="86994" y="20412"/>
                  </a:cubicBezTo>
                  <a:cubicBezTo>
                    <a:pt x="98222" y="1815"/>
                    <a:pt x="115108" y="-3008"/>
                    <a:pt x="135546" y="0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Freeform 3"/>
            <p:cNvSpPr/>
            <p:nvPr/>
          </p:nvSpPr>
          <p:spPr>
            <a:xfrm>
              <a:off x="5213205" y="2643713"/>
              <a:ext cx="310174" cy="423628"/>
            </a:xfrm>
            <a:custGeom>
              <a:avLst/>
              <a:gdLst>
                <a:gd name="connsiteX0" fmla="*/ 246259 w 310174"/>
                <a:gd name="connsiteY0" fmla="*/ 80429 h 423628"/>
                <a:gd name="connsiteX1" fmla="*/ 216432 w 310174"/>
                <a:gd name="connsiteY1" fmla="*/ 212689 h 423628"/>
                <a:gd name="connsiteX2" fmla="*/ 178284 w 310174"/>
                <a:gd name="connsiteY2" fmla="*/ 308682 h 423628"/>
                <a:gd name="connsiteX3" fmla="*/ 175518 w 310174"/>
                <a:gd name="connsiteY3" fmla="*/ 332408 h 423628"/>
                <a:gd name="connsiteX4" fmla="*/ 201373 w 310174"/>
                <a:gd name="connsiteY4" fmla="*/ 335518 h 423628"/>
                <a:gd name="connsiteX5" fmla="*/ 256319 w 310174"/>
                <a:gd name="connsiteY5" fmla="*/ 316870 h 423628"/>
                <a:gd name="connsiteX6" fmla="*/ 284940 w 310174"/>
                <a:gd name="connsiteY6" fmla="*/ 307464 h 423628"/>
                <a:gd name="connsiteX7" fmla="*/ 310174 w 310174"/>
                <a:gd name="connsiteY7" fmla="*/ 314204 h 423628"/>
                <a:gd name="connsiteX8" fmla="*/ 308194 w 310174"/>
                <a:gd name="connsiteY8" fmla="*/ 340126 h 423628"/>
                <a:gd name="connsiteX9" fmla="*/ 278965 w 310174"/>
                <a:gd name="connsiteY9" fmla="*/ 368091 h 423628"/>
                <a:gd name="connsiteX10" fmla="*/ 136900 w 310174"/>
                <a:gd name="connsiteY10" fmla="*/ 423628 h 423628"/>
                <a:gd name="connsiteX11" fmla="*/ 66617 w 310174"/>
                <a:gd name="connsiteY11" fmla="*/ 377421 h 423628"/>
                <a:gd name="connsiteX12" fmla="*/ 59690 w 310174"/>
                <a:gd name="connsiteY12" fmla="*/ 339326 h 423628"/>
                <a:gd name="connsiteX13" fmla="*/ 77058 w 310174"/>
                <a:gd name="connsiteY13" fmla="*/ 269153 h 423628"/>
                <a:gd name="connsiteX14" fmla="*/ 129491 w 310174"/>
                <a:gd name="connsiteY14" fmla="*/ 121101 h 423628"/>
                <a:gd name="connsiteX15" fmla="*/ 130798 w 310174"/>
                <a:gd name="connsiteY15" fmla="*/ 116988 h 423628"/>
                <a:gd name="connsiteX16" fmla="*/ 124188 w 310174"/>
                <a:gd name="connsiteY16" fmla="*/ 83324 h 423628"/>
                <a:gd name="connsiteX17" fmla="*/ 85545 w 310174"/>
                <a:gd name="connsiteY17" fmla="*/ 87868 h 423628"/>
                <a:gd name="connsiteX18" fmla="*/ 68380 w 310174"/>
                <a:gd name="connsiteY18" fmla="*/ 104269 h 423628"/>
                <a:gd name="connsiteX19" fmla="*/ 54793 w 310174"/>
                <a:gd name="connsiteY19" fmla="*/ 114869 h 423628"/>
                <a:gd name="connsiteX20" fmla="*/ 10352 w 310174"/>
                <a:gd name="connsiteY20" fmla="*/ 96005 h 423628"/>
                <a:gd name="connsiteX21" fmla="*/ 0 w 310174"/>
                <a:gd name="connsiteY21" fmla="*/ 56526 h 423628"/>
                <a:gd name="connsiteX22" fmla="*/ 6647 w 310174"/>
                <a:gd name="connsiteY22" fmla="*/ 32979 h 423628"/>
                <a:gd name="connsiteX23" fmla="*/ 56302 w 310174"/>
                <a:gd name="connsiteY23" fmla="*/ 8987 h 423628"/>
                <a:gd name="connsiteX24" fmla="*/ 105438 w 310174"/>
                <a:gd name="connsiteY24" fmla="*/ 3033 h 423628"/>
                <a:gd name="connsiteX25" fmla="*/ 154839 w 310174"/>
                <a:gd name="connsiteY25" fmla="*/ 0 h 423628"/>
                <a:gd name="connsiteX26" fmla="*/ 217447 w 310174"/>
                <a:gd name="connsiteY26" fmla="*/ 12491 h 423628"/>
                <a:gd name="connsiteX27" fmla="*/ 246259 w 310174"/>
                <a:gd name="connsiteY27" fmla="*/ 80429 h 423628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  <a:cxn ang="16">
                  <a:pos x="connsiteX16" y="connsiteY16"/>
                </a:cxn>
                <a:cxn ang="17">
                  <a:pos x="connsiteX17" y="connsiteY17"/>
                </a:cxn>
                <a:cxn ang="18">
                  <a:pos x="connsiteX18" y="connsiteY18"/>
                </a:cxn>
                <a:cxn ang="19">
                  <a:pos x="connsiteX19" y="connsiteY19"/>
                </a:cxn>
                <a:cxn ang="20">
                  <a:pos x="connsiteX20" y="connsiteY20"/>
                </a:cxn>
                <a:cxn ang="21">
                  <a:pos x="connsiteX21" y="connsiteY21"/>
                </a:cxn>
                <a:cxn ang="22">
                  <a:pos x="connsiteX22" y="connsiteY22"/>
                </a:cxn>
                <a:cxn ang="23">
                  <a:pos x="connsiteX23" y="connsiteY23"/>
                </a:cxn>
                <a:cxn ang="24">
                  <a:pos x="connsiteX24" y="connsiteY24"/>
                </a:cxn>
                <a:cxn ang="25">
                  <a:pos x="connsiteX25" y="connsiteY25"/>
                </a:cxn>
                <a:cxn ang="26">
                  <a:pos x="connsiteX26" y="connsiteY26"/>
                </a:cxn>
                <a:cxn ang="27">
                  <a:pos x="connsiteX27" y="connsiteY27"/>
                </a:cxn>
              </a:cxnLst>
              <a:rect l="l" t="t" r="r" b="b"/>
              <a:pathLst>
                <a:path w="310174" h="423628">
                  <a:moveTo>
                    <a:pt x="246259" y="80429"/>
                  </a:moveTo>
                  <a:cubicBezTo>
                    <a:pt x="248631" y="124605"/>
                    <a:pt x="230768" y="168438"/>
                    <a:pt x="216432" y="212689"/>
                  </a:cubicBezTo>
                  <a:cubicBezTo>
                    <a:pt x="205852" y="245377"/>
                    <a:pt x="191313" y="276795"/>
                    <a:pt x="178284" y="308682"/>
                  </a:cubicBezTo>
                  <a:cubicBezTo>
                    <a:pt x="175011" y="316680"/>
                    <a:pt x="168198" y="326568"/>
                    <a:pt x="175518" y="332408"/>
                  </a:cubicBezTo>
                  <a:cubicBezTo>
                    <a:pt x="181392" y="337105"/>
                    <a:pt x="193279" y="337587"/>
                    <a:pt x="201373" y="335518"/>
                  </a:cubicBezTo>
                  <a:cubicBezTo>
                    <a:pt x="220048" y="330719"/>
                    <a:pt x="238025" y="323192"/>
                    <a:pt x="256319" y="316870"/>
                  </a:cubicBezTo>
                  <a:cubicBezTo>
                    <a:pt x="265808" y="313595"/>
                    <a:pt x="275311" y="310282"/>
                    <a:pt x="284940" y="307464"/>
                  </a:cubicBezTo>
                  <a:cubicBezTo>
                    <a:pt x="294544" y="304658"/>
                    <a:pt x="303564" y="305458"/>
                    <a:pt x="310174" y="314204"/>
                  </a:cubicBezTo>
                  <a:cubicBezTo>
                    <a:pt x="317075" y="323344"/>
                    <a:pt x="314170" y="332903"/>
                    <a:pt x="308194" y="340126"/>
                  </a:cubicBezTo>
                  <a:cubicBezTo>
                    <a:pt x="299580" y="350522"/>
                    <a:pt x="290624" y="363051"/>
                    <a:pt x="278965" y="368091"/>
                  </a:cubicBezTo>
                  <a:cubicBezTo>
                    <a:pt x="232291" y="388236"/>
                    <a:pt x="185249" y="408141"/>
                    <a:pt x="136900" y="423628"/>
                  </a:cubicBezTo>
                  <a:cubicBezTo>
                    <a:pt x="101099" y="435103"/>
                    <a:pt x="73962" y="414640"/>
                    <a:pt x="66617" y="377421"/>
                  </a:cubicBezTo>
                  <a:cubicBezTo>
                    <a:pt x="64117" y="364752"/>
                    <a:pt x="61377" y="352096"/>
                    <a:pt x="59690" y="339326"/>
                  </a:cubicBezTo>
                  <a:cubicBezTo>
                    <a:pt x="56315" y="313785"/>
                    <a:pt x="66540" y="291279"/>
                    <a:pt x="77058" y="269153"/>
                  </a:cubicBezTo>
                  <a:cubicBezTo>
                    <a:pt x="99652" y="221588"/>
                    <a:pt x="118251" y="172665"/>
                    <a:pt x="129491" y="121101"/>
                  </a:cubicBezTo>
                  <a:cubicBezTo>
                    <a:pt x="129796" y="119705"/>
                    <a:pt x="130531" y="118385"/>
                    <a:pt x="130798" y="116988"/>
                  </a:cubicBezTo>
                  <a:cubicBezTo>
                    <a:pt x="133145" y="104866"/>
                    <a:pt x="136380" y="92375"/>
                    <a:pt x="124188" y="83324"/>
                  </a:cubicBezTo>
                  <a:cubicBezTo>
                    <a:pt x="115803" y="77104"/>
                    <a:pt x="96798" y="79211"/>
                    <a:pt x="85545" y="87868"/>
                  </a:cubicBezTo>
                  <a:cubicBezTo>
                    <a:pt x="79303" y="92654"/>
                    <a:pt x="74267" y="98976"/>
                    <a:pt x="68380" y="104269"/>
                  </a:cubicBezTo>
                  <a:cubicBezTo>
                    <a:pt x="64130" y="108115"/>
                    <a:pt x="59677" y="111923"/>
                    <a:pt x="54793" y="114869"/>
                  </a:cubicBezTo>
                  <a:cubicBezTo>
                    <a:pt x="32122" y="128578"/>
                    <a:pt x="16949" y="122003"/>
                    <a:pt x="10352" y="96005"/>
                  </a:cubicBezTo>
                  <a:cubicBezTo>
                    <a:pt x="7015" y="82816"/>
                    <a:pt x="3653" y="69627"/>
                    <a:pt x="0" y="56526"/>
                  </a:cubicBezTo>
                  <a:cubicBezTo>
                    <a:pt x="-2613" y="47171"/>
                    <a:pt x="113" y="39821"/>
                    <a:pt x="6647" y="32979"/>
                  </a:cubicBezTo>
                  <a:cubicBezTo>
                    <a:pt x="20247" y="18736"/>
                    <a:pt x="37894" y="12567"/>
                    <a:pt x="56302" y="8987"/>
                  </a:cubicBezTo>
                  <a:cubicBezTo>
                    <a:pt x="72452" y="5826"/>
                    <a:pt x="89008" y="4493"/>
                    <a:pt x="105438" y="3033"/>
                  </a:cubicBezTo>
                  <a:cubicBezTo>
                    <a:pt x="121866" y="1561"/>
                    <a:pt x="138359" y="634"/>
                    <a:pt x="154839" y="0"/>
                  </a:cubicBezTo>
                  <a:cubicBezTo>
                    <a:pt x="176647" y="-824"/>
                    <a:pt x="198087" y="1815"/>
                    <a:pt x="217447" y="12491"/>
                  </a:cubicBezTo>
                  <a:cubicBezTo>
                    <a:pt x="241894" y="25959"/>
                    <a:pt x="247299" y="38958"/>
                    <a:pt x="246259" y="8042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Freeform 3"/>
            <p:cNvSpPr/>
            <p:nvPr/>
          </p:nvSpPr>
          <p:spPr>
            <a:xfrm>
              <a:off x="5768399" y="2849230"/>
              <a:ext cx="463618" cy="167849"/>
            </a:xfrm>
            <a:custGeom>
              <a:avLst/>
              <a:gdLst>
                <a:gd name="connsiteX0" fmla="*/ 463618 w 463618"/>
                <a:gd name="connsiteY0" fmla="*/ 112799 h 167849"/>
                <a:gd name="connsiteX1" fmla="*/ 391659 w 463618"/>
                <a:gd name="connsiteY1" fmla="*/ 159146 h 167849"/>
                <a:gd name="connsiteX2" fmla="*/ 312546 w 463618"/>
                <a:gd name="connsiteY2" fmla="*/ 141577 h 167849"/>
                <a:gd name="connsiteX3" fmla="*/ 222433 w 463618"/>
                <a:gd name="connsiteY3" fmla="*/ 137096 h 167849"/>
                <a:gd name="connsiteX4" fmla="*/ 120420 w 463618"/>
                <a:gd name="connsiteY4" fmla="*/ 159120 h 167849"/>
                <a:gd name="connsiteX5" fmla="*/ 46483 w 463618"/>
                <a:gd name="connsiteY5" fmla="*/ 165010 h 167849"/>
                <a:gd name="connsiteX6" fmla="*/ 25005 w 463618"/>
                <a:gd name="connsiteY6" fmla="*/ 148711 h 167849"/>
                <a:gd name="connsiteX7" fmla="*/ 0 w 463618"/>
                <a:gd name="connsiteY7" fmla="*/ 103495 h 167849"/>
                <a:gd name="connsiteX8" fmla="*/ 10022 w 463618"/>
                <a:gd name="connsiteY8" fmla="*/ 71239 h 167849"/>
                <a:gd name="connsiteX9" fmla="*/ 79633 w 463618"/>
                <a:gd name="connsiteY9" fmla="*/ 33690 h 167849"/>
                <a:gd name="connsiteX10" fmla="*/ 214288 w 463618"/>
                <a:gd name="connsiteY10" fmla="*/ 6600 h 167849"/>
                <a:gd name="connsiteX11" fmla="*/ 265212 w 463618"/>
                <a:gd name="connsiteY11" fmla="*/ 0 h 167849"/>
                <a:gd name="connsiteX12" fmla="*/ 395504 w 463618"/>
                <a:gd name="connsiteY12" fmla="*/ 24956 h 167849"/>
                <a:gd name="connsiteX13" fmla="*/ 460928 w 463618"/>
                <a:gd name="connsiteY13" fmla="*/ 98176 h 167849"/>
                <a:gd name="connsiteX14" fmla="*/ 463529 w 463618"/>
                <a:gd name="connsiteY14" fmla="*/ 106338 h 167849"/>
                <a:gd name="connsiteX15" fmla="*/ 463618 w 463618"/>
                <a:gd name="connsiteY15" fmla="*/ 112799 h 167849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463618" h="167849">
                  <a:moveTo>
                    <a:pt x="463618" y="112799"/>
                  </a:moveTo>
                  <a:cubicBezTo>
                    <a:pt x="463034" y="146743"/>
                    <a:pt x="421080" y="174899"/>
                    <a:pt x="391659" y="159146"/>
                  </a:cubicBezTo>
                  <a:cubicBezTo>
                    <a:pt x="366426" y="145652"/>
                    <a:pt x="339251" y="144763"/>
                    <a:pt x="312546" y="141577"/>
                  </a:cubicBezTo>
                  <a:cubicBezTo>
                    <a:pt x="282733" y="138035"/>
                    <a:pt x="252462" y="136614"/>
                    <a:pt x="222433" y="137096"/>
                  </a:cubicBezTo>
                  <a:cubicBezTo>
                    <a:pt x="187266" y="137654"/>
                    <a:pt x="152315" y="142110"/>
                    <a:pt x="120420" y="159120"/>
                  </a:cubicBezTo>
                  <a:cubicBezTo>
                    <a:pt x="96659" y="171789"/>
                    <a:pt x="71197" y="167765"/>
                    <a:pt x="46483" y="165010"/>
                  </a:cubicBezTo>
                  <a:cubicBezTo>
                    <a:pt x="38694" y="164147"/>
                    <a:pt x="29902" y="155909"/>
                    <a:pt x="25005" y="148711"/>
                  </a:cubicBezTo>
                  <a:cubicBezTo>
                    <a:pt x="15363" y="134519"/>
                    <a:pt x="7687" y="118918"/>
                    <a:pt x="0" y="103495"/>
                  </a:cubicBezTo>
                  <a:cubicBezTo>
                    <a:pt x="-6698" y="90064"/>
                    <a:pt x="494" y="79820"/>
                    <a:pt x="10022" y="71239"/>
                  </a:cubicBezTo>
                  <a:cubicBezTo>
                    <a:pt x="30155" y="53137"/>
                    <a:pt x="53727" y="40379"/>
                    <a:pt x="79633" y="33690"/>
                  </a:cubicBezTo>
                  <a:cubicBezTo>
                    <a:pt x="123960" y="22252"/>
                    <a:pt x="167932" y="8746"/>
                    <a:pt x="214288" y="6600"/>
                  </a:cubicBezTo>
                  <a:cubicBezTo>
                    <a:pt x="231339" y="5813"/>
                    <a:pt x="248339" y="-545"/>
                    <a:pt x="265212" y="0"/>
                  </a:cubicBezTo>
                  <a:cubicBezTo>
                    <a:pt x="309780" y="1434"/>
                    <a:pt x="353727" y="8670"/>
                    <a:pt x="395504" y="24956"/>
                  </a:cubicBezTo>
                  <a:cubicBezTo>
                    <a:pt x="429326" y="38145"/>
                    <a:pt x="448153" y="65692"/>
                    <a:pt x="460928" y="98176"/>
                  </a:cubicBezTo>
                  <a:cubicBezTo>
                    <a:pt x="461969" y="100842"/>
                    <a:pt x="462971" y="103558"/>
                    <a:pt x="463529" y="106338"/>
                  </a:cubicBezTo>
                  <a:cubicBezTo>
                    <a:pt x="463948" y="108420"/>
                    <a:pt x="463618" y="110641"/>
                    <a:pt x="463618" y="112799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Freeform 3"/>
            <p:cNvSpPr/>
            <p:nvPr/>
          </p:nvSpPr>
          <p:spPr>
            <a:xfrm>
              <a:off x="5062863" y="2610580"/>
              <a:ext cx="128730" cy="495157"/>
            </a:xfrm>
            <a:custGeom>
              <a:avLst/>
              <a:gdLst>
                <a:gd name="connsiteX0" fmla="*/ 0 w 128730"/>
                <a:gd name="connsiteY0" fmla="*/ 219668 h 495157"/>
                <a:gd name="connsiteX1" fmla="*/ 7446 w 128730"/>
                <a:gd name="connsiteY1" fmla="*/ 79601 h 495157"/>
                <a:gd name="connsiteX2" fmla="*/ 29737 w 128730"/>
                <a:gd name="connsiteY2" fmla="*/ 14899 h 495157"/>
                <a:gd name="connsiteX3" fmla="*/ 34089 w 128730"/>
                <a:gd name="connsiteY3" fmla="*/ 10177 h 495157"/>
                <a:gd name="connsiteX4" fmla="*/ 100972 w 128730"/>
                <a:gd name="connsiteY4" fmla="*/ 3436 h 495157"/>
                <a:gd name="connsiteX5" fmla="*/ 128730 w 128730"/>
                <a:gd name="connsiteY5" fmla="*/ 40846 h 495157"/>
                <a:gd name="connsiteX6" fmla="*/ 128261 w 128730"/>
                <a:gd name="connsiteY6" fmla="*/ 104900 h 495157"/>
                <a:gd name="connsiteX7" fmla="*/ 116589 w 128730"/>
                <a:gd name="connsiteY7" fmla="*/ 179415 h 495157"/>
                <a:gd name="connsiteX8" fmla="*/ 106973 w 128730"/>
                <a:gd name="connsiteY8" fmla="*/ 329726 h 495157"/>
                <a:gd name="connsiteX9" fmla="*/ 125634 w 128730"/>
                <a:gd name="connsiteY9" fmla="*/ 429172 h 495157"/>
                <a:gd name="connsiteX10" fmla="*/ 116335 w 128730"/>
                <a:gd name="connsiteY10" fmla="*/ 480633 h 495157"/>
                <a:gd name="connsiteX11" fmla="*/ 68672 w 128730"/>
                <a:gd name="connsiteY11" fmla="*/ 483756 h 495157"/>
                <a:gd name="connsiteX12" fmla="*/ 50987 w 128730"/>
                <a:gd name="connsiteY12" fmla="*/ 454281 h 495157"/>
                <a:gd name="connsiteX13" fmla="*/ 3146 w 128730"/>
                <a:gd name="connsiteY13" fmla="*/ 284408 h 495157"/>
                <a:gd name="connsiteX14" fmla="*/ 2664 w 128730"/>
                <a:gd name="connsiteY14" fmla="*/ 219693 h 495157"/>
                <a:gd name="connsiteX15" fmla="*/ 0 w 128730"/>
                <a:gd name="connsiteY15" fmla="*/ 219668 h 49515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  <a:cxn ang="6">
                  <a:pos x="connsiteX6" y="connsiteY6"/>
                </a:cxn>
                <a:cxn ang="7">
                  <a:pos x="connsiteX7" y="connsiteY7"/>
                </a:cxn>
                <a:cxn ang="8">
                  <a:pos x="connsiteX8" y="connsiteY8"/>
                </a:cxn>
                <a:cxn ang="9">
                  <a:pos x="connsiteX9" y="connsiteY9"/>
                </a:cxn>
                <a:cxn ang="10">
                  <a:pos x="connsiteX10" y="connsiteY10"/>
                </a:cxn>
                <a:cxn ang="11">
                  <a:pos x="connsiteX11" y="connsiteY11"/>
                </a:cxn>
                <a:cxn ang="12">
                  <a:pos x="connsiteX12" y="connsiteY12"/>
                </a:cxn>
                <a:cxn ang="13">
                  <a:pos x="connsiteX13" y="connsiteY13"/>
                </a:cxn>
                <a:cxn ang="14">
                  <a:pos x="connsiteX14" y="connsiteY14"/>
                </a:cxn>
                <a:cxn ang="15">
                  <a:pos x="connsiteX15" y="connsiteY15"/>
                </a:cxn>
              </a:cxnLst>
              <a:rect l="l" t="t" r="r" b="b"/>
              <a:pathLst>
                <a:path w="128730" h="495157">
                  <a:moveTo>
                    <a:pt x="0" y="219668"/>
                  </a:moveTo>
                  <a:cubicBezTo>
                    <a:pt x="2182" y="172941"/>
                    <a:pt x="2283" y="125985"/>
                    <a:pt x="7446" y="79601"/>
                  </a:cubicBezTo>
                  <a:cubicBezTo>
                    <a:pt x="9895" y="57475"/>
                    <a:pt x="21871" y="36378"/>
                    <a:pt x="29737" y="14899"/>
                  </a:cubicBezTo>
                  <a:cubicBezTo>
                    <a:pt x="30422" y="13033"/>
                    <a:pt x="32337" y="11345"/>
                    <a:pt x="34089" y="10177"/>
                  </a:cubicBezTo>
                  <a:cubicBezTo>
                    <a:pt x="55097" y="-3900"/>
                    <a:pt x="78859" y="-637"/>
                    <a:pt x="100972" y="3436"/>
                  </a:cubicBezTo>
                  <a:cubicBezTo>
                    <a:pt x="118593" y="6673"/>
                    <a:pt x="125432" y="23328"/>
                    <a:pt x="128730" y="40846"/>
                  </a:cubicBezTo>
                  <a:cubicBezTo>
                    <a:pt x="132777" y="62388"/>
                    <a:pt x="133386" y="83168"/>
                    <a:pt x="128261" y="104900"/>
                  </a:cubicBezTo>
                  <a:cubicBezTo>
                    <a:pt x="122489" y="129311"/>
                    <a:pt x="119266" y="154433"/>
                    <a:pt x="116589" y="179415"/>
                  </a:cubicBezTo>
                  <a:cubicBezTo>
                    <a:pt x="111235" y="229366"/>
                    <a:pt x="99335" y="279102"/>
                    <a:pt x="106973" y="329726"/>
                  </a:cubicBezTo>
                  <a:cubicBezTo>
                    <a:pt x="112009" y="363060"/>
                    <a:pt x="119076" y="396091"/>
                    <a:pt x="125634" y="429172"/>
                  </a:cubicBezTo>
                  <a:cubicBezTo>
                    <a:pt x="129301" y="447705"/>
                    <a:pt x="127208" y="465045"/>
                    <a:pt x="116335" y="480633"/>
                  </a:cubicBezTo>
                  <a:cubicBezTo>
                    <a:pt x="103801" y="498608"/>
                    <a:pt x="82881" y="500347"/>
                    <a:pt x="68672" y="483756"/>
                  </a:cubicBezTo>
                  <a:cubicBezTo>
                    <a:pt x="61301" y="475162"/>
                    <a:pt x="55453" y="464753"/>
                    <a:pt x="50987" y="454281"/>
                  </a:cubicBezTo>
                  <a:cubicBezTo>
                    <a:pt x="27720" y="399772"/>
                    <a:pt x="11392" y="343055"/>
                    <a:pt x="3146" y="284408"/>
                  </a:cubicBezTo>
                  <a:cubicBezTo>
                    <a:pt x="165" y="263234"/>
                    <a:pt x="2664" y="241286"/>
                    <a:pt x="2664" y="219693"/>
                  </a:cubicBezTo>
                  <a:cubicBezTo>
                    <a:pt x="1776" y="219693"/>
                    <a:pt x="887" y="219681"/>
                    <a:pt x="0" y="219668"/>
                  </a:cubicBezTo>
                </a:path>
              </a:pathLst>
            </a:custGeom>
            <a:solidFill>
              <a:srgbClr val="231F20">
                <a:alpha val="10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16300" y="2730500"/>
              <a:ext cx="266700" cy="45720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xmlns="" val="1667056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27</Words>
  <Application>Microsoft Office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Theme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16</cp:revision>
  <dcterms:created xsi:type="dcterms:W3CDTF">2006-08-16T00:00:00Z</dcterms:created>
  <dcterms:modified xsi:type="dcterms:W3CDTF">2020-01-17T05:57:15Z</dcterms:modified>
</cp:coreProperties>
</file>