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4715-BC44-4CCA-B7D7-7FB16B8E10C8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9D19-9557-47A4-B97D-DCC6208E63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4715-BC44-4CCA-B7D7-7FB16B8E10C8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9D19-9557-47A4-B97D-DCC6208E63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4715-BC44-4CCA-B7D7-7FB16B8E10C8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9D19-9557-47A4-B97D-DCC6208E63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4715-BC44-4CCA-B7D7-7FB16B8E10C8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9D19-9557-47A4-B97D-DCC6208E63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4715-BC44-4CCA-B7D7-7FB16B8E10C8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9D19-9557-47A4-B97D-DCC6208E63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4715-BC44-4CCA-B7D7-7FB16B8E10C8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9D19-9557-47A4-B97D-DCC6208E63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4715-BC44-4CCA-B7D7-7FB16B8E10C8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9D19-9557-47A4-B97D-DCC6208E63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4715-BC44-4CCA-B7D7-7FB16B8E10C8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9D19-9557-47A4-B97D-DCC6208E63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4715-BC44-4CCA-B7D7-7FB16B8E10C8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9D19-9557-47A4-B97D-DCC6208E63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4715-BC44-4CCA-B7D7-7FB16B8E10C8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9D19-9557-47A4-B97D-DCC6208E63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4715-BC44-4CCA-B7D7-7FB16B8E10C8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9D19-9557-47A4-B97D-DCC6208E63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14715-BC44-4CCA-B7D7-7FB16B8E10C8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59D19-9557-47A4-B97D-DCC6208E63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엄나무순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6597" y="1977327"/>
            <a:ext cx="820041" cy="1451672"/>
          </a:xfrm>
          <a:prstGeom prst="rect">
            <a:avLst/>
          </a:prstGeom>
        </p:spPr>
      </p:pic>
      <p:grpSp>
        <p:nvGrpSpPr>
          <p:cNvPr id="2" name="그룹 42"/>
          <p:cNvGrpSpPr/>
          <p:nvPr/>
        </p:nvGrpSpPr>
        <p:grpSpPr>
          <a:xfrm>
            <a:off x="1378728" y="1977327"/>
            <a:ext cx="2085402" cy="2972472"/>
            <a:chOff x="1688306" y="2255837"/>
            <a:chExt cx="2438400" cy="3276600"/>
          </a:xfrm>
        </p:grpSpPr>
        <p:sp>
          <p:nvSpPr>
            <p:cNvPr id="40" name="TextBox 39"/>
            <p:cNvSpPr txBox="1"/>
            <p:nvPr/>
          </p:nvSpPr>
          <p:spPr>
            <a:xfrm>
              <a:off x="2080891" y="3779837"/>
              <a:ext cx="1696853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동녘B" pitchFamily="18" charset="-127"/>
                  <a:ea typeface="HY동녘B" pitchFamily="18" charset="-127"/>
                </a:rPr>
                <a:t>중량</a:t>
              </a:r>
              <a:r>
                <a:rPr lang="en-US" altLang="ko-KR" dirty="0" smtClean="0">
                  <a:latin typeface="HY동녘B" pitchFamily="18" charset="-127"/>
                  <a:ea typeface="HY동녘B" pitchFamily="18" charset="-127"/>
                </a:rPr>
                <a:t>:  500g</a:t>
              </a:r>
              <a:endParaRPr lang="ko-KR" altLang="en-US" dirty="0">
                <a:latin typeface="HY동녘B" pitchFamily="18" charset="-127"/>
                <a:ea typeface="HY동녘B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88306" y="2255837"/>
              <a:ext cx="228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dirty="0">
                  <a:solidFill>
                    <a:srgbClr val="C00000"/>
                  </a:solidFill>
                  <a:latin typeface="HY수평선B" pitchFamily="18" charset="-127"/>
                  <a:ea typeface="HY수평선B" pitchFamily="18" charset="-127"/>
                </a:rPr>
                <a:t>지리산</a:t>
              </a:r>
              <a:endParaRPr lang="ko-KR" altLang="en-US" sz="3500" dirty="0">
                <a:latin typeface="HY수평선B" pitchFamily="18" charset="-127"/>
                <a:ea typeface="HY수평선B" pitchFamily="18" charset="-127"/>
              </a:endParaRPr>
            </a:p>
          </p:txBody>
        </p:sp>
        <p:pic>
          <p:nvPicPr>
            <p:cNvPr id="42" name="그림 41" descr="엄나무순.ep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8306" y="4313237"/>
              <a:ext cx="2438400" cy="1219200"/>
            </a:xfrm>
            <a:prstGeom prst="rect">
              <a:avLst/>
            </a:prstGeom>
          </p:spPr>
        </p:pic>
      </p:grpSp>
      <p:sp>
        <p:nvSpPr>
          <p:cNvPr id="15" name="Freeform 3"/>
          <p:cNvSpPr/>
          <p:nvPr/>
        </p:nvSpPr>
        <p:spPr>
          <a:xfrm>
            <a:off x="3003624" y="2758415"/>
            <a:ext cx="12000" cy="4767"/>
          </a:xfrm>
          <a:custGeom>
            <a:avLst/>
            <a:gdLst>
              <a:gd name="connsiteX0" fmla="*/ 0 w 14031"/>
              <a:gd name="connsiteY0" fmla="*/ 3046 h 5255"/>
              <a:gd name="connsiteX1" fmla="*/ 12991 w 14031"/>
              <a:gd name="connsiteY1" fmla="*/ 0 h 5255"/>
              <a:gd name="connsiteX2" fmla="*/ 14031 w 14031"/>
              <a:gd name="connsiteY2" fmla="*/ 3325 h 5255"/>
              <a:gd name="connsiteX3" fmla="*/ 10796 w 14031"/>
              <a:gd name="connsiteY3" fmla="*/ 5255 h 5255"/>
              <a:gd name="connsiteX4" fmla="*/ 0 w 14031"/>
              <a:gd name="connsiteY4" fmla="*/ 3046 h 5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031" h="5255">
                <a:moveTo>
                  <a:pt x="0" y="3046"/>
                </a:moveTo>
                <a:cubicBezTo>
                  <a:pt x="2816" y="-4100"/>
                  <a:pt x="8563" y="-5280"/>
                  <a:pt x="12991" y="0"/>
                </a:cubicBezTo>
                <a:cubicBezTo>
                  <a:pt x="13714" y="863"/>
                  <a:pt x="14424" y="2576"/>
                  <a:pt x="14031" y="3325"/>
                </a:cubicBezTo>
                <a:cubicBezTo>
                  <a:pt x="13523" y="4316"/>
                  <a:pt x="11836" y="5395"/>
                  <a:pt x="10796" y="5255"/>
                </a:cubicBezTo>
                <a:cubicBezTo>
                  <a:pt x="7256" y="4810"/>
                  <a:pt x="3755" y="3858"/>
                  <a:pt x="0" y="3046"/>
                </a:cubicBezTo>
              </a:path>
            </a:pathLst>
          </a:custGeom>
          <a:solidFill>
            <a:srgbClr val="E01F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zh-CN" altLang="en-US"/>
          </a:p>
        </p:txBody>
      </p:sp>
      <p:grpSp>
        <p:nvGrpSpPr>
          <p:cNvPr id="3" name="그룹 43"/>
          <p:cNvGrpSpPr/>
          <p:nvPr/>
        </p:nvGrpSpPr>
        <p:grpSpPr>
          <a:xfrm>
            <a:off x="5158519" y="2046454"/>
            <a:ext cx="2085402" cy="2854254"/>
            <a:chOff x="1688306" y="2386151"/>
            <a:chExt cx="2438400" cy="3146286"/>
          </a:xfrm>
        </p:grpSpPr>
        <p:sp>
          <p:nvSpPr>
            <p:cNvPr id="46" name="TextBox 45"/>
            <p:cNvSpPr txBox="1"/>
            <p:nvPr/>
          </p:nvSpPr>
          <p:spPr>
            <a:xfrm>
              <a:off x="2088401" y="3739273"/>
              <a:ext cx="1787895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동녘B" pitchFamily="18" charset="-127"/>
                  <a:ea typeface="HY동녘B" pitchFamily="18" charset="-127"/>
                </a:rPr>
                <a:t>중량</a:t>
              </a:r>
              <a:r>
                <a:rPr lang="en-US" altLang="ko-KR" dirty="0" smtClean="0">
                  <a:latin typeface="HY동녘B" pitchFamily="18" charset="-127"/>
                  <a:ea typeface="HY동녘B" pitchFamily="18" charset="-127"/>
                </a:rPr>
                <a:t>:  500g</a:t>
              </a:r>
              <a:endParaRPr lang="ko-KR" altLang="en-US" dirty="0">
                <a:latin typeface="HY동녘B" pitchFamily="18" charset="-127"/>
                <a:ea typeface="HY동녘B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88306" y="2386151"/>
              <a:ext cx="2286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500" dirty="0">
                  <a:solidFill>
                    <a:srgbClr val="C00000"/>
                  </a:solidFill>
                  <a:latin typeface="HY울릉도B" pitchFamily="18" charset="-127"/>
                  <a:ea typeface="HY울릉도B" pitchFamily="18" charset="-127"/>
                </a:rPr>
                <a:t> 지리산</a:t>
              </a:r>
              <a:endParaRPr lang="ko-KR" altLang="en-US" sz="3500" dirty="0">
                <a:latin typeface="HY울릉도B" pitchFamily="18" charset="-127"/>
                <a:ea typeface="HY울릉도B" pitchFamily="18" charset="-127"/>
              </a:endParaRPr>
            </a:p>
          </p:txBody>
        </p:sp>
        <p:pic>
          <p:nvPicPr>
            <p:cNvPr id="48" name="그림 47" descr="엄나무순.ep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8306" y="4313237"/>
              <a:ext cx="2438400" cy="121920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443897" y="2668600"/>
            <a:ext cx="1955064" cy="530497"/>
          </a:xfrm>
          <a:prstGeom prst="rect">
            <a:avLst/>
          </a:prstGeom>
          <a:noFill/>
        </p:spPr>
        <p:txBody>
          <a:bodyPr wrap="square" lIns="80165" tIns="40083" rIns="80165" bIns="40083" rtlCol="0">
            <a:spAutoFit/>
          </a:bodyPr>
          <a:lstStyle/>
          <a:p>
            <a:pPr algn="ctr"/>
            <a:r>
              <a:rPr lang="ko-KR" altLang="en-US" sz="2800" dirty="0">
                <a:latin typeface="HY수평선B" pitchFamily="18" charset="-127"/>
                <a:ea typeface="HY수평선B" pitchFamily="18" charset="-127"/>
              </a:rPr>
              <a:t>엄 나 무 순</a:t>
            </a:r>
            <a:endParaRPr lang="ko-KR" altLang="en-US" sz="2800" dirty="0"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3688" y="2668600"/>
            <a:ext cx="1955064" cy="530497"/>
          </a:xfrm>
          <a:prstGeom prst="rect">
            <a:avLst/>
          </a:prstGeom>
          <a:noFill/>
        </p:spPr>
        <p:txBody>
          <a:bodyPr wrap="square" lIns="80165" tIns="40083" rIns="80165" bIns="40083" rtlCol="0">
            <a:spAutoFit/>
          </a:bodyPr>
          <a:lstStyle/>
          <a:p>
            <a:pPr algn="ctr"/>
            <a:r>
              <a:rPr lang="ko-KR" altLang="en-US" sz="2800" dirty="0">
                <a:latin typeface="HY울릉도B" pitchFamily="18" charset="-127"/>
                <a:ea typeface="HY울릉도B" pitchFamily="18" charset="-127"/>
              </a:rPr>
              <a:t>엄 나 무 순</a:t>
            </a:r>
            <a:endParaRPr lang="ko-KR" altLang="en-US" sz="2800" dirty="0"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</cp:revision>
  <dcterms:created xsi:type="dcterms:W3CDTF">2020-03-16T07:01:59Z</dcterms:created>
  <dcterms:modified xsi:type="dcterms:W3CDTF">2020-03-16T07:03:24Z</dcterms:modified>
</cp:coreProperties>
</file>