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6858000" cy="9144000" type="screen4x3"/>
  <p:notesSz cx="6864350" cy="99964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-3162" y="-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1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5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8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14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31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83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26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094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35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AB5BE-C893-4DA1-BA65-7DACC6D09220}" type="datetimeFigureOut">
              <a:rPr lang="ko-KR" altLang="en-US" smtClean="0"/>
              <a:t>2018-04-12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BAEF-A607-44B8-9D8C-B52DBE7BED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13487" y="4932040"/>
            <a:ext cx="3847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prstClr val="black"/>
                </a:solidFill>
              </a:rPr>
              <a:t>GMAY Telecom</a:t>
            </a:r>
            <a:r>
              <a:rPr lang="ko-KR" altLang="en-US" sz="1100" dirty="0" smtClean="0">
                <a:solidFill>
                  <a:prstClr val="black"/>
                </a:solidFill>
              </a:rPr>
              <a:t>  </a:t>
            </a:r>
            <a:r>
              <a:rPr lang="en-US" altLang="ko-KR" sz="1100" dirty="0" smtClean="0">
                <a:solidFill>
                  <a:prstClr val="black"/>
                </a:solidFill>
              </a:rPr>
              <a:t>tel. 031-217-6611, </a:t>
            </a:r>
            <a:r>
              <a:rPr lang="en-US" altLang="ko-KR" sz="1100" dirty="0" err="1" smtClean="0">
                <a:solidFill>
                  <a:prstClr val="black"/>
                </a:solidFill>
              </a:rPr>
              <a:t>Kakao</a:t>
            </a:r>
            <a:r>
              <a:rPr lang="en-US" altLang="ko-KR" sz="1100" dirty="0" smtClean="0">
                <a:solidFill>
                  <a:prstClr val="black"/>
                </a:solidFill>
              </a:rPr>
              <a:t> Talk.</a:t>
            </a:r>
            <a:r>
              <a:rPr lang="zh-CN" altLang="en-US" sz="1100" dirty="0" smtClean="0">
                <a:solidFill>
                  <a:prstClr val="black"/>
                </a:solidFill>
              </a:rPr>
              <a:t> </a:t>
            </a:r>
            <a:r>
              <a:rPr lang="en-US" altLang="zh-CN" sz="1100" dirty="0" smtClean="0">
                <a:solidFill>
                  <a:prstClr val="black"/>
                </a:solidFill>
              </a:rPr>
              <a:t>gmay01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1646667" y="5753099"/>
            <a:ext cx="23051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646667" y="6082399"/>
            <a:ext cx="230511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945587" y="5302394"/>
            <a:ext cx="1344803" cy="1213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19996" y="5448494"/>
            <a:ext cx="13812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아주대학교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600" dirty="0" smtClean="0">
                <a:solidFill>
                  <a:prstClr val="black"/>
                </a:solidFill>
              </a:rPr>
              <a:t>정문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r>
              <a:rPr lang="en-US" altLang="ko-KR" sz="1600" dirty="0" smtClean="0">
                <a:solidFill>
                  <a:prstClr val="black"/>
                </a:solidFill>
              </a:rPr>
              <a:t>(AJOU GATE)</a:t>
            </a:r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836403" y="6082400"/>
            <a:ext cx="278583" cy="1731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124928" y="6082400"/>
            <a:ext cx="278583" cy="17314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31270" y="6082400"/>
            <a:ext cx="278583" cy="17314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 flipH="1" flipV="1">
            <a:off x="3617447" y="6127545"/>
            <a:ext cx="232502" cy="3500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45024" y="6527249"/>
            <a:ext cx="1749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prstClr val="black"/>
                </a:solidFill>
              </a:rPr>
              <a:t>피자스쿨</a:t>
            </a:r>
            <a:r>
              <a:rPr lang="en-US" altLang="ko-KR" sz="1200" dirty="0" smtClean="0">
                <a:solidFill>
                  <a:prstClr val="black"/>
                </a:solidFill>
              </a:rPr>
              <a:t>(Pizza school)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 flipH="1" flipV="1">
            <a:off x="3282555" y="6190456"/>
            <a:ext cx="6098" cy="5428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45647" y="6723529"/>
            <a:ext cx="164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prstClr val="black"/>
                </a:solidFill>
              </a:rPr>
              <a:t>GMAY Telecom</a:t>
            </a:r>
          </a:p>
          <a:p>
            <a:endParaRPr lang="ko-KR" altLang="en-US" sz="1600" b="1" dirty="0">
              <a:solidFill>
                <a:prstClr val="black"/>
              </a:solidFill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2762046" y="6141216"/>
            <a:ext cx="213649" cy="2378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63738" y="637775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>
                <a:solidFill>
                  <a:prstClr val="black"/>
                </a:solidFill>
              </a:rPr>
              <a:t>콩나물떡볶이</a:t>
            </a:r>
            <a:endParaRPr lang="ko-KR" altLang="en-US" sz="1200" dirty="0">
              <a:solidFill>
                <a:prstClr val="black"/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>
            <a:off x="1646665" y="5292080"/>
            <a:ext cx="0" cy="461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1646665" y="6082400"/>
            <a:ext cx="0" cy="4610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915014" y="5292080"/>
            <a:ext cx="0" cy="1212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88799" y="5725289"/>
            <a:ext cx="889987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prstClr val="black"/>
                </a:solidFill>
              </a:rPr>
              <a:t>아주대학교</a:t>
            </a:r>
            <a:endParaRPr lang="en-US" altLang="ko-KR" sz="11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en-US" sz="1100" dirty="0" smtClean="0">
                <a:solidFill>
                  <a:prstClr val="black"/>
                </a:solidFill>
              </a:rPr>
              <a:t>삼거리</a:t>
            </a:r>
            <a:endParaRPr lang="ko-KR" altLang="en-US" sz="1100" dirty="0">
              <a:solidFill>
                <a:prstClr val="black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526" y="755576"/>
            <a:ext cx="5441229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  <a:ea typeface="HY바다L" pitchFamily="18" charset="-127"/>
              </a:rPr>
              <a:t>수원 유일 </a:t>
            </a:r>
            <a:r>
              <a:rPr lang="ko-KR" altLang="en-US" sz="1600" dirty="0" smtClean="0">
                <a:solidFill>
                  <a:prstClr val="black"/>
                </a:solidFill>
                <a:ea typeface="HY바다L" pitchFamily="18" charset="-127"/>
              </a:rPr>
              <a:t>외국인 초저가 요금제 유</a:t>
            </a:r>
            <a:r>
              <a:rPr lang="ko-KR" altLang="en-US" sz="1600" dirty="0">
                <a:solidFill>
                  <a:prstClr val="black"/>
                </a:solidFill>
                <a:ea typeface="HY바다L" pitchFamily="18" charset="-127"/>
              </a:rPr>
              <a:t>심</a:t>
            </a:r>
            <a:r>
              <a:rPr lang="ko-KR" altLang="en-US" sz="1600" dirty="0" smtClean="0">
                <a:solidFill>
                  <a:prstClr val="black"/>
                </a:solidFill>
                <a:ea typeface="HY바다L" pitchFamily="18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ea typeface="HY바다L" pitchFamily="18" charset="-127"/>
              </a:rPr>
              <a:t>개통</a:t>
            </a:r>
            <a:r>
              <a:rPr lang="en-US" altLang="ko-KR" sz="1600" dirty="0" smtClean="0">
                <a:solidFill>
                  <a:prstClr val="black"/>
                </a:solidFill>
                <a:ea typeface="HY바다L" pitchFamily="18" charset="-127"/>
              </a:rPr>
              <a:t>!</a:t>
            </a:r>
            <a:r>
              <a:rPr lang="ko-KR" altLang="ko-KR" sz="1600" dirty="0">
                <a:solidFill>
                  <a:prstClr val="black"/>
                </a:solidFill>
              </a:rPr>
              <a:t> </a:t>
            </a:r>
            <a:endParaRPr lang="en-US" altLang="ko-KR" sz="1600" dirty="0" smtClean="0">
              <a:solidFill>
                <a:prstClr val="black"/>
              </a:solidFill>
            </a:endParaRPr>
          </a:p>
          <a:p>
            <a:pPr algn="ctr"/>
            <a:r>
              <a:rPr lang="ko-KR" altLang="ko-KR" sz="1600" dirty="0" smtClean="0">
                <a:solidFill>
                  <a:prstClr val="black"/>
                </a:solidFill>
              </a:rPr>
              <a:t>Suwon's </a:t>
            </a:r>
            <a:r>
              <a:rPr lang="ko-KR" altLang="ko-KR" sz="1600" dirty="0">
                <a:solidFill>
                  <a:prstClr val="black"/>
                </a:solidFill>
              </a:rPr>
              <a:t>only foreign super-low price </a:t>
            </a:r>
            <a:r>
              <a:rPr lang="en-US" altLang="ko-KR" sz="1600" dirty="0" err="1" smtClean="0">
                <a:solidFill>
                  <a:prstClr val="black"/>
                </a:solidFill>
              </a:rPr>
              <a:t>Usim</a:t>
            </a:r>
            <a:r>
              <a:rPr lang="ko-KR" altLang="ko-KR" sz="1600" dirty="0" smtClean="0">
                <a:solidFill>
                  <a:prstClr val="black"/>
                </a:solidFill>
              </a:rPr>
              <a:t> </a:t>
            </a:r>
            <a:r>
              <a:rPr lang="ko-KR" altLang="ko-KR" sz="1600" dirty="0">
                <a:solidFill>
                  <a:prstClr val="black"/>
                </a:solidFill>
              </a:rPr>
              <a:t>Opens</a:t>
            </a:r>
            <a:endParaRPr lang="ko-KR" altLang="en-US" sz="1600" dirty="0">
              <a:solidFill>
                <a:prstClr val="black"/>
              </a:solidFill>
              <a:ea typeface="HY바다L" pitchFamily="18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2189"/>
              </p:ext>
            </p:extLst>
          </p:nvPr>
        </p:nvGraphicFramePr>
        <p:xfrm>
          <a:off x="429344" y="1619672"/>
          <a:ext cx="5663952" cy="16150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/>
                <a:gridCol w="1280592"/>
                <a:gridCol w="853008"/>
                <a:gridCol w="2387352"/>
              </a:tblGrid>
              <a:tr h="7143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요금제명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vi-VN" sz="1000" u="none" strike="noStrike" dirty="0">
                          <a:effectLst/>
                        </a:rPr>
                        <a:t>Price </a:t>
                      </a:r>
                      <a:r>
                        <a:rPr lang="vi-VN" sz="1000" u="none" strike="noStrike" dirty="0" smtClean="0">
                          <a:effectLst/>
                        </a:rPr>
                        <a:t>plan</a:t>
                      </a:r>
                      <a:endParaRPr lang="en-US" sz="1000" u="none" strike="noStrike" dirty="0" smtClean="0">
                        <a:effectLst/>
                      </a:endParaRP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err="1" smtClean="0">
                          <a:effectLst/>
                        </a:rPr>
                        <a:t>套餐</a:t>
                      </a:r>
                      <a:r>
                        <a:rPr lang="vi-VN" sz="1000" u="none" strike="noStrike" dirty="0">
                          <a:effectLst/>
                        </a:rPr>
                        <a:t/>
                      </a:r>
                      <a:br>
                        <a:rPr lang="vi-VN" sz="1000" u="none" strike="noStrike" dirty="0">
                          <a:effectLst/>
                        </a:rPr>
                      </a:br>
                      <a:r>
                        <a:rPr lang="vi-VN" sz="1000" u="none" strike="noStrike" dirty="0">
                          <a:effectLst/>
                        </a:rPr>
                        <a:t>Chế độ </a:t>
                      </a:r>
                      <a:r>
                        <a:rPr lang="vi-VN" sz="1000" u="none" strike="noStrike" dirty="0" smtClean="0">
                          <a:effectLst/>
                        </a:rPr>
                        <a:t>tiền</a:t>
                      </a:r>
                      <a:endParaRPr lang="ko-KR" altLang="en-US" sz="1000" b="1" i="0" u="none" strike="noStrike" dirty="0">
                        <a:solidFill>
                          <a:srgbClr val="333333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>
                          <a:effectLst/>
                        </a:rPr>
                        <a:t>월 기본료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vi-VN" sz="1000" u="none" strike="noStrike" dirty="0">
                          <a:effectLst/>
                        </a:rPr>
                        <a:t>Basic 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vi-VN" sz="1000" u="none" strike="noStrike" dirty="0" smtClean="0">
                          <a:effectLst/>
                        </a:rPr>
                        <a:t>rate</a:t>
                      </a:r>
                      <a:r>
                        <a:rPr lang="vi-VN" sz="1000" u="none" strike="noStrike" dirty="0">
                          <a:effectLst/>
                        </a:rPr>
                        <a:t/>
                      </a:r>
                      <a:br>
                        <a:rPr lang="vi-VN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err="1" smtClean="0">
                          <a:effectLst/>
                        </a:rPr>
                        <a:t>话费</a:t>
                      </a:r>
                      <a:endParaRPr lang="ko-KR" altLang="en-US" sz="10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vi-VN" altLang="ko-KR" sz="1000" dirty="0" smtClean="0">
                          <a:effectLst/>
                        </a:rPr>
                        <a:t>cước phí một tháng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데이터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DATA</a:t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ko-KR" altLang="en-US" sz="1000" u="none" strike="noStrike" dirty="0" err="1">
                          <a:effectLst/>
                        </a:rPr>
                        <a:t>流量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무료음성</a:t>
                      </a:r>
                      <a:br>
                        <a:rPr lang="ko-KR" altLang="en-US" sz="1000" u="none" strike="noStrike" dirty="0">
                          <a:effectLst/>
                        </a:rPr>
                      </a:br>
                      <a:r>
                        <a:rPr lang="en-US" sz="1000" u="none" strike="noStrike" dirty="0">
                          <a:effectLst/>
                        </a:rPr>
                        <a:t>Free </a:t>
                      </a:r>
                      <a:r>
                        <a:rPr lang="en-US" sz="1000" u="none" strike="noStrike" dirty="0" smtClean="0">
                          <a:effectLst/>
                        </a:rPr>
                        <a:t>Call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u="none" strike="noStrike" dirty="0" smtClean="0">
                          <a:effectLst/>
                        </a:rPr>
                        <a:t>国内通话</a:t>
                      </a:r>
                      <a:r>
                        <a:rPr lang="en-US" sz="1000" u="none" strike="noStrike" dirty="0">
                          <a:effectLst/>
                        </a:rPr>
                        <a:t/>
                      </a:r>
                      <a:br>
                        <a:rPr lang="en-US" sz="1000" u="none" strike="noStrike" dirty="0">
                          <a:effectLst/>
                        </a:rPr>
                      </a:br>
                      <a:r>
                        <a:rPr lang="en-US" altLang="ko-KR" sz="1000" dirty="0" err="1" smtClean="0">
                          <a:effectLst/>
                        </a:rPr>
                        <a:t>gọi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en-US" altLang="ko-KR" sz="1000" dirty="0" err="1" smtClean="0">
                          <a:effectLst/>
                        </a:rPr>
                        <a:t>miễn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en-US" altLang="ko-KR" sz="1000" dirty="0" err="1" smtClean="0">
                          <a:effectLst/>
                        </a:rPr>
                        <a:t>phí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00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LTE 1G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9,900 won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1G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50</a:t>
                      </a:r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/>
                        </a:rPr>
                        <a:t>분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(</a:t>
                      </a:r>
                      <a:r>
                        <a:rPr lang="vi-VN" altLang="ko-KR" sz="1000" u="none" strike="noStrike" dirty="0" smtClean="0">
                          <a:effectLst/>
                        </a:rPr>
                        <a:t>minutes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分钟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vi-VN" altLang="ko-KR" sz="1000" u="none" strike="noStrike" dirty="0" smtClean="0">
                          <a:effectLst/>
                        </a:rPr>
                        <a:t>người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300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LTE 21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 10,500 won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1.5G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200</a:t>
                      </a:r>
                      <a:r>
                        <a:rPr lang="ko-KR" altLang="en-US" sz="1000" u="none" strike="noStrike" dirty="0">
                          <a:effectLst/>
                        </a:rPr>
                        <a:t>분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vi-VN" sz="1000" u="none" strike="noStrike" dirty="0">
                          <a:effectLst/>
                        </a:rPr>
                        <a:t>minutes </a:t>
                      </a:r>
                      <a:r>
                        <a:rPr lang="ko-KR" altLang="en-US" sz="1000" u="none" strike="noStrike" dirty="0" err="1" smtClean="0">
                          <a:effectLst/>
                        </a:rPr>
                        <a:t>分钟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</a:t>
                      </a:r>
                      <a:r>
                        <a:rPr lang="vi-VN" sz="1000" u="none" strike="noStrike" dirty="0" smtClean="0">
                          <a:effectLst/>
                        </a:rPr>
                        <a:t>người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  <a:tr h="3002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USIM 10G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 20,000 won 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10G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무제한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Unlimite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无限</a:t>
                      </a:r>
                      <a:r>
                        <a:rPr lang="en-US" sz="1000" u="none" strike="noStrike" dirty="0" smtClean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Không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>
                          <a:effectLst/>
                        </a:rPr>
                        <a:t>giới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r>
                        <a:rPr lang="en-US" sz="1000" u="none" strike="noStrike" dirty="0" err="1" smtClean="0">
                          <a:effectLst/>
                        </a:rPr>
                        <a:t>hạn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)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513487" y="3347864"/>
            <a:ext cx="5713275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13486" y="3347863"/>
            <a:ext cx="57661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solidFill>
                  <a:prstClr val="black"/>
                </a:solidFill>
              </a:rPr>
              <a:t>■ </a:t>
            </a:r>
            <a:r>
              <a:rPr lang="ko-KR" altLang="en-US" sz="1100" dirty="0">
                <a:solidFill>
                  <a:prstClr val="black"/>
                </a:solidFill>
              </a:rPr>
              <a:t>한국말 못해도 문제없음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영어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중국어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베트남어 가능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  <a:endParaRPr lang="en-US" altLang="ko-KR" sz="1100" dirty="0">
              <a:solidFill>
                <a:prstClr val="black"/>
              </a:solidFill>
            </a:endParaRP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■ </a:t>
            </a:r>
            <a:r>
              <a:rPr lang="ko-KR" altLang="en-US" sz="1100" dirty="0">
                <a:solidFill>
                  <a:prstClr val="black"/>
                </a:solidFill>
              </a:rPr>
              <a:t>휴대폰 구입시</a:t>
            </a:r>
            <a:r>
              <a:rPr lang="en-US" altLang="ko-KR" sz="1100" dirty="0">
                <a:solidFill>
                  <a:prstClr val="black"/>
                </a:solidFill>
              </a:rPr>
              <a:t>, </a:t>
            </a:r>
            <a:r>
              <a:rPr lang="ko-KR" altLang="en-US" sz="1100" dirty="0">
                <a:solidFill>
                  <a:prstClr val="black"/>
                </a:solidFill>
              </a:rPr>
              <a:t>외국인 학생 최대 지원</a:t>
            </a:r>
            <a:r>
              <a:rPr lang="en-US" altLang="ko-KR" sz="1100" dirty="0">
                <a:solidFill>
                  <a:prstClr val="black"/>
                </a:solidFill>
              </a:rPr>
              <a:t>!</a:t>
            </a:r>
            <a:r>
              <a:rPr lang="ko-KR" altLang="en-US" sz="1100" dirty="0">
                <a:solidFill>
                  <a:prstClr val="black"/>
                </a:solidFill>
              </a:rPr>
              <a:t> </a:t>
            </a:r>
            <a:r>
              <a:rPr lang="en-US" altLang="ko-KR" sz="1100" dirty="0">
                <a:solidFill>
                  <a:prstClr val="black"/>
                </a:solidFill>
              </a:rPr>
              <a:t>(</a:t>
            </a:r>
            <a:r>
              <a:rPr lang="ko-KR" altLang="en-US" sz="1100" dirty="0">
                <a:solidFill>
                  <a:prstClr val="black"/>
                </a:solidFill>
              </a:rPr>
              <a:t>최저가격</a:t>
            </a:r>
            <a:r>
              <a:rPr lang="en-US" altLang="ko-KR" sz="1100" dirty="0" smtClean="0">
                <a:solidFill>
                  <a:prstClr val="black"/>
                </a:solidFill>
              </a:rPr>
              <a:t>!)</a:t>
            </a:r>
          </a:p>
          <a:p>
            <a:r>
              <a:rPr lang="ko-KR" altLang="en-US" sz="1100" dirty="0" smtClean="0">
                <a:solidFill>
                  <a:prstClr val="black"/>
                </a:solidFill>
              </a:rPr>
              <a:t>■ </a:t>
            </a:r>
            <a:r>
              <a:rPr lang="ko-KR" altLang="en-US" sz="1100" dirty="0" err="1" smtClean="0">
                <a:solidFill>
                  <a:prstClr val="black"/>
                </a:solidFill>
              </a:rPr>
              <a:t>선불폰</a:t>
            </a:r>
            <a:r>
              <a:rPr lang="ko-KR" altLang="en-US" sz="1100" dirty="0" smtClean="0">
                <a:solidFill>
                  <a:prstClr val="black"/>
                </a:solidFill>
              </a:rPr>
              <a:t> 개통가능</a:t>
            </a:r>
            <a:r>
              <a:rPr lang="en-US" altLang="ko-KR" sz="1100" dirty="0" smtClean="0">
                <a:solidFill>
                  <a:prstClr val="black"/>
                </a:solidFill>
              </a:rPr>
              <a:t>(</a:t>
            </a:r>
            <a:r>
              <a:rPr lang="ko-KR" altLang="en-US" sz="1100" dirty="0" smtClean="0">
                <a:solidFill>
                  <a:prstClr val="black"/>
                </a:solidFill>
              </a:rPr>
              <a:t>기본료 월</a:t>
            </a:r>
            <a:r>
              <a:rPr lang="en-US" altLang="ko-KR" sz="1100" dirty="0" smtClean="0">
                <a:solidFill>
                  <a:prstClr val="black"/>
                </a:solidFill>
              </a:rPr>
              <a:t>5</a:t>
            </a:r>
            <a:r>
              <a:rPr lang="ko-KR" altLang="en-US" sz="1100" dirty="0" smtClean="0">
                <a:solidFill>
                  <a:prstClr val="black"/>
                </a:solidFill>
              </a:rPr>
              <a:t>천원</a:t>
            </a:r>
            <a:r>
              <a:rPr lang="en-US" altLang="ko-KR" sz="1100" dirty="0" smtClean="0">
                <a:solidFill>
                  <a:prstClr val="black"/>
                </a:solidFill>
              </a:rPr>
              <a:t>, </a:t>
            </a:r>
            <a:r>
              <a:rPr lang="ko-KR" altLang="en-US" sz="1100" dirty="0" smtClean="0">
                <a:solidFill>
                  <a:prstClr val="black"/>
                </a:solidFill>
              </a:rPr>
              <a:t>외국인등록증 </a:t>
            </a:r>
            <a:r>
              <a:rPr lang="en-US" altLang="ko-KR" sz="1100" dirty="0" smtClean="0">
                <a:solidFill>
                  <a:prstClr val="black"/>
                </a:solidFill>
              </a:rPr>
              <a:t>or </a:t>
            </a:r>
            <a:r>
              <a:rPr lang="ko-KR" altLang="en-US" sz="1100" dirty="0" smtClean="0">
                <a:solidFill>
                  <a:prstClr val="black"/>
                </a:solidFill>
              </a:rPr>
              <a:t>여권 개통가능</a:t>
            </a:r>
            <a:r>
              <a:rPr lang="en-US" altLang="ko-KR" sz="1100" dirty="0" smtClean="0">
                <a:solidFill>
                  <a:prstClr val="black"/>
                </a:solidFill>
              </a:rPr>
              <a:t>)</a:t>
            </a:r>
          </a:p>
          <a:p>
            <a:r>
              <a:rPr lang="en-US" altLang="ko-KR" sz="1100" dirty="0" smtClean="0">
                <a:solidFill>
                  <a:prstClr val="black"/>
                </a:solidFill>
              </a:rPr>
              <a:t>*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아주대 앞 유일하게 </a:t>
            </a:r>
            <a:r>
              <a:rPr lang="en-US" altLang="ko-KR" sz="1100" dirty="0">
                <a:solidFill>
                  <a:prstClr val="black"/>
                </a:solidFill>
              </a:rPr>
              <a:t>10</a:t>
            </a:r>
            <a:r>
              <a:rPr lang="ko-KR" altLang="en-US" sz="1100" dirty="0">
                <a:solidFill>
                  <a:prstClr val="black"/>
                </a:solidFill>
              </a:rPr>
              <a:t>년 이상 된 매장으로 </a:t>
            </a:r>
            <a:r>
              <a:rPr lang="ko-KR" altLang="en-US" sz="1100" dirty="0" smtClean="0">
                <a:solidFill>
                  <a:prstClr val="black"/>
                </a:solidFill>
              </a:rPr>
              <a:t>외국</a:t>
            </a:r>
            <a:r>
              <a:rPr lang="ko-KR" altLang="en-US" sz="1100" dirty="0">
                <a:solidFill>
                  <a:prstClr val="black"/>
                </a:solidFill>
              </a:rPr>
              <a:t>인</a:t>
            </a:r>
            <a:r>
              <a:rPr lang="ko-KR" altLang="en-US" sz="1100" dirty="0" smtClean="0">
                <a:solidFill>
                  <a:prstClr val="black"/>
                </a:solidFill>
              </a:rPr>
              <a:t> </a:t>
            </a:r>
            <a:r>
              <a:rPr lang="ko-KR" altLang="en-US" sz="1100" dirty="0">
                <a:solidFill>
                  <a:prstClr val="black"/>
                </a:solidFill>
              </a:rPr>
              <a:t>학생이 가장 많이 오는 매장</a:t>
            </a:r>
            <a:r>
              <a:rPr lang="en-US" altLang="ko-KR" sz="1100" dirty="0" smtClean="0">
                <a:solidFill>
                  <a:prstClr val="black"/>
                </a:solidFill>
              </a:rPr>
              <a:t>!</a:t>
            </a:r>
            <a:endParaRPr lang="en-US" altLang="ko-KR" sz="1100" dirty="0">
              <a:solidFill>
                <a:prstClr val="black"/>
              </a:solidFill>
            </a:endParaRPr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■ </a:t>
            </a:r>
            <a:r>
              <a:rPr lang="en-US" altLang="ko-KR" sz="1100" dirty="0"/>
              <a:t>We have </a:t>
            </a:r>
            <a:r>
              <a:rPr lang="en-US" altLang="ko-KR" sz="1100" dirty="0" smtClean="0"/>
              <a:t>English </a:t>
            </a:r>
            <a:r>
              <a:rPr lang="ko-KR" altLang="ko-KR" sz="1100" dirty="0"/>
              <a:t>汉语 </a:t>
            </a:r>
            <a:r>
              <a:rPr lang="ko-KR" altLang="ko-KR" sz="1100" dirty="0" smtClean="0"/>
              <a:t>Tiếng việt</a:t>
            </a:r>
            <a:r>
              <a:rPr lang="en-US" altLang="ko-KR" sz="1100" dirty="0" smtClean="0"/>
              <a:t> - speaking  staff</a:t>
            </a:r>
          </a:p>
          <a:p>
            <a:r>
              <a:rPr lang="ko-KR" altLang="en-US" sz="1100" dirty="0" smtClean="0"/>
              <a:t>■ </a:t>
            </a:r>
            <a:r>
              <a:rPr lang="en-US" altLang="ko-KR" sz="1100" dirty="0"/>
              <a:t>We will give foreign student discount</a:t>
            </a:r>
          </a:p>
          <a:p>
            <a:r>
              <a:rPr lang="ko-KR" altLang="en-US" sz="1100" dirty="0" smtClean="0"/>
              <a:t>■ </a:t>
            </a:r>
            <a:r>
              <a:rPr lang="en-US" altLang="ko-KR" sz="1100" dirty="0"/>
              <a:t>We can </a:t>
            </a:r>
            <a:r>
              <a:rPr lang="en-US" altLang="ko-KR" sz="1100" dirty="0" smtClean="0"/>
              <a:t>open Prepaid </a:t>
            </a:r>
            <a:r>
              <a:rPr lang="en-US" altLang="ko-KR" sz="1100" dirty="0" err="1"/>
              <a:t>U</a:t>
            </a:r>
            <a:r>
              <a:rPr lang="en-US" altLang="ko-KR" sz="1100" dirty="0" err="1" smtClean="0"/>
              <a:t>sim</a:t>
            </a:r>
            <a:r>
              <a:rPr lang="en-US" altLang="ko-KR" sz="1100" dirty="0" smtClean="0"/>
              <a:t> </a:t>
            </a:r>
            <a:r>
              <a:rPr lang="en-US" altLang="ko-KR" sz="1100" dirty="0"/>
              <a:t>card with </a:t>
            </a:r>
            <a:r>
              <a:rPr lang="en-US" altLang="ko-KR" sz="1100" dirty="0" smtClean="0"/>
              <a:t>passport(</a:t>
            </a:r>
            <a:r>
              <a:rPr lang="vi-VN" altLang="ko-KR" sz="1100" dirty="0"/>
              <a:t>Basic </a:t>
            </a:r>
            <a:r>
              <a:rPr lang="en-US" altLang="ko-KR" sz="1100" dirty="0"/>
              <a:t> </a:t>
            </a:r>
            <a:r>
              <a:rPr lang="vi-VN" altLang="ko-KR" sz="1100" dirty="0" smtClean="0"/>
              <a:t>rate</a:t>
            </a:r>
            <a:r>
              <a:rPr lang="en-US" altLang="ko-KR" sz="1100" dirty="0" smtClean="0"/>
              <a:t> 5,000won/month)</a:t>
            </a:r>
            <a:r>
              <a:rPr lang="vi-VN" altLang="ko-KR" sz="1100" dirty="0"/>
              <a:t/>
            </a:r>
            <a:br>
              <a:rPr lang="vi-VN" altLang="ko-KR" sz="1100" dirty="0"/>
            </a:br>
            <a:endParaRPr lang="en-US" altLang="ko-KR" sz="1100" dirty="0"/>
          </a:p>
          <a:p>
            <a:endParaRPr lang="en-US" altLang="ko-KR" sz="1100" dirty="0" smtClean="0">
              <a:solidFill>
                <a:prstClr val="black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254" y="107504"/>
            <a:ext cx="441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LGU+, SKT, KT, CJ </a:t>
            </a:r>
            <a:r>
              <a:rPr lang="ko-KR" altLang="en-US" dirty="0" smtClean="0"/>
              <a:t>로고 나란히 상단 위치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46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180</Words>
  <Application>Microsoft Office PowerPoint</Application>
  <PresentationFormat>화면 슬라이드 쇼(4:3)</PresentationFormat>
  <Paragraphs>39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User00</dc:creator>
  <cp:lastModifiedBy>User00</cp:lastModifiedBy>
  <cp:revision>46</cp:revision>
  <cp:lastPrinted>2018-04-12T05:36:58Z</cp:lastPrinted>
  <dcterms:created xsi:type="dcterms:W3CDTF">2018-03-17T08:17:04Z</dcterms:created>
  <dcterms:modified xsi:type="dcterms:W3CDTF">2018-04-12T11:02:33Z</dcterms:modified>
</cp:coreProperties>
</file>