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3276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5B83-9A74-4B88-B8CA-A83D82494BE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5E3A-ECFC-4AB8-BD76-8DC874C5C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1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5B83-9A74-4B88-B8CA-A83D82494BE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5E3A-ECFC-4AB8-BD76-8DC874C5C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8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5B83-9A74-4B88-B8CA-A83D82494BE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5E3A-ECFC-4AB8-BD76-8DC874C5C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2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5B83-9A74-4B88-B8CA-A83D82494BE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5E3A-ECFC-4AB8-BD76-8DC874C5C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99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5B83-9A74-4B88-B8CA-A83D82494BE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5E3A-ECFC-4AB8-BD76-8DC874C5C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5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5B83-9A74-4B88-B8CA-A83D82494BE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5E3A-ECFC-4AB8-BD76-8DC874C5C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67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5B83-9A74-4B88-B8CA-A83D82494BE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5E3A-ECFC-4AB8-BD76-8DC874C5C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0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5B83-9A74-4B88-B8CA-A83D82494BE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5E3A-ECFC-4AB8-BD76-8DC874C5C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46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5B83-9A74-4B88-B8CA-A83D82494BE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5E3A-ECFC-4AB8-BD76-8DC874C5C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5B83-9A74-4B88-B8CA-A83D82494BE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5E3A-ECFC-4AB8-BD76-8DC874C5C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5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5B83-9A74-4B88-B8CA-A83D82494BE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A5E3A-ECFC-4AB8-BD76-8DC874C5C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2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E5B83-9A74-4B88-B8CA-A83D82494BE0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A5E3A-ECFC-4AB8-BD76-8DC874C5C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0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" y="16679"/>
            <a:ext cx="6858000" cy="912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-pc\Desktop\전단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74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3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화면 슬라이드 쇼(4:3)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user-pc</dc:creator>
  <cp:lastModifiedBy>user-pc</cp:lastModifiedBy>
  <cp:revision>3</cp:revision>
  <cp:lastPrinted>2021-09-02T03:46:50Z</cp:lastPrinted>
  <dcterms:created xsi:type="dcterms:W3CDTF">2021-09-02T03:33:23Z</dcterms:created>
  <dcterms:modified xsi:type="dcterms:W3CDTF">2021-09-02T03:46:54Z</dcterms:modified>
</cp:coreProperties>
</file>