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6858000" cy="9144000" type="screen4x3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632" y="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2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0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9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1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8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7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5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E7C0-A9E8-4DEA-80F2-A0DEAC534942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CD5C-B30F-45F2-A535-9863D008D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3795" y="6416152"/>
            <a:ext cx="6292626" cy="2148008"/>
          </a:xfrm>
        </p:spPr>
        <p:txBody>
          <a:bodyPr>
            <a:normAutofit fontScale="90000"/>
          </a:bodyPr>
          <a:lstStyle/>
          <a:p>
            <a:r>
              <a:rPr lang="en-US" altLang="ko-KR" sz="6000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031-751-0963 </a:t>
            </a:r>
            <a:br>
              <a:rPr lang="en-US" altLang="ko-KR" sz="6000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en-US" altLang="ko-KR" sz="6000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031-757-0963</a:t>
            </a:r>
            <a:br>
              <a:rPr lang="en-US" altLang="ko-KR" sz="6000" dirty="0" smtClean="0">
                <a:solidFill>
                  <a:srgbClr val="0070C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sz="2800" b="1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요양보호사</a:t>
            </a:r>
            <a:r>
              <a:rPr lang="ko-KR" altLang="en-US" sz="2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상시 채용합니다</a:t>
            </a:r>
            <a:r>
              <a:rPr lang="en-US" altLang="ko-KR" sz="2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r>
              <a:rPr lang="en-US" altLang="ko-KR" sz="1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sz="1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</a:br>
            <a:endParaRPr lang="ko-KR" altLang="en-US" sz="18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990" y="338868"/>
            <a:ext cx="6656662" cy="769350"/>
          </a:xfrm>
        </p:spPr>
        <p:txBody>
          <a:bodyPr>
            <a:noAutofit/>
          </a:bodyPr>
          <a:lstStyle/>
          <a:p>
            <a:r>
              <a:rPr lang="ko-KR" altLang="en-US" sz="3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어르신을 방문하여 도와드립니다</a:t>
            </a:r>
            <a:r>
              <a:rPr lang="en-US" altLang="ko-KR" sz="34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!</a:t>
            </a:r>
            <a:endParaRPr lang="en-US" altLang="ko-KR" sz="34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026" name="Picture 2" descr="C:\Users\JangMJ\Desktop\해달재가복지\해달재가이미지\해달최종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54" y="8455575"/>
            <a:ext cx="2149853" cy="34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ngMJ\Desktop\해달재가복지\해달재가이미지\2017-08-22 12-14-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27" y="7864835"/>
            <a:ext cx="1067186" cy="5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-20616" y="1243475"/>
            <a:ext cx="6803123" cy="1398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몸이 불편하신 어르신들을 위해 </a:t>
            </a:r>
            <a:endParaRPr lang="en-US" altLang="ko-KR" sz="32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</a:t>
            </a:r>
            <a:r>
              <a:rPr lang="ko-KR" altLang="en-US" sz="3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으로 </a:t>
            </a:r>
            <a:r>
              <a:rPr lang="ko-KR" altLang="en-US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방문</a:t>
            </a:r>
            <a:r>
              <a:rPr lang="ko-KR" altLang="en-US" sz="3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하여 어르신을 도와드립니다</a:t>
            </a:r>
            <a:r>
              <a:rPr lang="en-US" altLang="ko-KR" sz="3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32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집에서 편안하게 서비스 받으세요</a:t>
            </a:r>
            <a:r>
              <a:rPr lang="en-US" altLang="ko-KR" sz="32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!</a:t>
            </a:r>
            <a:endParaRPr lang="ko-KR" altLang="en-US" sz="4800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990" y="0"/>
            <a:ext cx="6834009" cy="2515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-6896" y="8890722"/>
            <a:ext cx="6834009" cy="251520"/>
          </a:xfrm>
          <a:prstGeom prst="rect">
            <a:avLst/>
          </a:prstGeom>
          <a:solidFill>
            <a:srgbClr val="FB740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8614" y="5477624"/>
            <a:ext cx="603376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비용은 노인장기요양 보험에서</a:t>
            </a:r>
            <a:r>
              <a:rPr lang="en-US" altLang="ko-KR" sz="28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/>
            </a:r>
            <a:br>
              <a:rPr lang="en-US" altLang="ko-KR" sz="28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</a:br>
            <a:r>
              <a:rPr lang="ko-KR" altLang="en-US" sz="28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국비로 </a:t>
            </a:r>
            <a:r>
              <a:rPr lang="en-US" altLang="ko-KR" sz="28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85~100% </a:t>
            </a:r>
            <a:r>
              <a:rPr lang="ko-KR" altLang="en-US" sz="28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지원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해드립니다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23991" y="2948246"/>
            <a:ext cx="6834009" cy="2421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거동이 불편하세요</a:t>
            </a:r>
            <a:r>
              <a:rPr lang="en-US" altLang="ko-KR" sz="2400" b="1" dirty="0">
                <a:solidFill>
                  <a:schemeClr val="tx1"/>
                </a:solidFill>
                <a:ea typeface="HY강M" panose="02030600000101010101" pitchFamily="18" charset="-127"/>
              </a:rPr>
              <a:t>?</a:t>
            </a:r>
            <a:endParaRPr lang="en-US" altLang="ko-KR" sz="2400" b="1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일상생활이 어려우세요</a:t>
            </a:r>
            <a:r>
              <a:rPr lang="en-US" altLang="ko-KR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?</a:t>
            </a:r>
          </a:p>
          <a:p>
            <a:r>
              <a:rPr lang="ko-KR" altLang="en-US" sz="24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정부지원</a:t>
            </a:r>
            <a:r>
              <a:rPr lang="ko-KR" altLang="en-US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으로 </a:t>
            </a:r>
            <a:r>
              <a:rPr lang="ko-KR" altLang="en-US" sz="24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방문요양</a:t>
            </a:r>
            <a:r>
              <a:rPr lang="ko-KR" altLang="en-US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 받으세요</a:t>
            </a:r>
            <a:r>
              <a:rPr lang="en-US" altLang="ko-KR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!</a:t>
            </a:r>
          </a:p>
          <a:p>
            <a:r>
              <a:rPr lang="ko-KR" altLang="en-US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장기요양등급이 있으면 누구나 이용 가능합니다</a:t>
            </a:r>
            <a:r>
              <a:rPr lang="en-US" altLang="ko-KR" sz="2400" b="1" dirty="0" smtClean="0">
                <a:solidFill>
                  <a:schemeClr val="tx1"/>
                </a:solidFill>
                <a:ea typeface="HY강M" panose="02030600000101010101" pitchFamily="18" charset="-127"/>
              </a:rPr>
              <a:t>!</a:t>
            </a:r>
            <a:endParaRPr lang="en-US" altLang="ko-KR" sz="1200" b="1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endParaRPr lang="en-US" altLang="ko-KR" sz="1100" b="1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ko-KR" altLang="en-US" sz="2200" b="1" dirty="0" smtClean="0">
                <a:solidFill>
                  <a:srgbClr val="00B050"/>
                </a:solidFill>
                <a:ea typeface="HY강M" panose="02030600000101010101" pitchFamily="18" charset="-127"/>
              </a:rPr>
              <a:t>장기요양등급신청 안내</a:t>
            </a:r>
            <a:r>
              <a:rPr lang="en-US" altLang="ko-KR" sz="2200" b="1" dirty="0" smtClean="0">
                <a:solidFill>
                  <a:srgbClr val="00B050"/>
                </a:solidFill>
                <a:ea typeface="HY강M" panose="02030600000101010101" pitchFamily="18" charset="-127"/>
              </a:rPr>
              <a:t>! 24</a:t>
            </a:r>
            <a:r>
              <a:rPr lang="ko-KR" altLang="en-US" sz="2200" b="1" dirty="0" smtClean="0">
                <a:solidFill>
                  <a:srgbClr val="00B050"/>
                </a:solidFill>
                <a:ea typeface="HY강M" panose="02030600000101010101" pitchFamily="18" charset="-127"/>
              </a:rPr>
              <a:t>시간 언제든 환영합니다</a:t>
            </a:r>
            <a:r>
              <a:rPr lang="en-US" altLang="ko-KR" sz="2200" b="1" dirty="0" smtClean="0">
                <a:solidFill>
                  <a:srgbClr val="00B050"/>
                </a:solidFill>
                <a:ea typeface="HY강M" panose="02030600000101010101" pitchFamily="18" charset="-127"/>
              </a:rPr>
              <a:t>.</a:t>
            </a:r>
            <a:endParaRPr lang="en-US" altLang="ko-KR" sz="2200" b="1" dirty="0">
              <a:solidFill>
                <a:srgbClr val="00B050"/>
              </a:solidFill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10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46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HY강M</vt:lpstr>
      <vt:lpstr>맑은 고딕</vt:lpstr>
      <vt:lpstr>Arial</vt:lpstr>
      <vt:lpstr>Office 테마</vt:lpstr>
      <vt:lpstr>031-751-0963  031-757-0963 요양보호사 상시 채용합니다.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031-751-0963  031-757-0963</dc:title>
  <dc:creator>JangMJ</dc:creator>
  <cp:lastModifiedBy>jooddong11@naver.com</cp:lastModifiedBy>
  <cp:revision>12</cp:revision>
  <cp:lastPrinted>2017-09-06T05:46:17Z</cp:lastPrinted>
  <dcterms:created xsi:type="dcterms:W3CDTF">2017-09-06T05:15:15Z</dcterms:created>
  <dcterms:modified xsi:type="dcterms:W3CDTF">2018-06-22T03:00:08Z</dcterms:modified>
</cp:coreProperties>
</file>