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66" r:id="rId5"/>
    <p:sldId id="263" r:id="rId6"/>
    <p:sldId id="256" r:id="rId7"/>
  </p:sldIdLst>
  <p:sldSz cx="10818813" cy="5400675"/>
  <p:notesSz cx="7104063" cy="10234613"/>
  <p:defaultTextStyle>
    <a:defPPr>
      <a:defRPr lang="ko-KR"/>
    </a:defPPr>
    <a:lvl1pPr marL="0" algn="l" defTabSz="515246" rtl="0" eaLnBrk="1" latinLnBrk="1" hangingPunct="1">
      <a:defRPr sz="1000" kern="1200">
        <a:solidFill>
          <a:schemeClr val="tx1"/>
        </a:solidFill>
        <a:latin typeface="+mn-lt"/>
        <a:ea typeface="+mn-ea"/>
        <a:cs typeface="+mn-cs"/>
      </a:defRPr>
    </a:lvl1pPr>
    <a:lvl2pPr marL="257624" algn="l" defTabSz="515246" rtl="0" eaLnBrk="1" latinLnBrk="1" hangingPunct="1">
      <a:defRPr sz="1000" kern="1200">
        <a:solidFill>
          <a:schemeClr val="tx1"/>
        </a:solidFill>
        <a:latin typeface="+mn-lt"/>
        <a:ea typeface="+mn-ea"/>
        <a:cs typeface="+mn-cs"/>
      </a:defRPr>
    </a:lvl2pPr>
    <a:lvl3pPr marL="515246" algn="l" defTabSz="515246" rtl="0" eaLnBrk="1" latinLnBrk="1" hangingPunct="1">
      <a:defRPr sz="1000" kern="1200">
        <a:solidFill>
          <a:schemeClr val="tx1"/>
        </a:solidFill>
        <a:latin typeface="+mn-lt"/>
        <a:ea typeface="+mn-ea"/>
        <a:cs typeface="+mn-cs"/>
      </a:defRPr>
    </a:lvl3pPr>
    <a:lvl4pPr marL="772869" algn="l" defTabSz="515246" rtl="0" eaLnBrk="1" latinLnBrk="1" hangingPunct="1">
      <a:defRPr sz="1000" kern="1200">
        <a:solidFill>
          <a:schemeClr val="tx1"/>
        </a:solidFill>
        <a:latin typeface="+mn-lt"/>
        <a:ea typeface="+mn-ea"/>
        <a:cs typeface="+mn-cs"/>
      </a:defRPr>
    </a:lvl4pPr>
    <a:lvl5pPr marL="1030492" algn="l" defTabSz="515246" rtl="0" eaLnBrk="1" latinLnBrk="1" hangingPunct="1">
      <a:defRPr sz="1000" kern="1200">
        <a:solidFill>
          <a:schemeClr val="tx1"/>
        </a:solidFill>
        <a:latin typeface="+mn-lt"/>
        <a:ea typeface="+mn-ea"/>
        <a:cs typeface="+mn-cs"/>
      </a:defRPr>
    </a:lvl5pPr>
    <a:lvl6pPr marL="1288116" algn="l" defTabSz="515246" rtl="0" eaLnBrk="1" latinLnBrk="1" hangingPunct="1">
      <a:defRPr sz="1000" kern="1200">
        <a:solidFill>
          <a:schemeClr val="tx1"/>
        </a:solidFill>
        <a:latin typeface="+mn-lt"/>
        <a:ea typeface="+mn-ea"/>
        <a:cs typeface="+mn-cs"/>
      </a:defRPr>
    </a:lvl6pPr>
    <a:lvl7pPr marL="1545738" algn="l" defTabSz="515246" rtl="0" eaLnBrk="1" latinLnBrk="1" hangingPunct="1">
      <a:defRPr sz="1000" kern="1200">
        <a:solidFill>
          <a:schemeClr val="tx1"/>
        </a:solidFill>
        <a:latin typeface="+mn-lt"/>
        <a:ea typeface="+mn-ea"/>
        <a:cs typeface="+mn-cs"/>
      </a:defRPr>
    </a:lvl7pPr>
    <a:lvl8pPr marL="1803360" algn="l" defTabSz="515246" rtl="0" eaLnBrk="1" latinLnBrk="1" hangingPunct="1">
      <a:defRPr sz="1000" kern="1200">
        <a:solidFill>
          <a:schemeClr val="tx1"/>
        </a:solidFill>
        <a:latin typeface="+mn-lt"/>
        <a:ea typeface="+mn-ea"/>
        <a:cs typeface="+mn-cs"/>
      </a:defRPr>
    </a:lvl8pPr>
    <a:lvl9pPr marL="2060984" algn="l" defTabSz="515246" rtl="0" eaLnBrk="1" latinLnBrk="1" hangingPunct="1">
      <a:defRPr sz="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2" userDrawn="1">
          <p15:clr>
            <a:srgbClr val="A4A3A4"/>
          </p15:clr>
        </p15:guide>
        <p15:guide id="2" pos="34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송수아(Song, Su A)" initials="송SA" lastIdx="6" clrIdx="0">
    <p:extLst>
      <p:ext uri="{19B8F6BF-5375-455C-9EA6-DF929625EA0E}">
        <p15:presenceInfo xmlns:p15="http://schemas.microsoft.com/office/powerpoint/2012/main" userId="S::suasong@vatechacucera.com::aa5277c4-312d-4a51-a8b7-ee16cfc0bc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069BF-9F83-4239-B071-9DB3E65E14F5}" v="4" dt="2021-04-21T02:57:36.973"/>
    <p1510:client id="{C1410490-A45C-4AA3-91BC-D1C307689799}" v="23" dt="2021-04-21T02:25:34.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1" d="100"/>
          <a:sy n="131" d="100"/>
        </p:scale>
        <p:origin x="276" y="-6"/>
      </p:cViewPr>
      <p:guideLst>
        <p:guide orient="horz" pos="1702"/>
        <p:guide pos="3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송수아(Song, Su A)" userId="aa5277c4-312d-4a51-a8b7-ee16cfc0bc56" providerId="ADAL" clId="{B71069BF-9F83-4239-B071-9DB3E65E14F5}"/>
    <pc:docChg chg="undo custSel addSld modSld">
      <pc:chgData name="송수아(Song, Su A)" userId="aa5277c4-312d-4a51-a8b7-ee16cfc0bc56" providerId="ADAL" clId="{B71069BF-9F83-4239-B071-9DB3E65E14F5}" dt="2021-04-21T02:58:51.066" v="45" actId="478"/>
      <pc:docMkLst>
        <pc:docMk/>
      </pc:docMkLst>
      <pc:sldChg chg="addSp modSp add mod">
        <pc:chgData name="송수아(Song, Su A)" userId="aa5277c4-312d-4a51-a8b7-ee16cfc0bc56" providerId="ADAL" clId="{B71069BF-9F83-4239-B071-9DB3E65E14F5}" dt="2021-04-21T02:57:43.711" v="27" actId="14100"/>
        <pc:sldMkLst>
          <pc:docMk/>
          <pc:sldMk cId="705700767" sldId="256"/>
        </pc:sldMkLst>
        <pc:spChg chg="add mod">
          <ac:chgData name="송수아(Song, Su A)" userId="aa5277c4-312d-4a51-a8b7-ee16cfc0bc56" providerId="ADAL" clId="{B71069BF-9F83-4239-B071-9DB3E65E14F5}" dt="2021-04-21T02:57:43.711" v="27" actId="14100"/>
          <ac:spMkLst>
            <pc:docMk/>
            <pc:sldMk cId="705700767" sldId="256"/>
            <ac:spMk id="11" creationId="{E95C8CC3-846A-43DF-9B56-FF9DF570DA83}"/>
          </ac:spMkLst>
        </pc:spChg>
      </pc:sldChg>
      <pc:sldChg chg="delSp modSp mod">
        <pc:chgData name="송수아(Song, Su A)" userId="aa5277c4-312d-4a51-a8b7-ee16cfc0bc56" providerId="ADAL" clId="{B71069BF-9F83-4239-B071-9DB3E65E14F5}" dt="2021-04-21T02:58:04.264" v="33" actId="13926"/>
        <pc:sldMkLst>
          <pc:docMk/>
          <pc:sldMk cId="2227020942" sldId="263"/>
        </pc:sldMkLst>
        <pc:spChg chg="del">
          <ac:chgData name="송수아(Song, Su A)" userId="aa5277c4-312d-4a51-a8b7-ee16cfc0bc56" providerId="ADAL" clId="{B71069BF-9F83-4239-B071-9DB3E65E14F5}" dt="2021-04-21T02:57:58.963" v="31" actId="478"/>
          <ac:spMkLst>
            <pc:docMk/>
            <pc:sldMk cId="2227020942" sldId="263"/>
            <ac:spMk id="5" creationId="{F979B094-D762-4F94-AF79-232ED5C48C3B}"/>
          </ac:spMkLst>
        </pc:spChg>
        <pc:spChg chg="mod">
          <ac:chgData name="송수아(Song, Su A)" userId="aa5277c4-312d-4a51-a8b7-ee16cfc0bc56" providerId="ADAL" clId="{B71069BF-9F83-4239-B071-9DB3E65E14F5}" dt="2021-04-21T02:57:56.227" v="30" actId="13926"/>
          <ac:spMkLst>
            <pc:docMk/>
            <pc:sldMk cId="2227020942" sldId="263"/>
            <ac:spMk id="13" creationId="{B1D9EE71-401A-4C9D-B82F-6C3CB5EA1350}"/>
          </ac:spMkLst>
        </pc:spChg>
        <pc:spChg chg="mod">
          <ac:chgData name="송수아(Song, Su A)" userId="aa5277c4-312d-4a51-a8b7-ee16cfc0bc56" providerId="ADAL" clId="{B71069BF-9F83-4239-B071-9DB3E65E14F5}" dt="2021-04-21T02:57:50.239" v="28" actId="13926"/>
          <ac:spMkLst>
            <pc:docMk/>
            <pc:sldMk cId="2227020942" sldId="263"/>
            <ac:spMk id="15" creationId="{03ACA91C-F315-41FB-8253-04353C5BC6C1}"/>
          </ac:spMkLst>
        </pc:spChg>
        <pc:spChg chg="mod">
          <ac:chgData name="송수아(Song, Su A)" userId="aa5277c4-312d-4a51-a8b7-ee16cfc0bc56" providerId="ADAL" clId="{B71069BF-9F83-4239-B071-9DB3E65E14F5}" dt="2021-04-21T02:58:04.264" v="33" actId="13926"/>
          <ac:spMkLst>
            <pc:docMk/>
            <pc:sldMk cId="2227020942" sldId="263"/>
            <ac:spMk id="24" creationId="{00000000-0000-0000-0000-000000000000}"/>
          </ac:spMkLst>
        </pc:spChg>
        <pc:spChg chg="mod">
          <ac:chgData name="송수아(Song, Su A)" userId="aa5277c4-312d-4a51-a8b7-ee16cfc0bc56" providerId="ADAL" clId="{B71069BF-9F83-4239-B071-9DB3E65E14F5}" dt="2021-04-21T02:57:52.793" v="29" actId="13926"/>
          <ac:spMkLst>
            <pc:docMk/>
            <pc:sldMk cId="2227020942" sldId="263"/>
            <ac:spMk id="55" creationId="{747E4359-6852-4F70-A212-293CE012C118}"/>
          </ac:spMkLst>
        </pc:spChg>
        <pc:spChg chg="mod">
          <ac:chgData name="송수아(Song, Su A)" userId="aa5277c4-312d-4a51-a8b7-ee16cfc0bc56" providerId="ADAL" clId="{B71069BF-9F83-4239-B071-9DB3E65E14F5}" dt="2021-04-21T02:58:01.378" v="32" actId="13926"/>
          <ac:spMkLst>
            <pc:docMk/>
            <pc:sldMk cId="2227020942" sldId="263"/>
            <ac:spMk id="57" creationId="{3DE2EEF7-6807-408B-BEC4-1B477103F1A5}"/>
          </ac:spMkLst>
        </pc:spChg>
      </pc:sldChg>
      <pc:sldChg chg="delSp modSp mod">
        <pc:chgData name="송수아(Song, Su A)" userId="aa5277c4-312d-4a51-a8b7-ee16cfc0bc56" providerId="ADAL" clId="{B71069BF-9F83-4239-B071-9DB3E65E14F5}" dt="2021-04-21T02:58:51.066" v="45" actId="478"/>
        <pc:sldMkLst>
          <pc:docMk/>
          <pc:sldMk cId="888363044" sldId="266"/>
        </pc:sldMkLst>
        <pc:spChg chg="mod">
          <ac:chgData name="송수아(Song, Su A)" userId="aa5277c4-312d-4a51-a8b7-ee16cfc0bc56" providerId="ADAL" clId="{B71069BF-9F83-4239-B071-9DB3E65E14F5}" dt="2021-04-21T02:58:08.129" v="34" actId="13926"/>
          <ac:spMkLst>
            <pc:docMk/>
            <pc:sldMk cId="888363044" sldId="266"/>
            <ac:spMk id="5" creationId="{00000000-0000-0000-0000-000000000000}"/>
          </ac:spMkLst>
        </pc:spChg>
        <pc:spChg chg="mod">
          <ac:chgData name="송수아(Song, Su A)" userId="aa5277c4-312d-4a51-a8b7-ee16cfc0bc56" providerId="ADAL" clId="{B71069BF-9F83-4239-B071-9DB3E65E14F5}" dt="2021-04-21T02:58:10.159" v="35" actId="13926"/>
          <ac:spMkLst>
            <pc:docMk/>
            <pc:sldMk cId="888363044" sldId="266"/>
            <ac:spMk id="9" creationId="{00000000-0000-0000-0000-000000000000}"/>
          </ac:spMkLst>
        </pc:spChg>
        <pc:spChg chg="mod">
          <ac:chgData name="송수아(Song, Su A)" userId="aa5277c4-312d-4a51-a8b7-ee16cfc0bc56" providerId="ADAL" clId="{B71069BF-9F83-4239-B071-9DB3E65E14F5}" dt="2021-04-21T02:58:13.783" v="36" actId="13926"/>
          <ac:spMkLst>
            <pc:docMk/>
            <pc:sldMk cId="888363044" sldId="266"/>
            <ac:spMk id="24" creationId="{00000000-0000-0000-0000-000000000000}"/>
          </ac:spMkLst>
        </pc:spChg>
        <pc:spChg chg="del">
          <ac:chgData name="송수아(Song, Su A)" userId="aa5277c4-312d-4a51-a8b7-ee16cfc0bc56" providerId="ADAL" clId="{B71069BF-9F83-4239-B071-9DB3E65E14F5}" dt="2021-04-21T02:58:51.066" v="45" actId="478"/>
          <ac:spMkLst>
            <pc:docMk/>
            <pc:sldMk cId="888363044" sldId="266"/>
            <ac:spMk id="42" creationId="{B52AE9EE-A170-4A13-BF0F-300A3D0F0B3B}"/>
          </ac:spMkLst>
        </pc:spChg>
        <pc:spChg chg="del mod">
          <ac:chgData name="송수아(Song, Su A)" userId="aa5277c4-312d-4a51-a8b7-ee16cfc0bc56" providerId="ADAL" clId="{B71069BF-9F83-4239-B071-9DB3E65E14F5}" dt="2021-04-21T02:58:47.418" v="44" actId="478"/>
          <ac:spMkLst>
            <pc:docMk/>
            <pc:sldMk cId="888363044" sldId="266"/>
            <ac:spMk id="45" creationId="{80B1EC62-FC7C-4028-B3A0-E0EAF86770AF}"/>
          </ac:spMkLst>
        </pc:spChg>
        <pc:spChg chg="del">
          <ac:chgData name="송수아(Song, Su A)" userId="aa5277c4-312d-4a51-a8b7-ee16cfc0bc56" providerId="ADAL" clId="{B71069BF-9F83-4239-B071-9DB3E65E14F5}" dt="2021-04-21T02:58:36.435" v="39" actId="478"/>
          <ac:spMkLst>
            <pc:docMk/>
            <pc:sldMk cId="888363044" sldId="266"/>
            <ac:spMk id="46" creationId="{C08CC66F-E81D-41B0-A902-6BE5350FC313}"/>
          </ac:spMkLst>
        </pc:spChg>
        <pc:graphicFrameChg chg="modGraphic">
          <ac:chgData name="송수아(Song, Su A)" userId="aa5277c4-312d-4a51-a8b7-ee16cfc0bc56" providerId="ADAL" clId="{B71069BF-9F83-4239-B071-9DB3E65E14F5}" dt="2021-04-21T02:58:26.464" v="38" actId="13926"/>
          <ac:graphicFrameMkLst>
            <pc:docMk/>
            <pc:sldMk cId="888363044" sldId="266"/>
            <ac:graphicFrameMk id="6" creationId="{00000000-0000-0000-0000-000000000000}"/>
          </ac:graphicFrameMkLst>
        </pc:graphicFrameChg>
        <pc:graphicFrameChg chg="modGraphic">
          <ac:chgData name="송수아(Song, Su A)" userId="aa5277c4-312d-4a51-a8b7-ee16cfc0bc56" providerId="ADAL" clId="{B71069BF-9F83-4239-B071-9DB3E65E14F5}" dt="2021-04-21T02:58:16.093" v="37" actId="13926"/>
          <ac:graphicFrameMkLst>
            <pc:docMk/>
            <pc:sldMk cId="888363044" sldId="266"/>
            <ac:graphicFrameMk id="39" creationId="{5258D31A-F590-4927-8538-DFFC8388A3AD}"/>
          </ac:graphicFrameMkLst>
        </pc:graphicFrameChg>
      </pc:sldChg>
    </pc:docChg>
  </pc:docChgLst>
  <pc:docChgLst>
    <pc:chgData name="송수아(Song, Su A)" userId="aa5277c4-312d-4a51-a8b7-ee16cfc0bc56" providerId="ADAL" clId="{C1410490-A45C-4AA3-91BC-D1C307689799}"/>
    <pc:docChg chg="undo custSel delSld modSld">
      <pc:chgData name="송수아(Song, Su A)" userId="aa5277c4-312d-4a51-a8b7-ee16cfc0bc56" providerId="ADAL" clId="{C1410490-A45C-4AA3-91BC-D1C307689799}" dt="2021-04-21T02:29:44.109" v="418" actId="13926"/>
      <pc:docMkLst>
        <pc:docMk/>
      </pc:docMkLst>
      <pc:sldChg chg="del">
        <pc:chgData name="송수아(Song, Su A)" userId="aa5277c4-312d-4a51-a8b7-ee16cfc0bc56" providerId="ADAL" clId="{C1410490-A45C-4AA3-91BC-D1C307689799}" dt="2021-04-20T08:07:10.621" v="0" actId="47"/>
        <pc:sldMkLst>
          <pc:docMk/>
          <pc:sldMk cId="2254348656" sldId="260"/>
        </pc:sldMkLst>
      </pc:sldChg>
      <pc:sldChg chg="addSp delSp modSp mod">
        <pc:chgData name="송수아(Song, Su A)" userId="aa5277c4-312d-4a51-a8b7-ee16cfc0bc56" providerId="ADAL" clId="{C1410490-A45C-4AA3-91BC-D1C307689799}" dt="2021-04-21T02:13:46.897" v="366" actId="13926"/>
        <pc:sldMkLst>
          <pc:docMk/>
          <pc:sldMk cId="2227020942" sldId="263"/>
        </pc:sldMkLst>
        <pc:spChg chg="add del mod">
          <ac:chgData name="송수아(Song, Su A)" userId="aa5277c4-312d-4a51-a8b7-ee16cfc0bc56" providerId="ADAL" clId="{C1410490-A45C-4AA3-91BC-D1C307689799}" dt="2021-04-21T02:11:31.466" v="326" actId="11529"/>
          <ac:spMkLst>
            <pc:docMk/>
            <pc:sldMk cId="2227020942" sldId="263"/>
            <ac:spMk id="4" creationId="{7B68B28B-3C91-440B-B020-63098E007FB8}"/>
          </ac:spMkLst>
        </pc:spChg>
        <pc:spChg chg="add mod">
          <ac:chgData name="송수아(Song, Su A)" userId="aa5277c4-312d-4a51-a8b7-ee16cfc0bc56" providerId="ADAL" clId="{C1410490-A45C-4AA3-91BC-D1C307689799}" dt="2021-04-21T02:13:38.577" v="365" actId="1076"/>
          <ac:spMkLst>
            <pc:docMk/>
            <pc:sldMk cId="2227020942" sldId="263"/>
            <ac:spMk id="5" creationId="{F979B094-D762-4F94-AF79-232ED5C48C3B}"/>
          </ac:spMkLst>
        </pc:spChg>
        <pc:spChg chg="mod">
          <ac:chgData name="송수아(Song, Su A)" userId="aa5277c4-312d-4a51-a8b7-ee16cfc0bc56" providerId="ADAL" clId="{C1410490-A45C-4AA3-91BC-D1C307689799}" dt="2021-04-21T02:12:19.091" v="357" actId="13926"/>
          <ac:spMkLst>
            <pc:docMk/>
            <pc:sldMk cId="2227020942" sldId="263"/>
            <ac:spMk id="13" creationId="{B1D9EE71-401A-4C9D-B82F-6C3CB5EA1350}"/>
          </ac:spMkLst>
        </pc:spChg>
        <pc:spChg chg="mod">
          <ac:chgData name="송수아(Song, Su A)" userId="aa5277c4-312d-4a51-a8b7-ee16cfc0bc56" providerId="ADAL" clId="{C1410490-A45C-4AA3-91BC-D1C307689799}" dt="2021-04-21T02:11:36.058" v="327" actId="13926"/>
          <ac:spMkLst>
            <pc:docMk/>
            <pc:sldMk cId="2227020942" sldId="263"/>
            <ac:spMk id="15" creationId="{03ACA91C-F315-41FB-8253-04353C5BC6C1}"/>
          </ac:spMkLst>
        </pc:spChg>
        <pc:spChg chg="mod">
          <ac:chgData name="송수아(Song, Su A)" userId="aa5277c4-312d-4a51-a8b7-ee16cfc0bc56" providerId="ADAL" clId="{C1410490-A45C-4AA3-91BC-D1C307689799}" dt="2021-04-21T02:13:46.897" v="366" actId="13926"/>
          <ac:spMkLst>
            <pc:docMk/>
            <pc:sldMk cId="2227020942" sldId="263"/>
            <ac:spMk id="24" creationId="{00000000-0000-0000-0000-000000000000}"/>
          </ac:spMkLst>
        </pc:spChg>
        <pc:spChg chg="mod">
          <ac:chgData name="송수아(Song, Su A)" userId="aa5277c4-312d-4a51-a8b7-ee16cfc0bc56" providerId="ADAL" clId="{C1410490-A45C-4AA3-91BC-D1C307689799}" dt="2021-04-20T08:07:55.332" v="13" actId="14100"/>
          <ac:spMkLst>
            <pc:docMk/>
            <pc:sldMk cId="2227020942" sldId="263"/>
            <ac:spMk id="38" creationId="{E9A6962A-9A83-41ED-B997-44A4782AE7A0}"/>
          </ac:spMkLst>
        </pc:spChg>
        <pc:spChg chg="mod">
          <ac:chgData name="송수아(Song, Su A)" userId="aa5277c4-312d-4a51-a8b7-ee16cfc0bc56" providerId="ADAL" clId="{C1410490-A45C-4AA3-91BC-D1C307689799}" dt="2021-04-21T02:12:22.522" v="358" actId="13926"/>
          <ac:spMkLst>
            <pc:docMk/>
            <pc:sldMk cId="2227020942" sldId="263"/>
            <ac:spMk id="55" creationId="{747E4359-6852-4F70-A212-293CE012C118}"/>
          </ac:spMkLst>
        </pc:spChg>
        <pc:spChg chg="mod">
          <ac:chgData name="송수아(Song, Su A)" userId="aa5277c4-312d-4a51-a8b7-ee16cfc0bc56" providerId="ADAL" clId="{C1410490-A45C-4AA3-91BC-D1C307689799}" dt="2021-04-21T02:12:16.671" v="356"/>
          <ac:spMkLst>
            <pc:docMk/>
            <pc:sldMk cId="2227020942" sldId="263"/>
            <ac:spMk id="57" creationId="{3DE2EEF7-6807-408B-BEC4-1B477103F1A5}"/>
          </ac:spMkLst>
        </pc:spChg>
        <pc:spChg chg="add mod">
          <ac:chgData name="송수아(Song, Su A)" userId="aa5277c4-312d-4a51-a8b7-ee16cfc0bc56" providerId="ADAL" clId="{C1410490-A45C-4AA3-91BC-D1C307689799}" dt="2021-04-20T08:07:51.888" v="12" actId="122"/>
          <ac:spMkLst>
            <pc:docMk/>
            <pc:sldMk cId="2227020942" sldId="263"/>
            <ac:spMk id="61" creationId="{9800F1F6-BC60-4E8D-89CF-66A161D344D1}"/>
          </ac:spMkLst>
        </pc:spChg>
        <pc:spChg chg="add mod">
          <ac:chgData name="송수아(Song, Su A)" userId="aa5277c4-312d-4a51-a8b7-ee16cfc0bc56" providerId="ADAL" clId="{C1410490-A45C-4AA3-91BC-D1C307689799}" dt="2021-04-20T08:09:02.140" v="42" actId="122"/>
          <ac:spMkLst>
            <pc:docMk/>
            <pc:sldMk cId="2227020942" sldId="263"/>
            <ac:spMk id="62" creationId="{0F7B28D7-4A0A-4DFE-B3F1-DB0981A2F12E}"/>
          </ac:spMkLst>
        </pc:spChg>
      </pc:sldChg>
      <pc:sldChg chg="addSp delSp modSp mod">
        <pc:chgData name="송수아(Song, Su A)" userId="aa5277c4-312d-4a51-a8b7-ee16cfc0bc56" providerId="ADAL" clId="{C1410490-A45C-4AA3-91BC-D1C307689799}" dt="2021-04-21T02:29:44.109" v="418" actId="13926"/>
        <pc:sldMkLst>
          <pc:docMk/>
          <pc:sldMk cId="888363044" sldId="266"/>
        </pc:sldMkLst>
        <pc:spChg chg="mod">
          <ac:chgData name="송수아(Song, Su A)" userId="aa5277c4-312d-4a51-a8b7-ee16cfc0bc56" providerId="ADAL" clId="{C1410490-A45C-4AA3-91BC-D1C307689799}" dt="2021-04-20T08:08:48.498" v="28"/>
          <ac:spMkLst>
            <pc:docMk/>
            <pc:sldMk cId="888363044" sldId="266"/>
            <ac:spMk id="4" creationId="{30EE91A7-0C75-4EA1-A95D-2D3E6FB511E1}"/>
          </ac:spMkLst>
        </pc:spChg>
        <pc:spChg chg="mod">
          <ac:chgData name="송수아(Song, Su A)" userId="aa5277c4-312d-4a51-a8b7-ee16cfc0bc56" providerId="ADAL" clId="{C1410490-A45C-4AA3-91BC-D1C307689799}" dt="2021-04-21T02:25:13.847" v="410" actId="13926"/>
          <ac:spMkLst>
            <pc:docMk/>
            <pc:sldMk cId="888363044" sldId="266"/>
            <ac:spMk id="5" creationId="{00000000-0000-0000-0000-000000000000}"/>
          </ac:spMkLst>
        </pc:spChg>
        <pc:spChg chg="mod ord">
          <ac:chgData name="송수아(Song, Su A)" userId="aa5277c4-312d-4a51-a8b7-ee16cfc0bc56" providerId="ADAL" clId="{C1410490-A45C-4AA3-91BC-D1C307689799}" dt="2021-04-21T02:24:25.872" v="408" actId="13926"/>
          <ac:spMkLst>
            <pc:docMk/>
            <pc:sldMk cId="888363044" sldId="266"/>
            <ac:spMk id="9" creationId="{00000000-0000-0000-0000-000000000000}"/>
          </ac:spMkLst>
        </pc:spChg>
        <pc:spChg chg="mod ord">
          <ac:chgData name="송수아(Song, Su A)" userId="aa5277c4-312d-4a51-a8b7-ee16cfc0bc56" providerId="ADAL" clId="{C1410490-A45C-4AA3-91BC-D1C307689799}" dt="2021-04-21T02:23:23.586" v="405" actId="166"/>
          <ac:spMkLst>
            <pc:docMk/>
            <pc:sldMk cId="888363044" sldId="266"/>
            <ac:spMk id="21" creationId="{316984D4-6A89-4280-8799-8C978E3F5D12}"/>
          </ac:spMkLst>
        </pc:spChg>
        <pc:spChg chg="mod">
          <ac:chgData name="송수아(Song, Su A)" userId="aa5277c4-312d-4a51-a8b7-ee16cfc0bc56" providerId="ADAL" clId="{C1410490-A45C-4AA3-91BC-D1C307689799}" dt="2021-04-21T02:25:29.070" v="411" actId="13926"/>
          <ac:spMkLst>
            <pc:docMk/>
            <pc:sldMk cId="888363044" sldId="266"/>
            <ac:spMk id="24" creationId="{00000000-0000-0000-0000-000000000000}"/>
          </ac:spMkLst>
        </pc:spChg>
        <pc:spChg chg="mod ord">
          <ac:chgData name="송수아(Song, Su A)" userId="aa5277c4-312d-4a51-a8b7-ee16cfc0bc56" providerId="ADAL" clId="{C1410490-A45C-4AA3-91BC-D1C307689799}" dt="2021-04-21T02:23:28.500" v="406" actId="166"/>
          <ac:spMkLst>
            <pc:docMk/>
            <pc:sldMk cId="888363044" sldId="266"/>
            <ac:spMk id="40" creationId="{778C7B62-C472-41D2-A0DA-9BC6087A2559}"/>
          </ac:spMkLst>
        </pc:spChg>
        <pc:spChg chg="add mod ord">
          <ac:chgData name="송수아(Song, Su A)" userId="aa5277c4-312d-4a51-a8b7-ee16cfc0bc56" providerId="ADAL" clId="{C1410490-A45C-4AA3-91BC-D1C307689799}" dt="2021-04-21T01:08:23.988" v="120" actId="166"/>
          <ac:spMkLst>
            <pc:docMk/>
            <pc:sldMk cId="888363044" sldId="266"/>
            <ac:spMk id="41" creationId="{0445F987-BEFF-433F-B57F-2EAFA237DA7C}"/>
          </ac:spMkLst>
        </pc:spChg>
        <pc:spChg chg="add del mod">
          <ac:chgData name="송수아(Song, Su A)" userId="aa5277c4-312d-4a51-a8b7-ee16cfc0bc56" providerId="ADAL" clId="{C1410490-A45C-4AA3-91BC-D1C307689799}" dt="2021-04-20T08:08:44.432" v="23" actId="478"/>
          <ac:spMkLst>
            <pc:docMk/>
            <pc:sldMk cId="888363044" sldId="266"/>
            <ac:spMk id="41" creationId="{A6A409F4-ADD2-4AF6-96D8-86DFCC5FCAF2}"/>
          </ac:spMkLst>
        </pc:spChg>
        <pc:spChg chg="add del">
          <ac:chgData name="송수아(Song, Su A)" userId="aa5277c4-312d-4a51-a8b7-ee16cfc0bc56" providerId="ADAL" clId="{C1410490-A45C-4AA3-91BC-D1C307689799}" dt="2021-04-21T01:09:03.413" v="144" actId="22"/>
          <ac:spMkLst>
            <pc:docMk/>
            <pc:sldMk cId="888363044" sldId="266"/>
            <ac:spMk id="42" creationId="{B0CD7473-B9A8-49AB-A29D-C38CE462AECE}"/>
          </ac:spMkLst>
        </pc:spChg>
        <pc:spChg chg="add mod">
          <ac:chgData name="송수아(Song, Su A)" userId="aa5277c4-312d-4a51-a8b7-ee16cfc0bc56" providerId="ADAL" clId="{C1410490-A45C-4AA3-91BC-D1C307689799}" dt="2021-04-21T02:23:03.917" v="401" actId="14100"/>
          <ac:spMkLst>
            <pc:docMk/>
            <pc:sldMk cId="888363044" sldId="266"/>
            <ac:spMk id="42" creationId="{B52AE9EE-A170-4A13-BF0F-300A3D0F0B3B}"/>
          </ac:spMkLst>
        </pc:spChg>
        <pc:spChg chg="add del mod">
          <ac:chgData name="송수아(Song, Su A)" userId="aa5277c4-312d-4a51-a8b7-ee16cfc0bc56" providerId="ADAL" clId="{C1410490-A45C-4AA3-91BC-D1C307689799}" dt="2021-04-20T08:08:45.512" v="24" actId="478"/>
          <ac:spMkLst>
            <pc:docMk/>
            <pc:sldMk cId="888363044" sldId="266"/>
            <ac:spMk id="42" creationId="{C5AB3584-1BCD-4338-A888-64CF75E23E37}"/>
          </ac:spMkLst>
        </pc:spChg>
        <pc:spChg chg="add del mod">
          <ac:chgData name="송수아(Song, Su A)" userId="aa5277c4-312d-4a51-a8b7-ee16cfc0bc56" providerId="ADAL" clId="{C1410490-A45C-4AA3-91BC-D1C307689799}" dt="2021-04-21T02:22:47.333" v="395"/>
          <ac:spMkLst>
            <pc:docMk/>
            <pc:sldMk cId="888363044" sldId="266"/>
            <ac:spMk id="44" creationId="{81C88B50-B8D6-43E0-9BEB-B3576F1C2901}"/>
          </ac:spMkLst>
        </pc:spChg>
        <pc:spChg chg="add mod">
          <ac:chgData name="송수아(Song, Su A)" userId="aa5277c4-312d-4a51-a8b7-ee16cfc0bc56" providerId="ADAL" clId="{C1410490-A45C-4AA3-91BC-D1C307689799}" dt="2021-04-21T02:23:19.085" v="404" actId="1076"/>
          <ac:spMkLst>
            <pc:docMk/>
            <pc:sldMk cId="888363044" sldId="266"/>
            <ac:spMk id="45" creationId="{80B1EC62-FC7C-4028-B3A0-E0EAF86770AF}"/>
          </ac:spMkLst>
        </pc:spChg>
        <pc:spChg chg="add mod">
          <ac:chgData name="송수아(Song, Su A)" userId="aa5277c4-312d-4a51-a8b7-ee16cfc0bc56" providerId="ADAL" clId="{C1410490-A45C-4AA3-91BC-D1C307689799}" dt="2021-04-21T02:25:49.164" v="417" actId="1076"/>
          <ac:spMkLst>
            <pc:docMk/>
            <pc:sldMk cId="888363044" sldId="266"/>
            <ac:spMk id="46" creationId="{C08CC66F-E81D-41B0-A902-6BE5350FC313}"/>
          </ac:spMkLst>
        </pc:spChg>
        <pc:graphicFrameChg chg="mod ord modGraphic">
          <ac:chgData name="송수아(Song, Su A)" userId="aa5277c4-312d-4a51-a8b7-ee16cfc0bc56" providerId="ADAL" clId="{C1410490-A45C-4AA3-91BC-D1C307689799}" dt="2021-04-21T02:14:19.281" v="369" actId="13926"/>
          <ac:graphicFrameMkLst>
            <pc:docMk/>
            <pc:sldMk cId="888363044" sldId="266"/>
            <ac:graphicFrameMk id="6" creationId="{00000000-0000-0000-0000-000000000000}"/>
          </ac:graphicFrameMkLst>
        </pc:graphicFrameChg>
        <pc:graphicFrameChg chg="modGraphic">
          <ac:chgData name="송수아(Song, Su A)" userId="aa5277c4-312d-4a51-a8b7-ee16cfc0bc56" providerId="ADAL" clId="{C1410490-A45C-4AA3-91BC-D1C307689799}" dt="2021-04-21T02:29:44.109" v="418" actId="13926"/>
          <ac:graphicFrameMkLst>
            <pc:docMk/>
            <pc:sldMk cId="888363044" sldId="266"/>
            <ac:graphicFrameMk id="39" creationId="{5258D31A-F590-4927-8538-DFFC8388A3AD}"/>
          </ac:graphicFrameMkLst>
        </pc:graphicFrameChg>
        <pc:picChg chg="ord">
          <ac:chgData name="송수아(Song, Su A)" userId="aa5277c4-312d-4a51-a8b7-ee16cfc0bc56" providerId="ADAL" clId="{C1410490-A45C-4AA3-91BC-D1C307689799}" dt="2021-04-21T02:23:31.050" v="407" actId="166"/>
          <ac:picMkLst>
            <pc:docMk/>
            <pc:sldMk cId="888363044" sldId="266"/>
            <ac:picMk id="12" creationId="{89B0E03C-E1C2-43A4-9D28-ED8C07286F83}"/>
          </ac:picMkLst>
        </pc:picChg>
        <pc:picChg chg="add del mod">
          <ac:chgData name="송수아(Song, Su A)" userId="aa5277c4-312d-4a51-a8b7-ee16cfc0bc56" providerId="ADAL" clId="{C1410490-A45C-4AA3-91BC-D1C307689799}" dt="2021-04-21T02:22:21.193" v="393" actId="478"/>
          <ac:picMkLst>
            <pc:docMk/>
            <pc:sldMk cId="888363044" sldId="266"/>
            <ac:picMk id="13" creationId="{AACDB067-B1EB-49FD-9C20-37DA59C8E41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Sheet1!$C$5</c:f>
              <c:strCache>
                <c:ptCount val="1"/>
                <c:pt idx="0">
                  <c:v>온도(℃)</c:v>
                </c:pt>
              </c:strCache>
            </c:strRef>
          </c:tx>
          <c:spPr>
            <a:ln w="22225" cap="rnd" cmpd="sng" algn="ctr">
              <a:solidFill>
                <a:schemeClr val="accent1"/>
              </a:solidFill>
              <a:round/>
            </a:ln>
            <a:effectLst/>
          </c:spPr>
          <c:marker>
            <c:symbol val="none"/>
          </c:marker>
          <c:cat>
            <c:strRef>
              <c:f>Sheet1!$B$6:$B$10</c:f>
              <c:strCache>
                <c:ptCount val="4"/>
                <c:pt idx="0">
                  <c:v>0분</c:v>
                </c:pt>
                <c:pt idx="1">
                  <c:v>120분</c:v>
                </c:pt>
                <c:pt idx="2">
                  <c:v>330분</c:v>
                </c:pt>
                <c:pt idx="3">
                  <c:v>550분</c:v>
                </c:pt>
              </c:strCache>
            </c:strRef>
          </c:cat>
          <c:val>
            <c:numRef>
              <c:f>Sheet1!$C$6:$C$10</c:f>
              <c:numCache>
                <c:formatCode>General</c:formatCode>
                <c:ptCount val="5"/>
                <c:pt idx="0">
                  <c:v>30</c:v>
                </c:pt>
                <c:pt idx="1">
                  <c:v>1200</c:v>
                </c:pt>
                <c:pt idx="2">
                  <c:v>1500</c:v>
                </c:pt>
                <c:pt idx="3">
                  <c:v>1500</c:v>
                </c:pt>
                <c:pt idx="4">
                  <c:v>100</c:v>
                </c:pt>
              </c:numCache>
            </c:numRef>
          </c:val>
          <c:smooth val="0"/>
          <c:extLst>
            <c:ext xmlns:c16="http://schemas.microsoft.com/office/drawing/2014/chart" uri="{C3380CC4-5D6E-409C-BE32-E72D297353CC}">
              <c16:uniqueId val="{00000000-5C70-4668-A27E-6AAA73E761A6}"/>
            </c:ext>
          </c:extLst>
        </c:ser>
        <c:dLbls>
          <c:showLegendKey val="0"/>
          <c:showVal val="0"/>
          <c:showCatName val="0"/>
          <c:showSerName val="0"/>
          <c:showPercent val="0"/>
          <c:showBubbleSize val="0"/>
        </c:dLbls>
        <c:dropLines>
          <c:spPr>
            <a:ln w="19050" cap="flat" cmpd="sng" algn="ctr">
              <a:solidFill>
                <a:schemeClr val="tx1">
                  <a:alpha val="90000"/>
                </a:schemeClr>
              </a:solidFill>
              <a:prstDash val="sysDash"/>
              <a:round/>
            </a:ln>
            <a:effectLst/>
          </c:spPr>
        </c:dropLines>
        <c:smooth val="0"/>
        <c:axId val="588174136"/>
        <c:axId val="588171512"/>
      </c:lineChart>
      <c:catAx>
        <c:axId val="588174136"/>
        <c:scaling>
          <c:orientation val="minMax"/>
        </c:scaling>
        <c:delete val="0"/>
        <c:axPos val="b"/>
        <c:numFmt formatCode="General" sourceLinked="1"/>
        <c:majorTickMark val="none"/>
        <c:minorTickMark val="none"/>
        <c:tickLblPos val="nextTo"/>
        <c:spPr>
          <a:noFill/>
          <a:ln w="9525" cap="flat" cmpd="sng" algn="ctr">
            <a:solidFill>
              <a:schemeClr val="tx1"/>
            </a:solidFill>
            <a:round/>
            <a:tailEnd type="arrow"/>
          </a:ln>
          <a:effectLst/>
        </c:spPr>
        <c:txPr>
          <a:bodyPr rot="-60000000" spcFirstLastPara="1" vertOverflow="ellipsis" vert="horz" wrap="square" anchor="ctr" anchorCtr="1"/>
          <a:lstStyle/>
          <a:p>
            <a:pPr>
              <a:defRPr sz="700" b="0" i="0" u="none" strike="noStrike" kern="1200" spc="20" baseline="0">
                <a:solidFill>
                  <a:schemeClr val="dk1">
                    <a:lumMod val="65000"/>
                    <a:lumOff val="35000"/>
                  </a:schemeClr>
                </a:solidFill>
                <a:latin typeface="+mn-lt"/>
                <a:ea typeface="Arial Unicode MS"/>
                <a:cs typeface="+mn-cs"/>
              </a:defRPr>
            </a:pPr>
            <a:endParaRPr lang="ko-KR"/>
          </a:p>
        </c:txPr>
        <c:crossAx val="588171512"/>
        <c:crosses val="autoZero"/>
        <c:auto val="1"/>
        <c:lblAlgn val="ctr"/>
        <c:lblOffset val="100"/>
        <c:noMultiLvlLbl val="0"/>
      </c:catAx>
      <c:valAx>
        <c:axId val="588171512"/>
        <c:scaling>
          <c:orientation val="minMax"/>
          <c:max val="1600"/>
          <c:min val="0"/>
        </c:scaling>
        <c:delete val="0"/>
        <c:axPos val="l"/>
        <c:numFmt formatCode="General" sourceLinked="1"/>
        <c:majorTickMark val="none"/>
        <c:minorTickMark val="none"/>
        <c:tickLblPos val="nextTo"/>
        <c:spPr>
          <a:noFill/>
          <a:ln>
            <a:solidFill>
              <a:schemeClr val="tx1"/>
            </a:solidFill>
            <a:headEnd type="none"/>
            <a:tailEnd type="arrow"/>
          </a:ln>
          <a:effectLst/>
        </c:spPr>
        <c:txPr>
          <a:bodyPr rot="-60000000" spcFirstLastPara="1" vertOverflow="ellipsis" vert="horz" wrap="square" anchor="ctr" anchorCtr="1"/>
          <a:lstStyle/>
          <a:p>
            <a:pPr>
              <a:defRPr sz="700" b="0" i="0" u="none" strike="noStrike" kern="1200" spc="20" baseline="0">
                <a:solidFill>
                  <a:schemeClr val="dk1">
                    <a:lumMod val="65000"/>
                    <a:lumOff val="35000"/>
                  </a:schemeClr>
                </a:solidFill>
                <a:latin typeface="+mn-lt"/>
                <a:ea typeface="Arial Unicode MS"/>
                <a:cs typeface="+mn-cs"/>
              </a:defRPr>
            </a:pPr>
            <a:endParaRPr lang="ko-KR"/>
          </a:p>
        </c:txPr>
        <c:crossAx val="588174136"/>
        <c:crosses val="autoZero"/>
        <c:crossBetween val="between"/>
        <c:majorUnit val="15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bg1"/>
      </a:solidFill>
      <a:round/>
    </a:ln>
    <a:effectLst/>
  </c:spPr>
  <c:txPr>
    <a:bodyPr/>
    <a:lstStyle/>
    <a:p>
      <a:pPr>
        <a:defRPr sz="700">
          <a:ea typeface="Arial Unicode MS"/>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0.37803</cdr:x>
      <cdr:y>0.72688</cdr:y>
    </cdr:from>
    <cdr:to>
      <cdr:x>0.69942</cdr:x>
      <cdr:y>0.72688</cdr:y>
    </cdr:to>
    <cdr:grpSp>
      <cdr:nvGrpSpPr>
        <cdr:cNvPr id="2" name="Group 1">
          <a:extLst xmlns:a="http://schemas.openxmlformats.org/drawingml/2006/main">
            <a:ext uri="{FF2B5EF4-FFF2-40B4-BE49-F238E27FC236}">
              <a16:creationId xmlns:a16="http://schemas.microsoft.com/office/drawing/2014/main" id="{C8746875-6386-4ABE-85D6-18681DCEADCD}"/>
            </a:ext>
          </a:extLst>
        </cdr:cNvPr>
        <cdr:cNvGrpSpPr/>
      </cdr:nvGrpSpPr>
      <cdr:grpSpPr>
        <a:xfrm xmlns:a="http://schemas.openxmlformats.org/drawingml/2006/main">
          <a:off x="1240118" y="1040681"/>
          <a:ext cx="1054311" cy="0"/>
          <a:chOff x="1240126" y="1188761"/>
          <a:chExt cx="1054306" cy="0"/>
        </a:xfrm>
      </cdr:grpSpPr>
      <cdr:cxnSp macro="">
        <cdr:nvCxnSpPr>
          <cdr:cNvPr id="3" name="Straight Arrow Connector 2">
            <a:extLst xmlns:a="http://schemas.openxmlformats.org/drawingml/2006/main">
              <a:ext uri="{FF2B5EF4-FFF2-40B4-BE49-F238E27FC236}">
                <a16:creationId xmlns:a16="http://schemas.microsoft.com/office/drawing/2014/main" id="{E8B87977-AAA4-42E3-A393-7B8C70DAEE9C}"/>
              </a:ext>
            </a:extLst>
          </cdr:cNvPr>
          <cdr:cNvCxnSpPr/>
        </cdr:nvCxnSpPr>
        <cdr:spPr>
          <a:xfrm xmlns:a="http://schemas.openxmlformats.org/drawingml/2006/main">
            <a:off x="1240126" y="1188761"/>
            <a:ext cx="506243" cy="0"/>
          </a:xfrm>
          <a:prstGeom xmlns:a="http://schemas.openxmlformats.org/drawingml/2006/main" prst="straightConnector1">
            <a:avLst/>
          </a:prstGeom>
          <a:ln xmlns:a="http://schemas.openxmlformats.org/drawingml/2006/main">
            <a:headEnd type="triangle" w="med" len="med"/>
            <a:tailEnd type="triangle" w="med" len="med"/>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cxnSp macro="">
        <cdr:nvCxnSpPr>
          <cdr:cNvPr id="4" name="Straight Arrow Connector 3">
            <a:extLst xmlns:a="http://schemas.openxmlformats.org/drawingml/2006/main">
              <a:ext uri="{FF2B5EF4-FFF2-40B4-BE49-F238E27FC236}">
                <a16:creationId xmlns:a16="http://schemas.microsoft.com/office/drawing/2014/main" id="{916C0C50-58CE-4EC3-A18A-963493FAC727}"/>
              </a:ext>
            </a:extLst>
          </cdr:cNvPr>
          <cdr:cNvCxnSpPr/>
        </cdr:nvCxnSpPr>
        <cdr:spPr>
          <a:xfrm xmlns:a="http://schemas.openxmlformats.org/drawingml/2006/main">
            <a:off x="1788189" y="1188761"/>
            <a:ext cx="506243" cy="0"/>
          </a:xfrm>
          <a:prstGeom xmlns:a="http://schemas.openxmlformats.org/drawingml/2006/main" prst="straightConnector1">
            <a:avLst/>
          </a:prstGeom>
          <a:ln xmlns:a="http://schemas.openxmlformats.org/drawingml/2006/main">
            <a:headEnd type="triangle" w="med" len="med"/>
            <a:tailEnd type="triangle" w="med" len="med"/>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9202" cy="512304"/>
          </a:xfrm>
          <a:prstGeom prst="rect">
            <a:avLst/>
          </a:prstGeom>
        </p:spPr>
        <p:txBody>
          <a:bodyPr vert="horz" lIns="94796" tIns="47398" rIns="94796" bIns="47398" rtlCol="0"/>
          <a:lstStyle>
            <a:lvl1pPr algn="l">
              <a:defRPr sz="1200"/>
            </a:lvl1pPr>
          </a:lstStyle>
          <a:p>
            <a:endParaRPr lang="ko-KR" altLang="en-US"/>
          </a:p>
        </p:txBody>
      </p:sp>
      <p:sp>
        <p:nvSpPr>
          <p:cNvPr id="3" name="날짜 개체 틀 2"/>
          <p:cNvSpPr>
            <a:spLocks noGrp="1"/>
          </p:cNvSpPr>
          <p:nvPr>
            <p:ph type="dt" idx="1"/>
          </p:nvPr>
        </p:nvSpPr>
        <p:spPr>
          <a:xfrm>
            <a:off x="4023203" y="0"/>
            <a:ext cx="3079202" cy="512304"/>
          </a:xfrm>
          <a:prstGeom prst="rect">
            <a:avLst/>
          </a:prstGeom>
        </p:spPr>
        <p:txBody>
          <a:bodyPr vert="horz" lIns="94796" tIns="47398" rIns="94796" bIns="47398" rtlCol="0"/>
          <a:lstStyle>
            <a:lvl1pPr algn="r">
              <a:defRPr sz="1200"/>
            </a:lvl1pPr>
          </a:lstStyle>
          <a:p>
            <a:fld id="{0BAD167F-DC93-4EDA-838A-97308F6998D4}" type="datetimeFigureOut">
              <a:rPr lang="ko-KR" altLang="en-US" smtClean="0"/>
              <a:t>2021-04-21</a:t>
            </a:fld>
            <a:endParaRPr lang="ko-KR" altLang="en-US"/>
          </a:p>
        </p:txBody>
      </p:sp>
      <p:sp>
        <p:nvSpPr>
          <p:cNvPr id="4" name="슬라이드 이미지 개체 틀 3"/>
          <p:cNvSpPr>
            <a:spLocks noGrp="1" noRot="1" noChangeAspect="1"/>
          </p:cNvSpPr>
          <p:nvPr>
            <p:ph type="sldImg" idx="2"/>
          </p:nvPr>
        </p:nvSpPr>
        <p:spPr>
          <a:xfrm>
            <a:off x="-290513" y="768350"/>
            <a:ext cx="7685088" cy="3836988"/>
          </a:xfrm>
          <a:prstGeom prst="rect">
            <a:avLst/>
          </a:prstGeom>
          <a:noFill/>
          <a:ln w="12700">
            <a:solidFill>
              <a:prstClr val="black"/>
            </a:solidFill>
          </a:ln>
        </p:spPr>
        <p:txBody>
          <a:bodyPr vert="horz" lIns="94796" tIns="47398" rIns="94796" bIns="47398" rtlCol="0" anchor="ctr"/>
          <a:lstStyle/>
          <a:p>
            <a:endParaRPr lang="ko-KR" altLang="en-US"/>
          </a:p>
        </p:txBody>
      </p:sp>
      <p:sp>
        <p:nvSpPr>
          <p:cNvPr id="5" name="슬라이드 노트 개체 틀 4"/>
          <p:cNvSpPr>
            <a:spLocks noGrp="1"/>
          </p:cNvSpPr>
          <p:nvPr>
            <p:ph type="body" sz="quarter" idx="3"/>
          </p:nvPr>
        </p:nvSpPr>
        <p:spPr>
          <a:xfrm>
            <a:off x="710075" y="4861155"/>
            <a:ext cx="5683914" cy="4605821"/>
          </a:xfrm>
          <a:prstGeom prst="rect">
            <a:avLst/>
          </a:prstGeom>
        </p:spPr>
        <p:txBody>
          <a:bodyPr vert="horz" lIns="94796" tIns="47398" rIns="94796" bIns="47398"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0673"/>
            <a:ext cx="3079202" cy="512303"/>
          </a:xfrm>
          <a:prstGeom prst="rect">
            <a:avLst/>
          </a:prstGeom>
        </p:spPr>
        <p:txBody>
          <a:bodyPr vert="horz" lIns="94796" tIns="47398" rIns="94796" bIns="47398"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4023203" y="9720673"/>
            <a:ext cx="3079202" cy="512303"/>
          </a:xfrm>
          <a:prstGeom prst="rect">
            <a:avLst/>
          </a:prstGeom>
        </p:spPr>
        <p:txBody>
          <a:bodyPr vert="horz" lIns="94796" tIns="47398" rIns="94796" bIns="47398" rtlCol="0" anchor="b"/>
          <a:lstStyle>
            <a:lvl1pPr algn="r">
              <a:defRPr sz="1200"/>
            </a:lvl1pPr>
          </a:lstStyle>
          <a:p>
            <a:fld id="{54E31A8A-81EC-4747-B9CF-DA2A9CC19EEB}" type="slidenum">
              <a:rPr lang="ko-KR" altLang="en-US" smtClean="0"/>
              <a:t>‹#›</a:t>
            </a:fld>
            <a:endParaRPr lang="ko-KR" altLang="en-US"/>
          </a:p>
        </p:txBody>
      </p:sp>
    </p:spTree>
    <p:extLst>
      <p:ext uri="{BB962C8B-B14F-4D97-AF65-F5344CB8AC3E}">
        <p14:creationId xmlns:p14="http://schemas.microsoft.com/office/powerpoint/2010/main" val="330438985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68350"/>
            <a:ext cx="7685088" cy="3836988"/>
          </a:xfrm>
        </p:spPr>
      </p:sp>
      <p:sp>
        <p:nvSpPr>
          <p:cNvPr id="3" name="Notes Placeholder 2"/>
          <p:cNvSpPr>
            <a:spLocks noGrp="1"/>
          </p:cNvSpPr>
          <p:nvPr>
            <p:ph type="body" idx="1"/>
          </p:nvPr>
        </p:nvSpPr>
        <p:spPr/>
        <p:txBody>
          <a:bodyPr/>
          <a:lstStyle/>
          <a:p>
            <a:r>
              <a:rPr lang="ko-KR" altLang="en-US" dirty="0"/>
              <a:t>반소결 영문</a:t>
            </a:r>
          </a:p>
        </p:txBody>
      </p:sp>
      <p:sp>
        <p:nvSpPr>
          <p:cNvPr id="4" name="Slide Number Placeholder 3"/>
          <p:cNvSpPr>
            <a:spLocks noGrp="1"/>
          </p:cNvSpPr>
          <p:nvPr>
            <p:ph type="sldNum" sz="quarter" idx="5"/>
          </p:nvPr>
        </p:nvSpPr>
        <p:spPr/>
        <p:txBody>
          <a:bodyPr/>
          <a:lstStyle/>
          <a:p>
            <a:fld id="{54E31A8A-81EC-4747-B9CF-DA2A9CC19EEB}" type="slidenum">
              <a:rPr lang="ko-KR" altLang="en-US" smtClean="0"/>
              <a:t>1</a:t>
            </a:fld>
            <a:endParaRPr lang="ko-KR" altLang="en-US"/>
          </a:p>
        </p:txBody>
      </p:sp>
    </p:spTree>
    <p:extLst>
      <p:ext uri="{BB962C8B-B14F-4D97-AF65-F5344CB8AC3E}">
        <p14:creationId xmlns:p14="http://schemas.microsoft.com/office/powerpoint/2010/main" val="77225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68350"/>
            <a:ext cx="7685088" cy="3836988"/>
          </a:xfrm>
        </p:spPr>
      </p:sp>
      <p:sp>
        <p:nvSpPr>
          <p:cNvPr id="3" name="Notes Placeholder 2"/>
          <p:cNvSpPr>
            <a:spLocks noGrp="1"/>
          </p:cNvSpPr>
          <p:nvPr>
            <p:ph type="body" idx="1"/>
          </p:nvPr>
        </p:nvSpPr>
        <p:spPr/>
        <p:txBody>
          <a:bodyPr/>
          <a:lstStyle/>
          <a:p>
            <a:r>
              <a:rPr lang="ko-KR" altLang="en-US" dirty="0"/>
              <a:t>반소결 영문</a:t>
            </a:r>
          </a:p>
        </p:txBody>
      </p:sp>
      <p:sp>
        <p:nvSpPr>
          <p:cNvPr id="4" name="Slide Number Placeholder 3"/>
          <p:cNvSpPr>
            <a:spLocks noGrp="1"/>
          </p:cNvSpPr>
          <p:nvPr>
            <p:ph type="sldNum" sz="quarter" idx="5"/>
          </p:nvPr>
        </p:nvSpPr>
        <p:spPr/>
        <p:txBody>
          <a:bodyPr/>
          <a:lstStyle/>
          <a:p>
            <a:fld id="{54E31A8A-81EC-4747-B9CF-DA2A9CC19EEB}" type="slidenum">
              <a:rPr lang="ko-KR" altLang="en-US" smtClean="0"/>
              <a:t>2</a:t>
            </a:fld>
            <a:endParaRPr lang="ko-KR" altLang="en-US"/>
          </a:p>
        </p:txBody>
      </p:sp>
    </p:spTree>
    <p:extLst>
      <p:ext uri="{BB962C8B-B14F-4D97-AF65-F5344CB8AC3E}">
        <p14:creationId xmlns:p14="http://schemas.microsoft.com/office/powerpoint/2010/main" val="30198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11414" y="1677710"/>
            <a:ext cx="9195992" cy="1157644"/>
          </a:xfrm>
        </p:spPr>
        <p:txBody>
          <a:bodyPr/>
          <a:lstStyle/>
          <a:p>
            <a:r>
              <a:rPr lang="ko-KR" altLang="en-US"/>
              <a:t>마스터 제목 스타일 편집</a:t>
            </a:r>
          </a:p>
        </p:txBody>
      </p:sp>
      <p:sp>
        <p:nvSpPr>
          <p:cNvPr id="3" name="부제목 2"/>
          <p:cNvSpPr>
            <a:spLocks noGrp="1"/>
          </p:cNvSpPr>
          <p:nvPr>
            <p:ph type="subTitle" idx="1"/>
          </p:nvPr>
        </p:nvSpPr>
        <p:spPr>
          <a:xfrm>
            <a:off x="1622827" y="3060384"/>
            <a:ext cx="7573169" cy="1380172"/>
          </a:xfrm>
        </p:spPr>
        <p:txBody>
          <a:bodyPr/>
          <a:lstStyle>
            <a:lvl1pPr marL="0" indent="0" algn="ctr">
              <a:buNone/>
              <a:defRPr>
                <a:solidFill>
                  <a:schemeClr val="tx1">
                    <a:tint val="75000"/>
                  </a:schemeClr>
                </a:solidFill>
              </a:defRPr>
            </a:lvl1pPr>
            <a:lvl2pPr marL="257617" indent="0" algn="ctr">
              <a:buNone/>
              <a:defRPr>
                <a:solidFill>
                  <a:schemeClr val="tx1">
                    <a:tint val="75000"/>
                  </a:schemeClr>
                </a:solidFill>
              </a:defRPr>
            </a:lvl2pPr>
            <a:lvl3pPr marL="515231" indent="0" algn="ctr">
              <a:buNone/>
              <a:defRPr>
                <a:solidFill>
                  <a:schemeClr val="tx1">
                    <a:tint val="75000"/>
                  </a:schemeClr>
                </a:solidFill>
              </a:defRPr>
            </a:lvl3pPr>
            <a:lvl4pPr marL="772847" indent="0" algn="ctr">
              <a:buNone/>
              <a:defRPr>
                <a:solidFill>
                  <a:schemeClr val="tx1">
                    <a:tint val="75000"/>
                  </a:schemeClr>
                </a:solidFill>
              </a:defRPr>
            </a:lvl4pPr>
            <a:lvl5pPr marL="1030463" indent="0" algn="ctr">
              <a:buNone/>
              <a:defRPr>
                <a:solidFill>
                  <a:schemeClr val="tx1">
                    <a:tint val="75000"/>
                  </a:schemeClr>
                </a:solidFill>
              </a:defRPr>
            </a:lvl5pPr>
            <a:lvl6pPr marL="1288080" indent="0" algn="ctr">
              <a:buNone/>
              <a:defRPr>
                <a:solidFill>
                  <a:schemeClr val="tx1">
                    <a:tint val="75000"/>
                  </a:schemeClr>
                </a:solidFill>
              </a:defRPr>
            </a:lvl6pPr>
            <a:lvl7pPr marL="1545694" indent="0" algn="ctr">
              <a:buNone/>
              <a:defRPr>
                <a:solidFill>
                  <a:schemeClr val="tx1">
                    <a:tint val="75000"/>
                  </a:schemeClr>
                </a:solidFill>
              </a:defRPr>
            </a:lvl7pPr>
            <a:lvl8pPr marL="1803309" indent="0" algn="ctr">
              <a:buNone/>
              <a:defRPr>
                <a:solidFill>
                  <a:schemeClr val="tx1">
                    <a:tint val="75000"/>
                  </a:schemeClr>
                </a:solidFill>
              </a:defRPr>
            </a:lvl8pPr>
            <a:lvl9pPr marL="2060926"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137174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164513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843648" y="216282"/>
            <a:ext cx="2434233" cy="4608076"/>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40942" y="216282"/>
            <a:ext cx="7122384" cy="4608076"/>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368741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464833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54615" y="3470438"/>
            <a:ext cx="9195992" cy="1072634"/>
          </a:xfrm>
        </p:spPr>
        <p:txBody>
          <a:bodyPr anchor="t"/>
          <a:lstStyle>
            <a:lvl1pPr algn="l">
              <a:defRPr sz="2300" b="1" cap="all"/>
            </a:lvl1pPr>
          </a:lstStyle>
          <a:p>
            <a:r>
              <a:rPr lang="ko-KR" altLang="en-US"/>
              <a:t>마스터 제목 스타일 편집</a:t>
            </a:r>
          </a:p>
        </p:txBody>
      </p:sp>
      <p:sp>
        <p:nvSpPr>
          <p:cNvPr id="3" name="텍스트 개체 틀 2"/>
          <p:cNvSpPr>
            <a:spLocks noGrp="1"/>
          </p:cNvSpPr>
          <p:nvPr>
            <p:ph type="body" idx="1"/>
          </p:nvPr>
        </p:nvSpPr>
        <p:spPr>
          <a:xfrm>
            <a:off x="854615" y="2289043"/>
            <a:ext cx="9195992" cy="1181398"/>
          </a:xfrm>
        </p:spPr>
        <p:txBody>
          <a:bodyPr anchor="b"/>
          <a:lstStyle>
            <a:lvl1pPr marL="0" indent="0">
              <a:buNone/>
              <a:defRPr sz="1100">
                <a:solidFill>
                  <a:schemeClr val="tx1">
                    <a:tint val="75000"/>
                  </a:schemeClr>
                </a:solidFill>
              </a:defRPr>
            </a:lvl1pPr>
            <a:lvl2pPr marL="257617" indent="0">
              <a:buNone/>
              <a:defRPr sz="1000">
                <a:solidFill>
                  <a:schemeClr val="tx1">
                    <a:tint val="75000"/>
                  </a:schemeClr>
                </a:solidFill>
              </a:defRPr>
            </a:lvl2pPr>
            <a:lvl3pPr marL="515231" indent="0">
              <a:buNone/>
              <a:defRPr sz="900">
                <a:solidFill>
                  <a:schemeClr val="tx1">
                    <a:tint val="75000"/>
                  </a:schemeClr>
                </a:solidFill>
              </a:defRPr>
            </a:lvl3pPr>
            <a:lvl4pPr marL="772847" indent="0">
              <a:buNone/>
              <a:defRPr sz="800">
                <a:solidFill>
                  <a:schemeClr val="tx1">
                    <a:tint val="75000"/>
                  </a:schemeClr>
                </a:solidFill>
              </a:defRPr>
            </a:lvl4pPr>
            <a:lvl5pPr marL="1030463" indent="0">
              <a:buNone/>
              <a:defRPr sz="800">
                <a:solidFill>
                  <a:schemeClr val="tx1">
                    <a:tint val="75000"/>
                  </a:schemeClr>
                </a:solidFill>
              </a:defRPr>
            </a:lvl5pPr>
            <a:lvl6pPr marL="1288080" indent="0">
              <a:buNone/>
              <a:defRPr sz="800">
                <a:solidFill>
                  <a:schemeClr val="tx1">
                    <a:tint val="75000"/>
                  </a:schemeClr>
                </a:solidFill>
              </a:defRPr>
            </a:lvl6pPr>
            <a:lvl7pPr marL="1545694" indent="0">
              <a:buNone/>
              <a:defRPr sz="800">
                <a:solidFill>
                  <a:schemeClr val="tx1">
                    <a:tint val="75000"/>
                  </a:schemeClr>
                </a:solidFill>
              </a:defRPr>
            </a:lvl7pPr>
            <a:lvl8pPr marL="1803309" indent="0">
              <a:buNone/>
              <a:defRPr sz="800">
                <a:solidFill>
                  <a:schemeClr val="tx1">
                    <a:tint val="75000"/>
                  </a:schemeClr>
                </a:solidFill>
              </a:defRPr>
            </a:lvl8pPr>
            <a:lvl9pPr marL="2060926" indent="0">
              <a:buNone/>
              <a:defRPr sz="8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390149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40944" y="1260161"/>
            <a:ext cx="4778310" cy="3564196"/>
          </a:xfrm>
        </p:spPr>
        <p:txBody>
          <a:bodyPr/>
          <a:lstStyle>
            <a:lvl1pPr>
              <a:defRPr sz="1600"/>
            </a:lvl1pPr>
            <a:lvl2pPr>
              <a:defRPr sz="1400"/>
            </a:lvl2pPr>
            <a:lvl3pPr>
              <a:defRPr sz="1100"/>
            </a:lvl3pPr>
            <a:lvl4pPr>
              <a:defRPr sz="1000"/>
            </a:lvl4pPr>
            <a:lvl5pPr>
              <a:defRPr sz="1000"/>
            </a:lvl5pPr>
            <a:lvl6pPr>
              <a:defRPr sz="1000"/>
            </a:lvl6pPr>
            <a:lvl7pPr>
              <a:defRPr sz="1000"/>
            </a:lvl7pPr>
            <a:lvl8pPr>
              <a:defRPr sz="1000"/>
            </a:lvl8pPr>
            <a:lvl9pPr>
              <a:defRPr sz="1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499566" y="1260161"/>
            <a:ext cx="4778310" cy="3564196"/>
          </a:xfrm>
        </p:spPr>
        <p:txBody>
          <a:bodyPr/>
          <a:lstStyle>
            <a:lvl1pPr>
              <a:defRPr sz="1600"/>
            </a:lvl1pPr>
            <a:lvl2pPr>
              <a:defRPr sz="1400"/>
            </a:lvl2pPr>
            <a:lvl3pPr>
              <a:defRPr sz="1100"/>
            </a:lvl3pPr>
            <a:lvl4pPr>
              <a:defRPr sz="1000"/>
            </a:lvl4pPr>
            <a:lvl5pPr>
              <a:defRPr sz="1000"/>
            </a:lvl5pPr>
            <a:lvl6pPr>
              <a:defRPr sz="1000"/>
            </a:lvl6pPr>
            <a:lvl7pPr>
              <a:defRPr sz="1000"/>
            </a:lvl7pPr>
            <a:lvl8pPr>
              <a:defRPr sz="1000"/>
            </a:lvl8pPr>
            <a:lvl9pPr>
              <a:defRPr sz="1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412736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540940" y="1208906"/>
            <a:ext cx="4780188" cy="503812"/>
          </a:xfrm>
        </p:spPr>
        <p:txBody>
          <a:bodyPr anchor="b"/>
          <a:lstStyle>
            <a:lvl1pPr marL="0" indent="0">
              <a:buNone/>
              <a:defRPr sz="1400" b="1"/>
            </a:lvl1pPr>
            <a:lvl2pPr marL="257617" indent="0">
              <a:buNone/>
              <a:defRPr sz="1100" b="1"/>
            </a:lvl2pPr>
            <a:lvl3pPr marL="515231" indent="0">
              <a:buNone/>
              <a:defRPr sz="1000" b="1"/>
            </a:lvl3pPr>
            <a:lvl4pPr marL="772847" indent="0">
              <a:buNone/>
              <a:defRPr sz="900" b="1"/>
            </a:lvl4pPr>
            <a:lvl5pPr marL="1030463" indent="0">
              <a:buNone/>
              <a:defRPr sz="900" b="1"/>
            </a:lvl5pPr>
            <a:lvl6pPr marL="1288080" indent="0">
              <a:buNone/>
              <a:defRPr sz="900" b="1"/>
            </a:lvl6pPr>
            <a:lvl7pPr marL="1545694" indent="0">
              <a:buNone/>
              <a:defRPr sz="900" b="1"/>
            </a:lvl7pPr>
            <a:lvl8pPr marL="1803309" indent="0">
              <a:buNone/>
              <a:defRPr sz="900" b="1"/>
            </a:lvl8pPr>
            <a:lvl9pPr marL="2060926" indent="0">
              <a:buNone/>
              <a:defRPr sz="900" b="1"/>
            </a:lvl9pPr>
          </a:lstStyle>
          <a:p>
            <a:pPr lvl="0"/>
            <a:r>
              <a:rPr lang="ko-KR" altLang="en-US"/>
              <a:t>마스터 텍스트 스타일을 편집합니다</a:t>
            </a:r>
          </a:p>
        </p:txBody>
      </p:sp>
      <p:sp>
        <p:nvSpPr>
          <p:cNvPr id="4" name="내용 개체 틀 3"/>
          <p:cNvSpPr>
            <a:spLocks noGrp="1"/>
          </p:cNvSpPr>
          <p:nvPr>
            <p:ph sz="half" idx="2"/>
          </p:nvPr>
        </p:nvSpPr>
        <p:spPr>
          <a:xfrm>
            <a:off x="540940" y="1712722"/>
            <a:ext cx="4780188" cy="3111639"/>
          </a:xfrm>
        </p:spPr>
        <p:txBody>
          <a:bodyPr/>
          <a:lstStyle>
            <a:lvl1pPr>
              <a:defRPr sz="1400"/>
            </a:lvl1pPr>
            <a:lvl2pPr>
              <a:defRPr sz="1100"/>
            </a:lvl2pPr>
            <a:lvl3pPr>
              <a:defRPr sz="1000"/>
            </a:lvl3pPr>
            <a:lvl4pPr>
              <a:defRPr sz="900"/>
            </a:lvl4pPr>
            <a:lvl5pPr>
              <a:defRPr sz="900"/>
            </a:lvl5pPr>
            <a:lvl6pPr>
              <a:defRPr sz="900"/>
            </a:lvl6pPr>
            <a:lvl7pPr>
              <a:defRPr sz="900"/>
            </a:lvl7pPr>
            <a:lvl8pPr>
              <a:defRPr sz="900"/>
            </a:lvl8pPr>
            <a:lvl9pPr>
              <a:defRPr sz="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495809" y="1208906"/>
            <a:ext cx="4782065" cy="503812"/>
          </a:xfrm>
        </p:spPr>
        <p:txBody>
          <a:bodyPr anchor="b"/>
          <a:lstStyle>
            <a:lvl1pPr marL="0" indent="0">
              <a:buNone/>
              <a:defRPr sz="1400" b="1"/>
            </a:lvl1pPr>
            <a:lvl2pPr marL="257617" indent="0">
              <a:buNone/>
              <a:defRPr sz="1100" b="1"/>
            </a:lvl2pPr>
            <a:lvl3pPr marL="515231" indent="0">
              <a:buNone/>
              <a:defRPr sz="1000" b="1"/>
            </a:lvl3pPr>
            <a:lvl4pPr marL="772847" indent="0">
              <a:buNone/>
              <a:defRPr sz="900" b="1"/>
            </a:lvl4pPr>
            <a:lvl5pPr marL="1030463" indent="0">
              <a:buNone/>
              <a:defRPr sz="900" b="1"/>
            </a:lvl5pPr>
            <a:lvl6pPr marL="1288080" indent="0">
              <a:buNone/>
              <a:defRPr sz="900" b="1"/>
            </a:lvl6pPr>
            <a:lvl7pPr marL="1545694" indent="0">
              <a:buNone/>
              <a:defRPr sz="900" b="1"/>
            </a:lvl7pPr>
            <a:lvl8pPr marL="1803309" indent="0">
              <a:buNone/>
              <a:defRPr sz="900" b="1"/>
            </a:lvl8pPr>
            <a:lvl9pPr marL="2060926" indent="0">
              <a:buNone/>
              <a:defRPr sz="900" b="1"/>
            </a:lvl9pPr>
          </a:lstStyle>
          <a:p>
            <a:pPr lvl="0"/>
            <a:r>
              <a:rPr lang="ko-KR" altLang="en-US"/>
              <a:t>마스터 텍스트 스타일을 편집합니다</a:t>
            </a:r>
          </a:p>
        </p:txBody>
      </p:sp>
      <p:sp>
        <p:nvSpPr>
          <p:cNvPr id="6" name="내용 개체 틀 5"/>
          <p:cNvSpPr>
            <a:spLocks noGrp="1"/>
          </p:cNvSpPr>
          <p:nvPr>
            <p:ph sz="quarter" idx="4"/>
          </p:nvPr>
        </p:nvSpPr>
        <p:spPr>
          <a:xfrm>
            <a:off x="5495809" y="1712722"/>
            <a:ext cx="4782065" cy="3111639"/>
          </a:xfrm>
        </p:spPr>
        <p:txBody>
          <a:bodyPr/>
          <a:lstStyle>
            <a:lvl1pPr>
              <a:defRPr sz="1400"/>
            </a:lvl1pPr>
            <a:lvl2pPr>
              <a:defRPr sz="1100"/>
            </a:lvl2pPr>
            <a:lvl3pPr>
              <a:defRPr sz="1000"/>
            </a:lvl3pPr>
            <a:lvl4pPr>
              <a:defRPr sz="900"/>
            </a:lvl4pPr>
            <a:lvl5pPr>
              <a:defRPr sz="900"/>
            </a:lvl5pPr>
            <a:lvl6pPr>
              <a:defRPr sz="900"/>
            </a:lvl6pPr>
            <a:lvl7pPr>
              <a:defRPr sz="900"/>
            </a:lvl7pPr>
            <a:lvl8pPr>
              <a:defRPr sz="900"/>
            </a:lvl8pPr>
            <a:lvl9pPr>
              <a:defRPr sz="9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373839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34958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400965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40949" y="215035"/>
            <a:ext cx="3559315" cy="915114"/>
          </a:xfrm>
        </p:spPr>
        <p:txBody>
          <a:bodyPr anchor="b"/>
          <a:lstStyle>
            <a:lvl1pPr algn="l">
              <a:defRPr sz="1100" b="1"/>
            </a:lvl1pPr>
          </a:lstStyle>
          <a:p>
            <a:r>
              <a:rPr lang="ko-KR" altLang="en-US"/>
              <a:t>마스터 제목 스타일 편집</a:t>
            </a:r>
          </a:p>
        </p:txBody>
      </p:sp>
      <p:sp>
        <p:nvSpPr>
          <p:cNvPr id="3" name="내용 개체 틀 2"/>
          <p:cNvSpPr>
            <a:spLocks noGrp="1"/>
          </p:cNvSpPr>
          <p:nvPr>
            <p:ph idx="1"/>
          </p:nvPr>
        </p:nvSpPr>
        <p:spPr>
          <a:xfrm>
            <a:off x="4229855" y="215033"/>
            <a:ext cx="6048018" cy="4609326"/>
          </a:xfrm>
        </p:spPr>
        <p:txBody>
          <a:bodyPr/>
          <a:lstStyle>
            <a:lvl1pPr>
              <a:defRPr sz="1800"/>
            </a:lvl1pPr>
            <a:lvl2pPr>
              <a:defRPr sz="1600"/>
            </a:lvl2pPr>
            <a:lvl3pPr>
              <a:defRPr sz="1400"/>
            </a:lvl3pPr>
            <a:lvl4pPr>
              <a:defRPr sz="1100"/>
            </a:lvl4pPr>
            <a:lvl5pPr>
              <a:defRPr sz="1100"/>
            </a:lvl5pPr>
            <a:lvl6pPr>
              <a:defRPr sz="1100"/>
            </a:lvl6pPr>
            <a:lvl7pPr>
              <a:defRPr sz="1100"/>
            </a:lvl7pPr>
            <a:lvl8pPr>
              <a:defRPr sz="1100"/>
            </a:lvl8pPr>
            <a:lvl9pPr>
              <a:defRPr sz="11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540949" y="1130141"/>
            <a:ext cx="3559315" cy="3694212"/>
          </a:xfrm>
        </p:spPr>
        <p:txBody>
          <a:bodyPr/>
          <a:lstStyle>
            <a:lvl1pPr marL="0" indent="0">
              <a:buNone/>
              <a:defRPr sz="800"/>
            </a:lvl1pPr>
            <a:lvl2pPr marL="257617" indent="0">
              <a:buNone/>
              <a:defRPr sz="700"/>
            </a:lvl2pPr>
            <a:lvl3pPr marL="515231" indent="0">
              <a:buNone/>
              <a:defRPr sz="600"/>
            </a:lvl3pPr>
            <a:lvl4pPr marL="772847" indent="0">
              <a:buNone/>
              <a:defRPr sz="500"/>
            </a:lvl4pPr>
            <a:lvl5pPr marL="1030463" indent="0">
              <a:buNone/>
              <a:defRPr sz="500"/>
            </a:lvl5pPr>
            <a:lvl6pPr marL="1288080" indent="0">
              <a:buNone/>
              <a:defRPr sz="500"/>
            </a:lvl6pPr>
            <a:lvl7pPr marL="1545694" indent="0">
              <a:buNone/>
              <a:defRPr sz="500"/>
            </a:lvl7pPr>
            <a:lvl8pPr marL="1803309" indent="0">
              <a:buNone/>
              <a:defRPr sz="500"/>
            </a:lvl8pPr>
            <a:lvl9pPr marL="2060926" indent="0">
              <a:buNone/>
              <a:defRPr sz="5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113257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20564" y="3780482"/>
            <a:ext cx="6491288" cy="446306"/>
          </a:xfrm>
        </p:spPr>
        <p:txBody>
          <a:bodyPr anchor="b"/>
          <a:lstStyle>
            <a:lvl1pPr algn="l">
              <a:defRPr sz="1100" b="1"/>
            </a:lvl1pPr>
          </a:lstStyle>
          <a:p>
            <a:r>
              <a:rPr lang="ko-KR" altLang="en-US"/>
              <a:t>마스터 제목 스타일 편집</a:t>
            </a:r>
          </a:p>
        </p:txBody>
      </p:sp>
      <p:sp>
        <p:nvSpPr>
          <p:cNvPr id="3" name="그림 개체 틀 2"/>
          <p:cNvSpPr>
            <a:spLocks noGrp="1"/>
          </p:cNvSpPr>
          <p:nvPr>
            <p:ph type="pic" idx="1"/>
          </p:nvPr>
        </p:nvSpPr>
        <p:spPr>
          <a:xfrm>
            <a:off x="2120564" y="482564"/>
            <a:ext cx="6491288" cy="3240405"/>
          </a:xfrm>
        </p:spPr>
        <p:txBody>
          <a:bodyPr/>
          <a:lstStyle>
            <a:lvl1pPr marL="0" indent="0">
              <a:buNone/>
              <a:defRPr sz="1800"/>
            </a:lvl1pPr>
            <a:lvl2pPr marL="257617" indent="0">
              <a:buNone/>
              <a:defRPr sz="1600"/>
            </a:lvl2pPr>
            <a:lvl3pPr marL="515231" indent="0">
              <a:buNone/>
              <a:defRPr sz="1400"/>
            </a:lvl3pPr>
            <a:lvl4pPr marL="772847" indent="0">
              <a:buNone/>
              <a:defRPr sz="1100"/>
            </a:lvl4pPr>
            <a:lvl5pPr marL="1030463" indent="0">
              <a:buNone/>
              <a:defRPr sz="1100"/>
            </a:lvl5pPr>
            <a:lvl6pPr marL="1288080" indent="0">
              <a:buNone/>
              <a:defRPr sz="1100"/>
            </a:lvl6pPr>
            <a:lvl7pPr marL="1545694" indent="0">
              <a:buNone/>
              <a:defRPr sz="1100"/>
            </a:lvl7pPr>
            <a:lvl8pPr marL="1803309" indent="0">
              <a:buNone/>
              <a:defRPr sz="1100"/>
            </a:lvl8pPr>
            <a:lvl9pPr marL="2060926" indent="0">
              <a:buNone/>
              <a:defRPr sz="1100"/>
            </a:lvl9pPr>
          </a:lstStyle>
          <a:p>
            <a:endParaRPr lang="ko-KR" altLang="en-US" dirty="0"/>
          </a:p>
        </p:txBody>
      </p:sp>
      <p:sp>
        <p:nvSpPr>
          <p:cNvPr id="4" name="텍스트 개체 틀 3"/>
          <p:cNvSpPr>
            <a:spLocks noGrp="1"/>
          </p:cNvSpPr>
          <p:nvPr>
            <p:ph type="body" sz="half" idx="2"/>
          </p:nvPr>
        </p:nvSpPr>
        <p:spPr>
          <a:xfrm>
            <a:off x="2120564" y="4226779"/>
            <a:ext cx="6491288" cy="633830"/>
          </a:xfrm>
        </p:spPr>
        <p:txBody>
          <a:bodyPr/>
          <a:lstStyle>
            <a:lvl1pPr marL="0" indent="0">
              <a:buNone/>
              <a:defRPr sz="800"/>
            </a:lvl1pPr>
            <a:lvl2pPr marL="257617" indent="0">
              <a:buNone/>
              <a:defRPr sz="700"/>
            </a:lvl2pPr>
            <a:lvl3pPr marL="515231" indent="0">
              <a:buNone/>
              <a:defRPr sz="600"/>
            </a:lvl3pPr>
            <a:lvl4pPr marL="772847" indent="0">
              <a:buNone/>
              <a:defRPr sz="500"/>
            </a:lvl4pPr>
            <a:lvl5pPr marL="1030463" indent="0">
              <a:buNone/>
              <a:defRPr sz="500"/>
            </a:lvl5pPr>
            <a:lvl6pPr marL="1288080" indent="0">
              <a:buNone/>
              <a:defRPr sz="500"/>
            </a:lvl6pPr>
            <a:lvl7pPr marL="1545694" indent="0">
              <a:buNone/>
              <a:defRPr sz="500"/>
            </a:lvl7pPr>
            <a:lvl8pPr marL="1803309" indent="0">
              <a:buNone/>
              <a:defRPr sz="500"/>
            </a:lvl8pPr>
            <a:lvl9pPr marL="2060926" indent="0">
              <a:buNone/>
              <a:defRPr sz="5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AD2D733E-6361-4FCC-A10A-329897156C33}" type="datetimeFigureOut">
              <a:rPr lang="ko-KR" altLang="en-US" smtClean="0"/>
              <a:t>2021-04-21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173922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40943" y="216280"/>
            <a:ext cx="9736932" cy="900113"/>
          </a:xfrm>
          <a:prstGeom prst="rect">
            <a:avLst/>
          </a:prstGeom>
        </p:spPr>
        <p:txBody>
          <a:bodyPr vert="horz" lIns="51525" tIns="25762" rIns="51525" bIns="25762" rtlCol="0" anchor="ctr">
            <a:normAutofit/>
          </a:bodyPr>
          <a:lstStyle/>
          <a:p>
            <a:r>
              <a:rPr lang="ko-KR" altLang="en-US"/>
              <a:t>마스터 제목 스타일 편집</a:t>
            </a:r>
          </a:p>
        </p:txBody>
      </p:sp>
      <p:sp>
        <p:nvSpPr>
          <p:cNvPr id="3" name="텍스트 개체 틀 2"/>
          <p:cNvSpPr>
            <a:spLocks noGrp="1"/>
          </p:cNvSpPr>
          <p:nvPr>
            <p:ph type="body" idx="1"/>
          </p:nvPr>
        </p:nvSpPr>
        <p:spPr>
          <a:xfrm>
            <a:off x="540943" y="1260161"/>
            <a:ext cx="9736932" cy="3564196"/>
          </a:xfrm>
          <a:prstGeom prst="rect">
            <a:avLst/>
          </a:prstGeom>
        </p:spPr>
        <p:txBody>
          <a:bodyPr vert="horz" lIns="51525" tIns="25762" rIns="51525" bIns="25762"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540943" y="5005630"/>
            <a:ext cx="2524389" cy="287537"/>
          </a:xfrm>
          <a:prstGeom prst="rect">
            <a:avLst/>
          </a:prstGeom>
        </p:spPr>
        <p:txBody>
          <a:bodyPr vert="horz" lIns="51525" tIns="25762" rIns="51525" bIns="25762" rtlCol="0" anchor="ctr"/>
          <a:lstStyle>
            <a:lvl1pPr algn="l">
              <a:defRPr sz="700">
                <a:solidFill>
                  <a:schemeClr val="tx1">
                    <a:tint val="75000"/>
                  </a:schemeClr>
                </a:solidFill>
              </a:defRPr>
            </a:lvl1pPr>
          </a:lstStyle>
          <a:p>
            <a:fld id="{AD2D733E-6361-4FCC-A10A-329897156C33}" type="datetimeFigureOut">
              <a:rPr lang="ko-KR" altLang="en-US" smtClean="0"/>
              <a:t>2021-04-21</a:t>
            </a:fld>
            <a:endParaRPr lang="ko-KR" altLang="en-US" dirty="0"/>
          </a:p>
        </p:txBody>
      </p:sp>
      <p:sp>
        <p:nvSpPr>
          <p:cNvPr id="5" name="바닥글 개체 틀 4"/>
          <p:cNvSpPr>
            <a:spLocks noGrp="1"/>
          </p:cNvSpPr>
          <p:nvPr>
            <p:ph type="ftr" sz="quarter" idx="3"/>
          </p:nvPr>
        </p:nvSpPr>
        <p:spPr>
          <a:xfrm>
            <a:off x="3696431" y="5005630"/>
            <a:ext cx="3425958" cy="287537"/>
          </a:xfrm>
          <a:prstGeom prst="rect">
            <a:avLst/>
          </a:prstGeom>
        </p:spPr>
        <p:txBody>
          <a:bodyPr vert="horz" lIns="51525" tIns="25762" rIns="51525" bIns="25762" rtlCol="0" anchor="ctr"/>
          <a:lstStyle>
            <a:lvl1pPr algn="ctr">
              <a:defRPr sz="7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7753494" y="5005630"/>
            <a:ext cx="2524389" cy="287537"/>
          </a:xfrm>
          <a:prstGeom prst="rect">
            <a:avLst/>
          </a:prstGeom>
        </p:spPr>
        <p:txBody>
          <a:bodyPr vert="horz" lIns="51525" tIns="25762" rIns="51525" bIns="25762" rtlCol="0" anchor="ctr"/>
          <a:lstStyle>
            <a:lvl1pPr algn="r">
              <a:defRPr sz="700">
                <a:solidFill>
                  <a:schemeClr val="tx1">
                    <a:tint val="75000"/>
                  </a:schemeClr>
                </a:solidFill>
              </a:defRPr>
            </a:lvl1pPr>
          </a:lstStyle>
          <a:p>
            <a:fld id="{B32661C6-A4C2-4B98-BBE6-9B3221DC6FA2}" type="slidenum">
              <a:rPr lang="ko-KR" altLang="en-US" smtClean="0"/>
              <a:t>‹#›</a:t>
            </a:fld>
            <a:endParaRPr lang="ko-KR" altLang="en-US" dirty="0"/>
          </a:p>
        </p:txBody>
      </p:sp>
    </p:spTree>
    <p:extLst>
      <p:ext uri="{BB962C8B-B14F-4D97-AF65-F5344CB8AC3E}">
        <p14:creationId xmlns:p14="http://schemas.microsoft.com/office/powerpoint/2010/main" val="826625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5231" rtl="0" eaLnBrk="1" latinLnBrk="1" hangingPunct="1">
        <a:spcBef>
          <a:spcPct val="0"/>
        </a:spcBef>
        <a:buNone/>
        <a:defRPr sz="2500" kern="1200">
          <a:solidFill>
            <a:schemeClr val="tx1"/>
          </a:solidFill>
          <a:latin typeface="+mj-lt"/>
          <a:ea typeface="+mj-ea"/>
          <a:cs typeface="+mj-cs"/>
        </a:defRPr>
      </a:lvl1pPr>
    </p:titleStyle>
    <p:bodyStyle>
      <a:lvl1pPr marL="193211" indent="-193211" algn="l" defTabSz="515231" rtl="0" eaLnBrk="1" latinLnBrk="1" hangingPunct="1">
        <a:spcBef>
          <a:spcPct val="20000"/>
        </a:spcBef>
        <a:buFont typeface="Arial" pitchFamily="34" charset="0"/>
        <a:buChar char="•"/>
        <a:defRPr sz="1800" kern="1200">
          <a:solidFill>
            <a:schemeClr val="tx1"/>
          </a:solidFill>
          <a:latin typeface="+mn-lt"/>
          <a:ea typeface="+mn-ea"/>
          <a:cs typeface="+mn-cs"/>
        </a:defRPr>
      </a:lvl1pPr>
      <a:lvl2pPr marL="418627" indent="-161011" algn="l" defTabSz="515231" rtl="0" eaLnBrk="1" latinLnBrk="1" hangingPunct="1">
        <a:spcBef>
          <a:spcPct val="20000"/>
        </a:spcBef>
        <a:buFont typeface="Arial" pitchFamily="34" charset="0"/>
        <a:buChar char="–"/>
        <a:defRPr sz="1600" kern="1200">
          <a:solidFill>
            <a:schemeClr val="tx1"/>
          </a:solidFill>
          <a:latin typeface="+mn-lt"/>
          <a:ea typeface="+mn-ea"/>
          <a:cs typeface="+mn-cs"/>
        </a:defRPr>
      </a:lvl2pPr>
      <a:lvl3pPr marL="644039" indent="-128808" algn="l" defTabSz="515231" rtl="0" eaLnBrk="1" latinLnBrk="1" hangingPunct="1">
        <a:spcBef>
          <a:spcPct val="20000"/>
        </a:spcBef>
        <a:buFont typeface="Arial" pitchFamily="34" charset="0"/>
        <a:buChar char="•"/>
        <a:defRPr sz="1400" kern="1200">
          <a:solidFill>
            <a:schemeClr val="tx1"/>
          </a:solidFill>
          <a:latin typeface="+mn-lt"/>
          <a:ea typeface="+mn-ea"/>
          <a:cs typeface="+mn-cs"/>
        </a:defRPr>
      </a:lvl3pPr>
      <a:lvl4pPr marL="901656"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4pPr>
      <a:lvl5pPr marL="1159272"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5pPr>
      <a:lvl6pPr marL="1416888"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6pPr>
      <a:lvl7pPr marL="1674502"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7pPr>
      <a:lvl8pPr marL="1932118"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8pPr>
      <a:lvl9pPr marL="2189734" indent="-128808" algn="l" defTabSz="515231" rtl="0" eaLnBrk="1" latinLnBrk="1" hangingPunct="1">
        <a:spcBef>
          <a:spcPct val="20000"/>
        </a:spcBef>
        <a:buFont typeface="Arial" pitchFamily="34" charset="0"/>
        <a:buChar char="•"/>
        <a:defRPr sz="1100" kern="1200">
          <a:solidFill>
            <a:schemeClr val="tx1"/>
          </a:solidFill>
          <a:latin typeface="+mn-lt"/>
          <a:ea typeface="+mn-ea"/>
          <a:cs typeface="+mn-cs"/>
        </a:defRPr>
      </a:lvl9pPr>
    </p:bodyStyle>
    <p:otherStyle>
      <a:defPPr>
        <a:defRPr lang="ko-KR"/>
      </a:defPPr>
      <a:lvl1pPr marL="0" algn="l" defTabSz="515231" rtl="0" eaLnBrk="1" latinLnBrk="1" hangingPunct="1">
        <a:defRPr sz="1000" kern="1200">
          <a:solidFill>
            <a:schemeClr val="tx1"/>
          </a:solidFill>
          <a:latin typeface="+mn-lt"/>
          <a:ea typeface="+mn-ea"/>
          <a:cs typeface="+mn-cs"/>
        </a:defRPr>
      </a:lvl1pPr>
      <a:lvl2pPr marL="257617" algn="l" defTabSz="515231" rtl="0" eaLnBrk="1" latinLnBrk="1" hangingPunct="1">
        <a:defRPr sz="1000" kern="1200">
          <a:solidFill>
            <a:schemeClr val="tx1"/>
          </a:solidFill>
          <a:latin typeface="+mn-lt"/>
          <a:ea typeface="+mn-ea"/>
          <a:cs typeface="+mn-cs"/>
        </a:defRPr>
      </a:lvl2pPr>
      <a:lvl3pPr marL="515231" algn="l" defTabSz="515231" rtl="0" eaLnBrk="1" latinLnBrk="1" hangingPunct="1">
        <a:defRPr sz="1000" kern="1200">
          <a:solidFill>
            <a:schemeClr val="tx1"/>
          </a:solidFill>
          <a:latin typeface="+mn-lt"/>
          <a:ea typeface="+mn-ea"/>
          <a:cs typeface="+mn-cs"/>
        </a:defRPr>
      </a:lvl3pPr>
      <a:lvl4pPr marL="772847" algn="l" defTabSz="515231" rtl="0" eaLnBrk="1" latinLnBrk="1" hangingPunct="1">
        <a:defRPr sz="1000" kern="1200">
          <a:solidFill>
            <a:schemeClr val="tx1"/>
          </a:solidFill>
          <a:latin typeface="+mn-lt"/>
          <a:ea typeface="+mn-ea"/>
          <a:cs typeface="+mn-cs"/>
        </a:defRPr>
      </a:lvl4pPr>
      <a:lvl5pPr marL="1030463" algn="l" defTabSz="515231" rtl="0" eaLnBrk="1" latinLnBrk="1" hangingPunct="1">
        <a:defRPr sz="1000" kern="1200">
          <a:solidFill>
            <a:schemeClr val="tx1"/>
          </a:solidFill>
          <a:latin typeface="+mn-lt"/>
          <a:ea typeface="+mn-ea"/>
          <a:cs typeface="+mn-cs"/>
        </a:defRPr>
      </a:lvl5pPr>
      <a:lvl6pPr marL="1288080" algn="l" defTabSz="515231" rtl="0" eaLnBrk="1" latinLnBrk="1" hangingPunct="1">
        <a:defRPr sz="1000" kern="1200">
          <a:solidFill>
            <a:schemeClr val="tx1"/>
          </a:solidFill>
          <a:latin typeface="+mn-lt"/>
          <a:ea typeface="+mn-ea"/>
          <a:cs typeface="+mn-cs"/>
        </a:defRPr>
      </a:lvl6pPr>
      <a:lvl7pPr marL="1545694" algn="l" defTabSz="515231" rtl="0" eaLnBrk="1" latinLnBrk="1" hangingPunct="1">
        <a:defRPr sz="1000" kern="1200">
          <a:solidFill>
            <a:schemeClr val="tx1"/>
          </a:solidFill>
          <a:latin typeface="+mn-lt"/>
          <a:ea typeface="+mn-ea"/>
          <a:cs typeface="+mn-cs"/>
        </a:defRPr>
      </a:lvl7pPr>
      <a:lvl8pPr marL="1803309" algn="l" defTabSz="515231" rtl="0" eaLnBrk="1" latinLnBrk="1" hangingPunct="1">
        <a:defRPr sz="1000" kern="1200">
          <a:solidFill>
            <a:schemeClr val="tx1"/>
          </a:solidFill>
          <a:latin typeface="+mn-lt"/>
          <a:ea typeface="+mn-ea"/>
          <a:cs typeface="+mn-cs"/>
        </a:defRPr>
      </a:lvl8pPr>
      <a:lvl9pPr marL="2060926" algn="l" defTabSz="515231" rtl="0" eaLnBrk="1" latinLnBrk="1"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1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5" Type="http://schemas.openxmlformats.org/officeDocument/2006/relationships/image" Target="../media/image13.jpe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2.jpeg"/><Relationship Id="rId9" Type="http://schemas.openxmlformats.org/officeDocument/2006/relationships/image" Target="../media/image7.jpeg"/><Relationship Id="rId1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www.acucera.com/"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9.gif"/><Relationship Id="rId1" Type="http://schemas.openxmlformats.org/officeDocument/2006/relationships/slideLayout" Target="../slideLayouts/slideLayout1.xml"/><Relationship Id="rId4"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p:cNvSpPr/>
          <p:nvPr/>
        </p:nvSpPr>
        <p:spPr>
          <a:xfrm>
            <a:off x="0" y="266695"/>
            <a:ext cx="10810004" cy="5112568"/>
          </a:xfrm>
          <a:prstGeom prst="rect">
            <a:avLst/>
          </a:prstGeom>
          <a:ln w="9525"/>
        </p:spPr>
        <p:style>
          <a:lnRef idx="2">
            <a:schemeClr val="dk1"/>
          </a:lnRef>
          <a:fillRef idx="1">
            <a:schemeClr val="lt1"/>
          </a:fillRef>
          <a:effectRef idx="0">
            <a:schemeClr val="dk1"/>
          </a:effectRef>
          <a:fontRef idx="minor">
            <a:schemeClr val="dk1"/>
          </a:fontRef>
        </p:style>
        <p:txBody>
          <a:bodyPr lIns="91420" tIns="45710" rIns="91420" bIns="45710" rtlCol="0" anchor="ctr"/>
          <a:lstStyle/>
          <a:p>
            <a:pPr algn="ctr"/>
            <a:endParaRPr lang="ko-KR" altLang="en-US" dirty="0"/>
          </a:p>
        </p:txBody>
      </p:sp>
      <p:sp>
        <p:nvSpPr>
          <p:cNvPr id="5" name="직사각형 4"/>
          <p:cNvSpPr/>
          <p:nvPr/>
        </p:nvSpPr>
        <p:spPr>
          <a:xfrm>
            <a:off x="8116" y="669483"/>
            <a:ext cx="3609182" cy="5447625"/>
          </a:xfrm>
          <a:prstGeom prst="rect">
            <a:avLst/>
          </a:prstGeom>
        </p:spPr>
        <p:txBody>
          <a:bodyPr wrap="square" lIns="91420" tIns="45710" rIns="91420" bIns="45710">
            <a:spAutoFit/>
          </a:bodyPr>
          <a:lstStyle/>
          <a:p>
            <a:pPr fontAlgn="base"/>
            <a:r>
              <a:rPr lang="en-US" altLang="ko-KR" sz="600" b="1" dirty="0">
                <a:latin typeface="Arial Unicode MS" pitchFamily="50" charset="-127"/>
                <a:ea typeface="Arial Unicode MS" pitchFamily="50" charset="-127"/>
                <a:cs typeface="Arial Unicode MS" pitchFamily="50" charset="-127"/>
              </a:rPr>
              <a:t>Information of Device</a:t>
            </a:r>
          </a:p>
          <a:p>
            <a:pPr fontAlgn="base"/>
            <a:r>
              <a:rPr lang="en-US" altLang="ko-KR" sz="600" dirty="0">
                <a:latin typeface="Arial Unicode MS" pitchFamily="50" charset="-127"/>
                <a:ea typeface="Arial Unicode MS" pitchFamily="50" charset="-127"/>
                <a:cs typeface="Arial Unicode MS" pitchFamily="50" charset="-127"/>
              </a:rPr>
              <a:t>- Product name: Classic (POS, UTL, ANT), </a:t>
            </a:r>
            <a:r>
              <a:rPr lang="en-US" altLang="ko-KR" sz="600" dirty="0" err="1">
                <a:latin typeface="Arial Unicode MS" pitchFamily="50" charset="-127"/>
                <a:ea typeface="Arial Unicode MS" pitchFamily="50" charset="-127"/>
                <a:cs typeface="Arial Unicode MS" pitchFamily="50" charset="-127"/>
              </a:rPr>
              <a:t>Perfit</a:t>
            </a:r>
            <a:r>
              <a:rPr lang="en-US" altLang="ko-KR" sz="600" dirty="0">
                <a:latin typeface="Arial Unicode MS" pitchFamily="50" charset="-127"/>
                <a:ea typeface="Arial Unicode MS" pitchFamily="50" charset="-127"/>
                <a:cs typeface="Arial Unicode MS" pitchFamily="50" charset="-127"/>
              </a:rPr>
              <a:t> ZR (HT, ST, UT)</a:t>
            </a:r>
          </a:p>
          <a:p>
            <a:pPr fontAlgn="base"/>
            <a:r>
              <a:rPr lang="en-US" altLang="ko-KR" sz="600" dirty="0">
                <a:latin typeface="Arial Unicode MS" pitchFamily="50" charset="-127"/>
                <a:ea typeface="Arial Unicode MS" pitchFamily="50" charset="-127"/>
                <a:cs typeface="Arial Unicode MS" pitchFamily="50" charset="-127"/>
              </a:rPr>
              <a:t>- Model name: </a:t>
            </a:r>
            <a:r>
              <a:rPr lang="en-US" altLang="ko-KR" sz="600" dirty="0">
                <a:latin typeface="Arial" panose="020B0604020202020204" pitchFamily="34" charset="0"/>
                <a:ea typeface="Arial Unicode MS" pitchFamily="50" charset="-127"/>
                <a:cs typeface="Arial" panose="020B0604020202020204" pitchFamily="34" charset="0"/>
              </a:rPr>
              <a:t>Total 4830 types including model CP 4019 white C</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ISO6872 Type: 2, Class: 5 (Classic POS, </a:t>
            </a:r>
            <a:r>
              <a:rPr lang="en-US" altLang="ko-KR" sz="600" dirty="0" err="1">
                <a:latin typeface="Arial Unicode MS" pitchFamily="50" charset="-127"/>
                <a:ea typeface="Arial Unicode MS" pitchFamily="50" charset="-127"/>
                <a:cs typeface="Arial Unicode MS" pitchFamily="50" charset="-127"/>
              </a:rPr>
              <a:t>Perfit</a:t>
            </a:r>
            <a:r>
              <a:rPr lang="en-US" altLang="ko-KR" sz="600" dirty="0">
                <a:latin typeface="Arial Unicode MS" pitchFamily="50" charset="-127"/>
                <a:ea typeface="Arial Unicode MS" pitchFamily="50" charset="-127"/>
                <a:cs typeface="Arial Unicode MS" pitchFamily="50" charset="-127"/>
              </a:rPr>
              <a:t> ZR HT), 4(b) (Classic UTL&amp;ANT, </a:t>
            </a:r>
            <a:r>
              <a:rPr lang="en-US" altLang="ko-KR" sz="600" dirty="0" err="1">
                <a:latin typeface="Arial Unicode MS" pitchFamily="50" charset="-127"/>
                <a:ea typeface="Arial Unicode MS" pitchFamily="50" charset="-127"/>
                <a:cs typeface="Arial Unicode MS" pitchFamily="50" charset="-127"/>
              </a:rPr>
              <a:t>Perfit</a:t>
            </a:r>
            <a:r>
              <a:rPr lang="en-US" altLang="ko-KR" sz="600" dirty="0">
                <a:latin typeface="Arial Unicode MS" pitchFamily="50" charset="-127"/>
                <a:ea typeface="Arial Unicode MS" pitchFamily="50" charset="-127"/>
                <a:cs typeface="Arial Unicode MS" pitchFamily="50" charset="-127"/>
              </a:rPr>
              <a:t> ZR ST&amp;UT) </a:t>
            </a:r>
          </a:p>
          <a:p>
            <a:pPr fontAlgn="base"/>
            <a:r>
              <a:rPr lang="en-US" altLang="ko-KR" sz="600" dirty="0">
                <a:latin typeface="Arial Unicode MS" pitchFamily="50" charset="-127"/>
                <a:ea typeface="Arial Unicode MS" pitchFamily="50" charset="-127"/>
                <a:cs typeface="Arial Unicode MS" pitchFamily="50" charset="-127"/>
              </a:rPr>
              <a:t>- Color: white and shade according to VITA shade guide (classic) / Size: 4019, 5519, B65, 10-30mm</a:t>
            </a:r>
          </a:p>
          <a:p>
            <a:pPr fontAlgn="base"/>
            <a:r>
              <a:rPr lang="en-US" altLang="ko-KR" sz="600" dirty="0">
                <a:latin typeface="Arial Unicode MS" pitchFamily="50" charset="-127"/>
                <a:ea typeface="Arial Unicode MS" pitchFamily="50" charset="-127"/>
                <a:cs typeface="Arial Unicode MS" pitchFamily="50" charset="-127"/>
              </a:rPr>
              <a:t>- Target population: All ages excluding newborns.</a:t>
            </a:r>
          </a:p>
          <a:p>
            <a:pPr fontAlgn="base"/>
            <a:r>
              <a:rPr lang="en-US" altLang="ko-KR" sz="600" dirty="0">
                <a:latin typeface="Arial Unicode MS" pitchFamily="50" charset="-127"/>
                <a:ea typeface="Arial Unicode MS" pitchFamily="50" charset="-127"/>
                <a:cs typeface="Arial Unicode MS" pitchFamily="50" charset="-127"/>
              </a:rPr>
              <a:t>- It can be used in the following equipment. (representative)</a:t>
            </a:r>
          </a:p>
          <a:p>
            <a:pPr fontAlgn="base"/>
            <a:r>
              <a:rPr lang="en-US" altLang="ko-KR" sz="600" dirty="0">
                <a:latin typeface="Arial Unicode MS" pitchFamily="50" charset="-127"/>
                <a:ea typeface="Arial Unicode MS" pitchFamily="50" charset="-127"/>
                <a:cs typeface="Arial Unicode MS" pitchFamily="50" charset="-127"/>
              </a:rPr>
              <a:t>   ; </a:t>
            </a:r>
            <a:r>
              <a:rPr lang="en-US" altLang="ko-KR" sz="600" dirty="0" err="1">
                <a:latin typeface="Arial Unicode MS" pitchFamily="50" charset="-127"/>
                <a:ea typeface="Arial Unicode MS" pitchFamily="50" charset="-127"/>
                <a:cs typeface="Arial Unicode MS" pitchFamily="50" charset="-127"/>
              </a:rPr>
              <a:t>Imes-icore</a:t>
            </a:r>
            <a:r>
              <a:rPr lang="en-US" altLang="ko-KR" sz="600" dirty="0">
                <a:latin typeface="Arial Unicode MS" pitchFamily="50" charset="-127"/>
                <a:ea typeface="Arial Unicode MS" pitchFamily="50" charset="-127"/>
                <a:cs typeface="Arial Unicode MS" pitchFamily="50" charset="-127"/>
              </a:rPr>
              <a:t> GmbH: </a:t>
            </a:r>
            <a:r>
              <a:rPr lang="en-US" altLang="ko-KR" sz="600" dirty="0" err="1">
                <a:latin typeface="Arial Unicode MS" pitchFamily="50" charset="-127"/>
                <a:ea typeface="Arial Unicode MS" pitchFamily="50" charset="-127"/>
                <a:cs typeface="Arial Unicode MS" pitchFamily="50" charset="-127"/>
              </a:rPr>
              <a:t>CORiTEC</a:t>
            </a:r>
            <a:r>
              <a:rPr lang="en-US" altLang="ko-KR" sz="600" dirty="0">
                <a:latin typeface="Arial Unicode MS" pitchFamily="50" charset="-127"/>
                <a:ea typeface="Arial Unicode MS" pitchFamily="50" charset="-127"/>
                <a:cs typeface="Arial Unicode MS" pitchFamily="50" charset="-127"/>
              </a:rPr>
              <a:t> series (150i, 250i, 350i) /  Amann </a:t>
            </a:r>
            <a:r>
              <a:rPr lang="en-US" altLang="ko-KR" sz="600" dirty="0" err="1">
                <a:latin typeface="Arial Unicode MS" pitchFamily="50" charset="-127"/>
                <a:ea typeface="Arial Unicode MS" pitchFamily="50" charset="-127"/>
                <a:cs typeface="Arial Unicode MS" pitchFamily="50" charset="-127"/>
              </a:rPr>
              <a:t>Girrbach</a:t>
            </a:r>
            <a:r>
              <a:rPr lang="en-US" altLang="ko-KR" sz="600" dirty="0">
                <a:latin typeface="Arial Unicode MS" pitchFamily="50" charset="-127"/>
                <a:ea typeface="Arial Unicode MS" pitchFamily="50" charset="-127"/>
                <a:cs typeface="Arial Unicode MS" pitchFamily="50" charset="-127"/>
              </a:rPr>
              <a:t> AG: </a:t>
            </a:r>
            <a:r>
              <a:rPr lang="en-US" altLang="ko-KR" sz="600" dirty="0" err="1">
                <a:latin typeface="Arial Unicode MS" pitchFamily="50" charset="-127"/>
                <a:ea typeface="Arial Unicode MS" pitchFamily="50" charset="-127"/>
                <a:cs typeface="Arial Unicode MS" pitchFamily="50" charset="-127"/>
              </a:rPr>
              <a:t>Ceramill</a:t>
            </a:r>
            <a:r>
              <a:rPr lang="en-US" altLang="ko-KR" sz="600" dirty="0">
                <a:latin typeface="Arial Unicode MS" pitchFamily="50" charset="-127"/>
                <a:ea typeface="Arial Unicode MS" pitchFamily="50" charset="-127"/>
                <a:cs typeface="Arial Unicode MS" pitchFamily="50" charset="-127"/>
              </a:rPr>
              <a:t> series</a:t>
            </a:r>
          </a:p>
          <a:p>
            <a:pPr fontAlgn="base"/>
            <a:r>
              <a:rPr lang="en-US" altLang="ko-KR" sz="600" dirty="0">
                <a:latin typeface="Arial Unicode MS" pitchFamily="50" charset="-127"/>
                <a:ea typeface="Arial Unicode MS" pitchFamily="50" charset="-127"/>
                <a:cs typeface="Arial Unicode MS" pitchFamily="50" charset="-127"/>
              </a:rPr>
              <a:t>   ; Roland: DWX-50, DWX-51D, DWX-52D, DWX-52DCi  / vhf CAMFACTURE AG: K4, K5, K5+, S5</a:t>
            </a:r>
          </a:p>
          <a:p>
            <a:pPr fontAlgn="base"/>
            <a:r>
              <a:rPr lang="en-US" altLang="ko-KR" sz="600" dirty="0">
                <a:latin typeface="Arial" panose="020B0604020202020204" pitchFamily="34" charset="0"/>
                <a:ea typeface="Arial Unicode MS" pitchFamily="50" charset="-127"/>
                <a:cs typeface="Arial" panose="020B0604020202020204" pitchFamily="34" charset="0"/>
              </a:rPr>
              <a:t>- Conventional cementation with zinc oxide phosphate cement or </a:t>
            </a:r>
            <a:r>
              <a:rPr lang="en-US" altLang="ko-KR" sz="600" dirty="0" err="1">
                <a:latin typeface="Arial" panose="020B0604020202020204" pitchFamily="34" charset="0"/>
                <a:ea typeface="Arial Unicode MS" pitchFamily="50" charset="-127"/>
                <a:cs typeface="Arial" panose="020B0604020202020204" pitchFamily="34" charset="0"/>
              </a:rPr>
              <a:t>glazor</a:t>
            </a:r>
            <a:r>
              <a:rPr lang="en-US" altLang="ko-KR" sz="600" dirty="0">
                <a:latin typeface="Arial" panose="020B0604020202020204" pitchFamily="34" charset="0"/>
                <a:ea typeface="Arial Unicode MS" pitchFamily="50" charset="-127"/>
                <a:cs typeface="Arial" panose="020B0604020202020204" pitchFamily="34" charset="0"/>
              </a:rPr>
              <a:t> cement is recommended </a:t>
            </a:r>
          </a:p>
          <a:p>
            <a:pPr fontAlgn="base"/>
            <a:r>
              <a:rPr lang="en-US" altLang="ko-KR" sz="600" dirty="0">
                <a:latin typeface="Arial" panose="020B0604020202020204" pitchFamily="34" charset="0"/>
                <a:ea typeface="Arial Unicode MS" pitchFamily="50" charset="-127"/>
                <a:cs typeface="Arial" panose="020B0604020202020204" pitchFamily="34" charset="0"/>
              </a:rPr>
              <a:t>  to mount the prosthesis. Luting composites are also available.</a:t>
            </a:r>
          </a:p>
          <a:p>
            <a:pPr fontAlgn="base"/>
            <a:r>
              <a:rPr lang="en-US" altLang="ko-KR" sz="600" dirty="0">
                <a:latin typeface="Arial" panose="020B0604020202020204" pitchFamily="34" charset="0"/>
                <a:ea typeface="Arial Unicode MS" pitchFamily="50" charset="-127"/>
                <a:cs typeface="Arial" panose="020B0604020202020204" pitchFamily="34" charset="0"/>
              </a:rPr>
              <a:t>- It is recommended using diamond coated burs for precise use.</a:t>
            </a:r>
          </a:p>
          <a:p>
            <a:pPr fontAlgn="base"/>
            <a:r>
              <a:rPr lang="en-US" altLang="ko-KR" sz="600" dirty="0">
                <a:latin typeface="Arial" panose="020B0604020202020204" pitchFamily="34" charset="0"/>
                <a:ea typeface="Arial Unicode MS" pitchFamily="50" charset="-127"/>
                <a:cs typeface="Arial" panose="020B0604020202020204" pitchFamily="34" charset="0"/>
              </a:rPr>
              <a:t>- The types of cement recommended for zirconia restoration is RMGI and Self adhesive resin cement</a:t>
            </a:r>
          </a:p>
          <a:p>
            <a:pPr fontAlgn="base"/>
            <a:r>
              <a:rPr lang="en-US" altLang="ko-KR" sz="600" dirty="0">
                <a:latin typeface="Arial" panose="020B0604020202020204" pitchFamily="34" charset="0"/>
                <a:ea typeface="Arial Unicode MS" pitchFamily="50" charset="-127"/>
                <a:cs typeface="Arial" panose="020B0604020202020204" pitchFamily="34" charset="0"/>
              </a:rPr>
              <a:t> </a:t>
            </a:r>
            <a:endParaRPr lang="en-US" altLang="ko-KR" sz="600" b="1" dirty="0">
              <a:latin typeface="Arial" panose="020B0604020202020204" pitchFamily="34" charset="0"/>
              <a:ea typeface="Arial Unicode MS" pitchFamily="50" charset="-127"/>
              <a:cs typeface="Arial" panose="020B0604020202020204" pitchFamily="34" charset="0"/>
            </a:endParaRPr>
          </a:p>
          <a:p>
            <a:pPr fontAlgn="base"/>
            <a:r>
              <a:rPr lang="en-US" altLang="ko-KR" sz="600" b="1" dirty="0">
                <a:latin typeface="Arial" panose="020B0604020202020204" pitchFamily="34" charset="0"/>
                <a:ea typeface="Arial Unicode MS" pitchFamily="50" charset="-127"/>
                <a:cs typeface="Arial" panose="020B0604020202020204" pitchFamily="34" charset="0"/>
              </a:rPr>
              <a:t>Indication</a:t>
            </a:r>
          </a:p>
          <a:p>
            <a:pPr fontAlgn="base"/>
            <a:r>
              <a:rPr lang="en-US" altLang="ko-KR" sz="600" dirty="0">
                <a:latin typeface="Arial" panose="020B0604020202020204" pitchFamily="34" charset="0"/>
                <a:ea typeface="Arial Unicode MS" pitchFamily="50" charset="-127"/>
                <a:cs typeface="Arial" panose="020B0604020202020204" pitchFamily="34" charset="0"/>
              </a:rPr>
              <a:t> Anterior and posterior dental restorations such as crowns and bridges. Or prosthetic treatment due</a:t>
            </a:r>
          </a:p>
          <a:p>
            <a:pPr fontAlgn="base"/>
            <a:r>
              <a:rPr lang="en-US" altLang="ko-KR" sz="600" dirty="0">
                <a:latin typeface="Arial" panose="020B0604020202020204" pitchFamily="34" charset="0"/>
                <a:ea typeface="Arial Unicode MS" pitchFamily="50" charset="-127"/>
                <a:cs typeface="Arial" panose="020B0604020202020204" pitchFamily="34" charset="0"/>
              </a:rPr>
              <a:t> to tooth loss and caries</a:t>
            </a:r>
          </a:p>
          <a:p>
            <a:pPr fontAlgn="base"/>
            <a:endParaRPr lang="en-US" altLang="ko-KR" sz="600" dirty="0">
              <a:latin typeface="Arial" panose="020B0604020202020204" pitchFamily="34" charset="0"/>
              <a:ea typeface="Arial Unicode MS" pitchFamily="50" charset="-127"/>
              <a:cs typeface="Arial" panose="020B0604020202020204" pitchFamily="34" charset="0"/>
            </a:endParaRPr>
          </a:p>
          <a:p>
            <a:pPr fontAlgn="base"/>
            <a:r>
              <a:rPr lang="en-US" altLang="ko-KR" sz="600" b="1" dirty="0">
                <a:latin typeface="Arial" panose="020B0604020202020204" pitchFamily="34" charset="0"/>
                <a:ea typeface="Arial Unicode MS" pitchFamily="50" charset="-127"/>
                <a:cs typeface="Arial" panose="020B0604020202020204" pitchFamily="34" charset="0"/>
              </a:rPr>
              <a:t>Intended Purpose</a:t>
            </a:r>
          </a:p>
          <a:p>
            <a:pPr fontAlgn="base"/>
            <a:r>
              <a:rPr lang="en-US" altLang="ko-KR" sz="600" dirty="0">
                <a:latin typeface="Arial" panose="020B0604020202020204" pitchFamily="34" charset="0"/>
                <a:ea typeface="Arial Unicode MS" pitchFamily="50" charset="-127"/>
                <a:cs typeface="Arial" panose="020B0604020202020204" pitchFamily="34" charset="0"/>
              </a:rPr>
              <a:t> Designed by professional dental technicians to create custom all-ceramic restorations. Use in CAD / </a:t>
            </a:r>
          </a:p>
          <a:p>
            <a:pPr fontAlgn="base"/>
            <a:r>
              <a:rPr lang="en-US" altLang="ko-KR" sz="600" dirty="0">
                <a:latin typeface="Arial" panose="020B0604020202020204" pitchFamily="34" charset="0"/>
                <a:ea typeface="Arial Unicode MS" pitchFamily="50" charset="-127"/>
                <a:cs typeface="Arial" panose="020B0604020202020204" pitchFamily="34" charset="0"/>
              </a:rPr>
              <a:t> CAM milling systems to make dental restorations such as crowns and bridges. It can be used to </a:t>
            </a:r>
          </a:p>
          <a:p>
            <a:pPr fontAlgn="base"/>
            <a:r>
              <a:rPr lang="en-US" altLang="ko-KR" sz="600" dirty="0">
                <a:latin typeface="Arial" panose="020B0604020202020204" pitchFamily="34" charset="0"/>
                <a:ea typeface="Arial Unicode MS" pitchFamily="50" charset="-127"/>
                <a:cs typeface="Arial" panose="020B0604020202020204" pitchFamily="34" charset="0"/>
              </a:rPr>
              <a:t> create anterior and posterior dental restorations.</a:t>
            </a:r>
          </a:p>
          <a:p>
            <a:pPr fontAlgn="base"/>
            <a:endParaRPr lang="en-US" altLang="ko-KR" sz="600" b="1" dirty="0">
              <a:latin typeface="Arial Unicode MS" pitchFamily="50" charset="-127"/>
              <a:ea typeface="Arial Unicode MS" pitchFamily="50" charset="-127"/>
              <a:cs typeface="Arial Unicode MS" pitchFamily="50" charset="-127"/>
            </a:endParaRPr>
          </a:p>
          <a:p>
            <a:r>
              <a:rPr lang="en-US" altLang="ko-KR" sz="600" b="1" dirty="0">
                <a:latin typeface="Arial" panose="020B0604020202020204" pitchFamily="34" charset="0"/>
                <a:cs typeface="Arial" panose="020B0604020202020204" pitchFamily="34" charset="0"/>
              </a:rPr>
              <a:t>Adverse reaction</a:t>
            </a:r>
          </a:p>
          <a:p>
            <a:r>
              <a:rPr lang="en-US" altLang="ko-KR" sz="600" dirty="0">
                <a:latin typeface="Arial" panose="020B0604020202020204" pitchFamily="34" charset="0"/>
                <a:cs typeface="Arial" panose="020B0604020202020204" pitchFamily="34" charset="0"/>
              </a:rPr>
              <a:t> hypersensitivity to cold, gingival bleeding, pain, chipping of the veneering porcelain, loss of </a:t>
            </a:r>
          </a:p>
          <a:p>
            <a:r>
              <a:rPr lang="en-US" altLang="ko-KR" sz="600" dirty="0">
                <a:latin typeface="Arial" panose="020B0604020202020204" pitchFamily="34" charset="0"/>
                <a:cs typeface="Arial" panose="020B0604020202020204" pitchFamily="34" charset="0"/>
              </a:rPr>
              <a:t> cementation, localized gingival irritation, loss of  retention, infection, allergic reactions, irritation, </a:t>
            </a:r>
          </a:p>
          <a:p>
            <a:r>
              <a:rPr lang="fr-LU" altLang="ko-KR" sz="600" b="1" dirty="0" err="1">
                <a:latin typeface="Arial" panose="020B0604020202020204" pitchFamily="34" charset="0"/>
                <a:cs typeface="Arial" panose="020B0604020202020204" pitchFamily="34" charset="0"/>
              </a:rPr>
              <a:t>Side</a:t>
            </a:r>
            <a:r>
              <a:rPr lang="ko-KR" altLang="en-US" sz="600" b="1" dirty="0">
                <a:latin typeface="Arial" panose="020B0604020202020204" pitchFamily="34" charset="0"/>
                <a:cs typeface="Arial" panose="020B0604020202020204" pitchFamily="34" charset="0"/>
              </a:rPr>
              <a:t> </a:t>
            </a:r>
            <a:r>
              <a:rPr lang="en-US" altLang="ko-KR" sz="600" b="1" dirty="0">
                <a:latin typeface="Arial" panose="020B0604020202020204" pitchFamily="34" charset="0"/>
                <a:cs typeface="Arial" panose="020B0604020202020204" pitchFamily="34" charset="0"/>
              </a:rPr>
              <a:t>effects</a:t>
            </a:r>
          </a:p>
          <a:p>
            <a:r>
              <a:rPr lang="en-US" altLang="ko-KR" sz="600" dirty="0">
                <a:latin typeface="Arial" panose="020B0604020202020204" pitchFamily="34" charset="0"/>
                <a:cs typeface="Arial" panose="020B0604020202020204" pitchFamily="34" charset="0"/>
              </a:rPr>
              <a:t> postoperative tooth sensitivity</a:t>
            </a:r>
            <a:r>
              <a:rPr lang="en-US" altLang="ko-KR" sz="600" b="1" dirty="0">
                <a:latin typeface="Arial" panose="020B0604020202020204" pitchFamily="34" charset="0"/>
                <a:cs typeface="Arial" panose="020B0604020202020204" pitchFamily="34" charset="0"/>
              </a:rPr>
              <a:t>, </a:t>
            </a:r>
            <a:r>
              <a:rPr lang="en-US" altLang="ko-KR" sz="600" dirty="0">
                <a:latin typeface="Arial" panose="020B0604020202020204" pitchFamily="34" charset="0"/>
                <a:cs typeface="Arial" panose="020B0604020202020204" pitchFamily="34" charset="0"/>
              </a:rPr>
              <a:t>framework fracture, temporary pain</a:t>
            </a:r>
            <a:endParaRPr lang="ko-KR" altLang="en-US" sz="600" dirty="0">
              <a:latin typeface="Arial" panose="020B0604020202020204" pitchFamily="34" charset="0"/>
              <a:cs typeface="Arial" panose="020B0604020202020204" pitchFamily="34" charset="0"/>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b="1" dirty="0">
                <a:latin typeface="Arial Unicode MS" pitchFamily="50" charset="-127"/>
                <a:ea typeface="Arial Unicode MS" pitchFamily="50" charset="-127"/>
                <a:cs typeface="Arial Unicode MS" pitchFamily="50" charset="-127"/>
              </a:rPr>
              <a:t>General handling instruction (Preparation before use)</a:t>
            </a:r>
          </a:p>
          <a:p>
            <a:pPr fontAlgn="base"/>
            <a:r>
              <a:rPr lang="en-US" altLang="ko-KR" sz="600" dirty="0">
                <a:latin typeface="Arial Unicode MS" pitchFamily="50" charset="-127"/>
                <a:ea typeface="Arial Unicode MS" pitchFamily="50" charset="-127"/>
                <a:cs typeface="Arial Unicode MS" pitchFamily="50" charset="-127"/>
              </a:rPr>
              <a:t> - Visually check the product for damage, presence of impurities, and abnormalities.</a:t>
            </a:r>
          </a:p>
          <a:p>
            <a:pPr fontAlgn="base"/>
            <a:r>
              <a:rPr lang="en-US" altLang="ko-KR" sz="600" dirty="0">
                <a:latin typeface="Arial Unicode MS" pitchFamily="50" charset="-127"/>
                <a:ea typeface="Arial Unicode MS" pitchFamily="50" charset="-127"/>
                <a:cs typeface="Arial Unicode MS" pitchFamily="50" charset="-127"/>
              </a:rPr>
              <a:t> - Make sure that the appearance and shape of the product are suitable for use.</a:t>
            </a:r>
          </a:p>
          <a:p>
            <a:pPr fontAlgn="base"/>
            <a:r>
              <a:rPr lang="en-US" altLang="ko-KR" sz="600" dirty="0">
                <a:latin typeface="Arial Unicode MS" pitchFamily="50" charset="-127"/>
                <a:ea typeface="Arial Unicode MS" pitchFamily="50" charset="-127"/>
                <a:cs typeface="Arial Unicode MS" pitchFamily="50" charset="-127"/>
              </a:rPr>
              <a:t> - It should be used by experts in the field. </a:t>
            </a:r>
            <a:r>
              <a:rPr lang="en-US" altLang="ko-KR" sz="600" dirty="0">
                <a:latin typeface="Arial" panose="020B0604020202020204" pitchFamily="34" charset="0"/>
                <a:cs typeface="Arial" panose="020B0604020202020204" pitchFamily="34" charset="0"/>
              </a:rPr>
              <a:t>(Our products are not used by ordinary people.)</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 Check the </a:t>
            </a:r>
            <a:r>
              <a:rPr lang="en-US" altLang="ko-KR" sz="600" dirty="0" err="1">
                <a:latin typeface="Arial Unicode MS" pitchFamily="50" charset="-127"/>
                <a:ea typeface="Arial Unicode MS" pitchFamily="50" charset="-127"/>
                <a:cs typeface="Arial Unicode MS" pitchFamily="50" charset="-127"/>
              </a:rPr>
              <a:t>Scailing</a:t>
            </a:r>
            <a:r>
              <a:rPr lang="en-US" altLang="ko-KR" sz="600" dirty="0">
                <a:latin typeface="Arial Unicode MS" pitchFamily="50" charset="-127"/>
                <a:ea typeface="Arial Unicode MS" pitchFamily="50" charset="-127"/>
                <a:cs typeface="Arial Unicode MS" pitchFamily="50" charset="-127"/>
              </a:rPr>
              <a:t> factor on the disc.</a:t>
            </a:r>
          </a:p>
          <a:p>
            <a:pPr fontAlgn="base"/>
            <a:r>
              <a:rPr lang="en-US" altLang="ko-KR" sz="600" dirty="0">
                <a:latin typeface="Arial Unicode MS" pitchFamily="50" charset="-127"/>
                <a:ea typeface="Arial Unicode MS" pitchFamily="50" charset="-127"/>
                <a:cs typeface="Arial Unicode MS" pitchFamily="50" charset="-127"/>
              </a:rPr>
              <a:t> - Mill the disc into the required framework shapes.</a:t>
            </a:r>
          </a:p>
          <a:p>
            <a:pPr fontAlgn="base"/>
            <a:r>
              <a:rPr lang="en-US" altLang="ko-KR" sz="600" dirty="0">
                <a:latin typeface="Arial Unicode MS" pitchFamily="50" charset="-127"/>
                <a:ea typeface="Arial Unicode MS" pitchFamily="50" charset="-127"/>
                <a:cs typeface="Arial Unicode MS" pitchFamily="50" charset="-127"/>
              </a:rPr>
              <a:t> - If coloring liquids are infiltrated into the milled frameworks, dry them for 10-25 min at temperature </a:t>
            </a:r>
          </a:p>
          <a:p>
            <a:pPr fontAlgn="base"/>
            <a:r>
              <a:rPr lang="en-US" altLang="ko-KR" sz="600" dirty="0">
                <a:latin typeface="Arial Unicode MS" pitchFamily="50" charset="-127"/>
                <a:ea typeface="Arial Unicode MS" pitchFamily="50" charset="-127"/>
                <a:cs typeface="Arial Unicode MS" pitchFamily="50" charset="-127"/>
              </a:rPr>
              <a:t>   lower than 140℃ depending on the size of restorations.</a:t>
            </a:r>
          </a:p>
          <a:p>
            <a:pPr fontAlgn="base"/>
            <a:r>
              <a:rPr lang="en-US" altLang="ko-KR" sz="600" dirty="0">
                <a:latin typeface="Arial Unicode MS" pitchFamily="50" charset="-127"/>
                <a:ea typeface="Arial Unicode MS" pitchFamily="50" charset="-127"/>
                <a:cs typeface="Arial Unicode MS" pitchFamily="50" charset="-127"/>
              </a:rPr>
              <a:t>- A close examination of the doctor is required for the patients with bruxism or </a:t>
            </a:r>
          </a:p>
          <a:p>
            <a:pPr fontAlgn="base"/>
            <a:r>
              <a:rPr lang="en-US" altLang="ko-KR" sz="600" dirty="0">
                <a:latin typeface="Arial Unicode MS" pitchFamily="50" charset="-127"/>
                <a:ea typeface="Arial Unicode MS" pitchFamily="50" charset="-127"/>
                <a:cs typeface="Arial Unicode MS" pitchFamily="50" charset="-127"/>
              </a:rPr>
              <a:t>      hypersensitivity reactions is required.</a:t>
            </a:r>
          </a:p>
          <a:p>
            <a:pPr fontAlgn="base"/>
            <a:r>
              <a:rPr lang="en-US" altLang="ko-KR" sz="600" dirty="0">
                <a:latin typeface="Arial Unicode MS" pitchFamily="50" charset="-127"/>
                <a:ea typeface="Arial Unicode MS" pitchFamily="50" charset="-127"/>
                <a:cs typeface="Arial Unicode MS" pitchFamily="50" charset="-127"/>
              </a:rPr>
              <a:t>- Sinter the frameworks in accordance with heating schedule for translucency and strength.</a:t>
            </a:r>
          </a:p>
          <a:p>
            <a:pPr fontAlgn="base"/>
            <a:r>
              <a:rPr lang="en-US" altLang="ko-KR" sz="600" dirty="0">
                <a:latin typeface="Arial Unicode MS" pitchFamily="50" charset="-127"/>
                <a:ea typeface="Arial Unicode MS" pitchFamily="50" charset="-127"/>
                <a:cs typeface="Arial Unicode MS" pitchFamily="50" charset="-127"/>
              </a:rPr>
              <a:t>-Design the restoration so that it does not use excessive disc edges.</a:t>
            </a:r>
          </a:p>
          <a:p>
            <a:pPr fontAlgn="base"/>
            <a:r>
              <a:rPr lang="en-US" altLang="ko-KR" sz="600" dirty="0">
                <a:latin typeface="Arial Unicode MS" pitchFamily="50" charset="-127"/>
                <a:ea typeface="Arial Unicode MS" pitchFamily="50" charset="-127"/>
                <a:cs typeface="Arial Unicode MS" pitchFamily="50" charset="-127"/>
              </a:rPr>
              <a:t>-The support of the bridge should be supported by </a:t>
            </a:r>
            <a:r>
              <a:rPr lang="en-US" altLang="ko-KR" sz="600" dirty="0" err="1">
                <a:latin typeface="Arial Unicode MS" pitchFamily="50" charset="-127"/>
                <a:ea typeface="Arial Unicode MS" pitchFamily="50" charset="-127"/>
                <a:cs typeface="Arial Unicode MS" pitchFamily="50" charset="-127"/>
              </a:rPr>
              <a:t>pontic</a:t>
            </a:r>
            <a:r>
              <a:rPr lang="en-US" altLang="ko-KR" sz="600" dirty="0">
                <a:latin typeface="Arial Unicode MS" pitchFamily="50" charset="-127"/>
                <a:ea typeface="Arial Unicode MS" pitchFamily="50" charset="-127"/>
                <a:cs typeface="Arial Unicode MS" pitchFamily="50" charset="-127"/>
              </a:rPr>
              <a:t> as much as possible.</a:t>
            </a:r>
          </a:p>
          <a:p>
            <a:pPr fontAlgn="base"/>
            <a:r>
              <a:rPr lang="en-US" altLang="ko-KR" sz="600" dirty="0">
                <a:latin typeface="Arial Unicode MS" pitchFamily="50" charset="-127"/>
                <a:ea typeface="Arial Unicode MS" pitchFamily="50" charset="-127"/>
                <a:cs typeface="Arial Unicode MS" pitchFamily="50" charset="-127"/>
              </a:rPr>
              <a:t> (Not the abutment crown on both sides)</a:t>
            </a:r>
          </a:p>
          <a:p>
            <a:pPr fontAlgn="base"/>
            <a:r>
              <a:rPr lang="en-US" altLang="ko-KR" sz="600" dirty="0">
                <a:latin typeface="Arial Unicode MS" pitchFamily="50" charset="-127"/>
                <a:ea typeface="Arial Unicode MS" pitchFamily="50" charset="-127"/>
                <a:cs typeface="Arial Unicode MS" pitchFamily="50" charset="-127"/>
              </a:rPr>
              <a:t>- Qualities can be improved if heat treatment is conducted at up to 1000℃ prior to build-up after sintering has been completed. </a:t>
            </a:r>
          </a:p>
          <a:p>
            <a:pPr fontAlgn="base"/>
            <a:r>
              <a:rPr lang="en-US" altLang="ko-KR" sz="600" dirty="0">
                <a:latin typeface="Arial Unicode MS" pitchFamily="50" charset="-127"/>
                <a:ea typeface="Arial Unicode MS" pitchFamily="50" charset="-127"/>
                <a:cs typeface="Arial Unicode MS" pitchFamily="50" charset="-127"/>
              </a:rPr>
              <a:t>- Use the build-up powder for zirconia use as recommended by the manufacturer.</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b="1"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marL="171446" indent="-171446" fontAlgn="base">
              <a:buFontTx/>
              <a:buChar char="-"/>
            </a:pPr>
            <a:endParaRPr lang="en-US" altLang="ko-KR" sz="600" dirty="0">
              <a:latin typeface="Arial Unicode MS" pitchFamily="50" charset="-127"/>
              <a:ea typeface="Arial Unicode MS" pitchFamily="50" charset="-127"/>
              <a:cs typeface="Arial Unicode MS" pitchFamily="50" charset="-127"/>
            </a:endParaRPr>
          </a:p>
          <a:p>
            <a:pPr marL="171446" indent="-171446" fontAlgn="base">
              <a:buFontTx/>
              <a:buChar char="-"/>
            </a:pPr>
            <a:endParaRPr lang="en-US" altLang="ko-KR" sz="600" dirty="0">
              <a:latin typeface="Arial Unicode MS" pitchFamily="50" charset="-127"/>
              <a:ea typeface="Arial Unicode MS" pitchFamily="50" charset="-127"/>
              <a:cs typeface="Arial Unicode MS" pitchFamily="50" charset="-127"/>
            </a:endParaRPr>
          </a:p>
        </p:txBody>
      </p:sp>
      <p:sp>
        <p:nvSpPr>
          <p:cNvPr id="11" name="Rectangle 3"/>
          <p:cNvSpPr>
            <a:spLocks noChangeArrowheads="1"/>
          </p:cNvSpPr>
          <p:nvPr/>
        </p:nvSpPr>
        <p:spPr bwMode="auto">
          <a:xfrm>
            <a:off x="2457196" y="3031100"/>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6" name="Rectangle 31"/>
          <p:cNvSpPr>
            <a:spLocks noChangeArrowheads="1"/>
          </p:cNvSpPr>
          <p:nvPr/>
        </p:nvSpPr>
        <p:spPr bwMode="auto">
          <a:xfrm>
            <a:off x="369723" y="205319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8" name="Rectangle 45"/>
          <p:cNvSpPr>
            <a:spLocks noChangeArrowheads="1"/>
          </p:cNvSpPr>
          <p:nvPr/>
        </p:nvSpPr>
        <p:spPr bwMode="auto">
          <a:xfrm>
            <a:off x="1432793" y="2026211"/>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9" name="Rectangle 47"/>
          <p:cNvSpPr>
            <a:spLocks noChangeArrowheads="1"/>
          </p:cNvSpPr>
          <p:nvPr/>
        </p:nvSpPr>
        <p:spPr bwMode="auto">
          <a:xfrm>
            <a:off x="8807" y="61543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22" name="Rectangle 52"/>
          <p:cNvSpPr>
            <a:spLocks noChangeArrowheads="1"/>
          </p:cNvSpPr>
          <p:nvPr/>
        </p:nvSpPr>
        <p:spPr bwMode="auto">
          <a:xfrm>
            <a:off x="8807" y="61543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23" name="직사각형 22"/>
          <p:cNvSpPr/>
          <p:nvPr/>
        </p:nvSpPr>
        <p:spPr>
          <a:xfrm>
            <a:off x="8806" y="5179987"/>
            <a:ext cx="532478" cy="184646"/>
          </a:xfrm>
          <a:prstGeom prst="rect">
            <a:avLst/>
          </a:prstGeom>
        </p:spPr>
        <p:txBody>
          <a:bodyPr wrap="none" lIns="91420" tIns="45710" rIns="91420" bIns="45710">
            <a:spAutoFit/>
          </a:bodyPr>
          <a:lstStyle/>
          <a:p>
            <a:pPr fontAlgn="base" latinLnBrk="0"/>
            <a:r>
              <a:rPr lang="en-US" altLang="ko-KR" sz="600" b="1" dirty="0">
                <a:latin typeface="Arial Unicode MS" pitchFamily="50" charset="-127"/>
                <a:ea typeface="Arial Unicode MS" pitchFamily="50" charset="-127"/>
                <a:cs typeface="Arial Unicode MS" pitchFamily="50" charset="-127"/>
              </a:rPr>
              <a:t>ACSI-20P</a:t>
            </a:r>
            <a:endParaRPr lang="en-US" altLang="ko-KR" sz="600" dirty="0">
              <a:latin typeface="Arial Unicode MS" pitchFamily="50" charset="-127"/>
              <a:ea typeface="Arial Unicode MS" pitchFamily="50" charset="-127"/>
              <a:cs typeface="Arial Unicode MS" pitchFamily="50" charset="-127"/>
            </a:endParaRPr>
          </a:p>
        </p:txBody>
      </p:sp>
      <p:sp>
        <p:nvSpPr>
          <p:cNvPr id="2" name="TextBox 1"/>
          <p:cNvSpPr txBox="1"/>
          <p:nvPr/>
        </p:nvSpPr>
        <p:spPr>
          <a:xfrm>
            <a:off x="8814" y="309443"/>
            <a:ext cx="3609181" cy="338534"/>
          </a:xfrm>
          <a:prstGeom prst="rect">
            <a:avLst/>
          </a:prstGeom>
          <a:noFill/>
        </p:spPr>
        <p:txBody>
          <a:bodyPr wrap="square" lIns="91420" tIns="45710" rIns="91420" bIns="45710" rtlCol="0">
            <a:spAutoFit/>
          </a:bodyPr>
          <a:lstStyle/>
          <a:p>
            <a:pPr algn="ctr"/>
            <a:r>
              <a:rPr lang="en-US" altLang="ko-KR" sz="800" b="1" dirty="0">
                <a:solidFill>
                  <a:srgbClr val="0000FF"/>
                </a:solidFill>
                <a:latin typeface="Arial Unicode MS" pitchFamily="50" charset="-127"/>
                <a:ea typeface="Arial Unicode MS" pitchFamily="50" charset="-127"/>
                <a:cs typeface="Arial Unicode MS" pitchFamily="50" charset="-127"/>
              </a:rPr>
              <a:t>Instructions for Use </a:t>
            </a:r>
          </a:p>
          <a:p>
            <a:pPr algn="ctr"/>
            <a:r>
              <a:rPr lang="en-US" altLang="ko-KR" sz="800" b="1" dirty="0">
                <a:solidFill>
                  <a:srgbClr val="0000FF"/>
                </a:solidFill>
                <a:latin typeface="Arial Unicode MS" pitchFamily="50" charset="-127"/>
                <a:ea typeface="Arial Unicode MS" pitchFamily="50" charset="-127"/>
                <a:cs typeface="Arial Unicode MS" pitchFamily="50" charset="-127"/>
              </a:rPr>
              <a:t>(Dental Ceramic blocks)</a:t>
            </a:r>
            <a:endParaRPr lang="ko-KR" altLang="en-US" sz="800" b="1" dirty="0">
              <a:solidFill>
                <a:srgbClr val="0000FF"/>
              </a:solidFill>
              <a:latin typeface="Arial Unicode MS" pitchFamily="50" charset="-127"/>
              <a:ea typeface="Arial Unicode MS" pitchFamily="50" charset="-127"/>
              <a:cs typeface="Arial Unicode MS" pitchFamily="50" charset="-127"/>
            </a:endParaRPr>
          </a:p>
        </p:txBody>
      </p:sp>
      <p:sp>
        <p:nvSpPr>
          <p:cNvPr id="3" name="Rectangle 2"/>
          <p:cNvSpPr>
            <a:spLocks noChangeArrowheads="1"/>
          </p:cNvSpPr>
          <p:nvPr/>
        </p:nvSpPr>
        <p:spPr bwMode="auto">
          <a:xfrm>
            <a:off x="8812" y="615425"/>
            <a:ext cx="1847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cxnSp>
        <p:nvCxnSpPr>
          <p:cNvPr id="7" name="Straight Connector 6">
            <a:extLst>
              <a:ext uri="{FF2B5EF4-FFF2-40B4-BE49-F238E27FC236}">
                <a16:creationId xmlns:a16="http://schemas.microsoft.com/office/drawing/2014/main" id="{978C4961-6807-48DB-A573-C51D05135AC0}"/>
              </a:ext>
            </a:extLst>
          </p:cNvPr>
          <p:cNvCxnSpPr>
            <a:cxnSpLocks/>
          </p:cNvCxnSpPr>
          <p:nvPr/>
        </p:nvCxnSpPr>
        <p:spPr>
          <a:xfrm>
            <a:off x="3617991" y="266695"/>
            <a:ext cx="0" cy="511256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D18C0A9-0020-4EBE-BEAF-0F3D585547E4}"/>
              </a:ext>
            </a:extLst>
          </p:cNvPr>
          <p:cNvCxnSpPr>
            <a:cxnSpLocks/>
          </p:cNvCxnSpPr>
          <p:nvPr/>
        </p:nvCxnSpPr>
        <p:spPr>
          <a:xfrm>
            <a:off x="7196964" y="266695"/>
            <a:ext cx="0" cy="5112568"/>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7" name="표 16"/>
          <p:cNvGraphicFramePr>
            <a:graphicFrameLocks noGrp="1"/>
          </p:cNvGraphicFramePr>
          <p:nvPr>
            <p:extLst>
              <p:ext uri="{D42A27DB-BD31-4B8C-83A1-F6EECF244321}">
                <p14:modId xmlns:p14="http://schemas.microsoft.com/office/powerpoint/2010/main" val="804126411"/>
              </p:ext>
            </p:extLst>
          </p:nvPr>
        </p:nvGraphicFramePr>
        <p:xfrm>
          <a:off x="7348051" y="2786975"/>
          <a:ext cx="3291987" cy="1705520"/>
        </p:xfrm>
        <a:graphic>
          <a:graphicData uri="http://schemas.openxmlformats.org/drawingml/2006/table">
            <a:tbl>
              <a:tblPr/>
              <a:tblGrid>
                <a:gridCol w="395604">
                  <a:extLst>
                    <a:ext uri="{9D8B030D-6E8A-4147-A177-3AD203B41FA5}">
                      <a16:colId xmlns:a16="http://schemas.microsoft.com/office/drawing/2014/main" val="20000"/>
                    </a:ext>
                  </a:extLst>
                </a:gridCol>
                <a:gridCol w="1186241">
                  <a:extLst>
                    <a:ext uri="{9D8B030D-6E8A-4147-A177-3AD203B41FA5}">
                      <a16:colId xmlns:a16="http://schemas.microsoft.com/office/drawing/2014/main" val="20001"/>
                    </a:ext>
                  </a:extLst>
                </a:gridCol>
                <a:gridCol w="408328">
                  <a:extLst>
                    <a:ext uri="{9D8B030D-6E8A-4147-A177-3AD203B41FA5}">
                      <a16:colId xmlns:a16="http://schemas.microsoft.com/office/drawing/2014/main" val="20002"/>
                    </a:ext>
                  </a:extLst>
                </a:gridCol>
                <a:gridCol w="1301814">
                  <a:extLst>
                    <a:ext uri="{9D8B030D-6E8A-4147-A177-3AD203B41FA5}">
                      <a16:colId xmlns:a16="http://schemas.microsoft.com/office/drawing/2014/main" val="20003"/>
                    </a:ext>
                  </a:extLst>
                </a:gridCol>
              </a:tblGrid>
              <a:tr h="318585">
                <a:tc>
                  <a:txBody>
                    <a:bodyPr/>
                    <a:lstStyle/>
                    <a:p>
                      <a:pPr marL="0" marR="0" indent="0" algn="ctr" fontAlgn="base" latinLnBrk="0">
                        <a:lnSpc>
                          <a:spcPct val="160000"/>
                        </a:lnSpc>
                        <a:spcBef>
                          <a:spcPts val="0"/>
                        </a:spcBef>
                        <a:spcAft>
                          <a:spcPts val="0"/>
                        </a:spcAft>
                      </a:pPr>
                      <a:endParaRPr lang="ko-KR" alt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sz="600" kern="100" spc="0" dirty="0">
                          <a:solidFill>
                            <a:schemeClr val="tx1"/>
                          </a:solidFill>
                          <a:effectLst/>
                          <a:latin typeface="Arial Unicode MS" pitchFamily="50" charset="-127"/>
                          <a:ea typeface="Arial Unicode MS" pitchFamily="50" charset="-127"/>
                          <a:cs typeface="Arial Unicode MS" pitchFamily="50" charset="-127"/>
                        </a:rPr>
                        <a:t>Manufacturer</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60000"/>
                        </a:lnSpc>
                        <a:spcBef>
                          <a:spcPts val="0"/>
                        </a:spcBef>
                        <a:spcAft>
                          <a:spcPts val="0"/>
                        </a:spcAft>
                      </a:pPr>
                      <a:r>
                        <a:rPr lang="en-US" sz="600" kern="0" spc="0" dirty="0">
                          <a:solidFill>
                            <a:schemeClr val="tx1"/>
                          </a:solidFill>
                          <a:effectLst/>
                          <a:latin typeface="Arial Unicode MS" pitchFamily="50" charset="-127"/>
                          <a:ea typeface="Arial Unicode MS" pitchFamily="50" charset="-127"/>
                          <a:cs typeface="Arial Unicode MS" pitchFamily="50" charset="-127"/>
                        </a:rPr>
                        <a:t>Authorized Representative in the </a:t>
                      </a:r>
                    </a:p>
                    <a:p>
                      <a:pPr marL="25400" marR="25400" indent="0" algn="just" fontAlgn="base" latinLnBrk="1">
                        <a:lnSpc>
                          <a:spcPct val="160000"/>
                        </a:lnSpc>
                        <a:spcBef>
                          <a:spcPts val="0"/>
                        </a:spcBef>
                        <a:spcAft>
                          <a:spcPts val="0"/>
                        </a:spcAft>
                      </a:pPr>
                      <a:r>
                        <a:rPr lang="en-US" sz="600" kern="0" spc="0" dirty="0">
                          <a:solidFill>
                            <a:schemeClr val="tx1"/>
                          </a:solidFill>
                          <a:effectLst/>
                          <a:latin typeface="Arial Unicode MS" pitchFamily="50" charset="-127"/>
                          <a:ea typeface="Arial Unicode MS" pitchFamily="50" charset="-127"/>
                          <a:cs typeface="Arial Unicode MS" pitchFamily="50" charset="-127"/>
                        </a:rPr>
                        <a:t>European Community</a:t>
                      </a: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7387">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sz="600" kern="100" spc="0" dirty="0">
                          <a:solidFill>
                            <a:schemeClr val="tx1"/>
                          </a:solidFill>
                          <a:effectLst/>
                          <a:latin typeface="Arial Unicode MS" pitchFamily="50" charset="-127"/>
                          <a:ea typeface="Arial Unicode MS" pitchFamily="50" charset="-127"/>
                          <a:cs typeface="Arial Unicode MS" pitchFamily="50" charset="-127"/>
                        </a:rPr>
                        <a:t>Do not reuse</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l" fontAlgn="base" latinLnBrk="0">
                        <a:lnSpc>
                          <a:spcPct val="120000"/>
                        </a:lnSpc>
                        <a:spcBef>
                          <a:spcPts val="0"/>
                        </a:spcBef>
                        <a:spcAft>
                          <a:spcPts val="0"/>
                        </a:spcAft>
                      </a:pPr>
                      <a:r>
                        <a:rPr lang="en-US" sz="600" kern="100" spc="0" dirty="0">
                          <a:solidFill>
                            <a:schemeClr val="tx1"/>
                          </a:solidFill>
                          <a:effectLst/>
                          <a:latin typeface="Arial Unicode MS" pitchFamily="50" charset="-127"/>
                          <a:ea typeface="Arial Unicode MS" pitchFamily="50" charset="-127"/>
                          <a:cs typeface="Arial Unicode MS" pitchFamily="50" charset="-127"/>
                        </a:rPr>
                        <a:t>Catalogue Number</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7387">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sz="600" kern="100" spc="0" dirty="0">
                          <a:solidFill>
                            <a:schemeClr val="tx1"/>
                          </a:solidFill>
                          <a:effectLst/>
                          <a:latin typeface="Arial Unicode MS" pitchFamily="50" charset="-127"/>
                          <a:ea typeface="Arial Unicode MS" pitchFamily="50" charset="-127"/>
                          <a:cs typeface="Arial Unicode MS" pitchFamily="50" charset="-127"/>
                        </a:rPr>
                        <a:t>Date of Manufacture</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60000"/>
                        </a:lnSpc>
                        <a:spcBef>
                          <a:spcPts val="0"/>
                        </a:spcBef>
                        <a:spcAft>
                          <a:spcPts val="0"/>
                        </a:spcAft>
                      </a:pPr>
                      <a:r>
                        <a:rPr lang="en-US" sz="600" kern="0" spc="0" dirty="0">
                          <a:solidFill>
                            <a:schemeClr val="tx1"/>
                          </a:solidFill>
                          <a:effectLst/>
                          <a:latin typeface="Arial Unicode MS" pitchFamily="50" charset="-127"/>
                          <a:ea typeface="Arial Unicode MS" pitchFamily="50" charset="-127"/>
                          <a:cs typeface="Arial Unicode MS" pitchFamily="50" charset="-127"/>
                        </a:rPr>
                        <a:t>Non Sterile</a:t>
                      </a: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7387">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sz="600" kern="100" spc="0">
                          <a:solidFill>
                            <a:schemeClr val="tx1"/>
                          </a:solidFill>
                          <a:effectLst/>
                          <a:latin typeface="Arial Unicode MS" pitchFamily="50" charset="-127"/>
                          <a:ea typeface="Arial Unicode MS" pitchFamily="50" charset="-127"/>
                          <a:cs typeface="Arial Unicode MS" pitchFamily="50" charset="-127"/>
                        </a:rPr>
                        <a:t>Batch Code</a:t>
                      </a:r>
                      <a:endParaRPr 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60000"/>
                        </a:lnSpc>
                        <a:spcBef>
                          <a:spcPts val="0"/>
                        </a:spcBef>
                        <a:spcAft>
                          <a:spcPts val="0"/>
                        </a:spcAft>
                      </a:pPr>
                      <a:r>
                        <a:rPr lang="en-US" sz="600" kern="0" spc="0" dirty="0">
                          <a:solidFill>
                            <a:schemeClr val="tx1"/>
                          </a:solidFill>
                          <a:effectLst/>
                          <a:latin typeface="Arial Unicode MS" pitchFamily="50" charset="-127"/>
                          <a:ea typeface="Arial Unicode MS" pitchFamily="50" charset="-127"/>
                          <a:cs typeface="Arial Unicode MS" pitchFamily="50" charset="-127"/>
                        </a:rPr>
                        <a:t>Keep away from sunlight</a:t>
                      </a: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7387">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sz="600" kern="100" spc="0" dirty="0">
                          <a:solidFill>
                            <a:schemeClr val="tx1"/>
                          </a:solidFill>
                          <a:effectLst/>
                          <a:latin typeface="Arial Unicode MS" pitchFamily="50" charset="-127"/>
                          <a:ea typeface="Arial Unicode MS" pitchFamily="50" charset="-127"/>
                          <a:cs typeface="Arial Unicode MS" pitchFamily="50" charset="-127"/>
                        </a:rPr>
                        <a:t>Consult Instructions for Use</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20000"/>
                        </a:lnSpc>
                        <a:spcBef>
                          <a:spcPts val="0"/>
                        </a:spcBef>
                        <a:spcAft>
                          <a:spcPts val="0"/>
                        </a:spcAft>
                      </a:pPr>
                      <a:r>
                        <a:rPr lang="en-US" altLang="ko-KR" sz="600" kern="100" spc="0" dirty="0">
                          <a:solidFill>
                            <a:schemeClr val="tx1"/>
                          </a:solidFill>
                          <a:effectLst/>
                          <a:latin typeface="Arial Unicode MS" pitchFamily="50" charset="-127"/>
                          <a:ea typeface="Arial Unicode MS" pitchFamily="50" charset="-127"/>
                          <a:cs typeface="Arial Unicode MS" pitchFamily="50" charset="-127"/>
                        </a:rPr>
                        <a:t>Keep dry</a:t>
                      </a:r>
                      <a:endParaRPr lang="en-US" altLang="ko-KR"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7387">
                <a:tc>
                  <a:txBody>
                    <a:bodyPr/>
                    <a:lstStyle/>
                    <a:p>
                      <a:pPr marL="0" marR="0" indent="0" algn="ctr" fontAlgn="base" latinLnBrk="0">
                        <a:lnSpc>
                          <a:spcPct val="160000"/>
                        </a:lnSpc>
                        <a:spcBef>
                          <a:spcPts val="0"/>
                        </a:spcBef>
                        <a:spcAft>
                          <a:spcPts val="0"/>
                        </a:spcAft>
                      </a:pPr>
                      <a:endParaRPr lang="ko-KR" alt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a:txBody>
                    <a:bodyPr/>
                    <a:lstStyle/>
                    <a:p>
                      <a:pPr marL="25400" marR="25400" indent="0" algn="just" fontAlgn="base" latinLnBrk="1">
                        <a:lnSpc>
                          <a:spcPct val="160000"/>
                        </a:lnSpc>
                        <a:spcBef>
                          <a:spcPts val="0"/>
                        </a:spcBef>
                        <a:spcAft>
                          <a:spcPts val="0"/>
                        </a:spcAft>
                      </a:pPr>
                      <a:r>
                        <a:rPr lang="en-US" sz="600" kern="0" spc="0" dirty="0">
                          <a:solidFill>
                            <a:schemeClr val="tx1"/>
                          </a:solidFill>
                          <a:effectLst/>
                          <a:latin typeface="Arial Unicode MS" pitchFamily="50" charset="-127"/>
                          <a:ea typeface="Arial Unicode MS" pitchFamily="50" charset="-127"/>
                          <a:cs typeface="Arial Unicode MS" pitchFamily="50" charset="-127"/>
                        </a:rPr>
                        <a:t>Use by</a:t>
                      </a: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fontAlgn="base" latinLnBrk="0">
                        <a:lnSpc>
                          <a:spcPct val="160000"/>
                        </a:lnSpc>
                        <a:spcBef>
                          <a:spcPts val="0"/>
                        </a:spcBef>
                        <a:spcAft>
                          <a:spcPts val="0"/>
                        </a:spcAft>
                      </a:pPr>
                      <a:endParaRPr lang="ko-KR" alt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tc hMerge="1">
                  <a:txBody>
                    <a:bodyPr/>
                    <a:lstStyle/>
                    <a:p>
                      <a:pPr marL="25400" marR="25400" indent="0" algn="just" fontAlgn="base" latinLnBrk="1">
                        <a:lnSpc>
                          <a:spcPct val="120000"/>
                        </a:lnSpc>
                        <a:spcBef>
                          <a:spcPts val="0"/>
                        </a:spcBef>
                        <a:spcAft>
                          <a:spcPts val="0"/>
                        </a:spcAft>
                      </a:pPr>
                      <a:endParaRPr lang="en-US" altLang="ko-KR" sz="600" kern="0" spc="0" dirty="0">
                        <a:solidFill>
                          <a:srgbClr val="000000"/>
                        </a:solidFill>
                        <a:effectLst/>
                        <a:latin typeface="Arial Unicode MS" pitchFamily="50" charset="-127"/>
                        <a:ea typeface="Arial Unicode MS" pitchFamily="50" charset="-127"/>
                        <a:cs typeface="Arial Unicode MS" pitchFamily="50" charset="-127"/>
                      </a:endParaRPr>
                    </a:p>
                  </a:txBody>
                  <a:tcPr marL="17907" marR="17907" marT="17907" marB="1790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19928431"/>
                  </a:ext>
                </a:extLst>
              </a:tr>
            </a:tbl>
          </a:graphicData>
        </a:graphic>
      </p:graphicFrame>
      <p:pic>
        <p:nvPicPr>
          <p:cNvPr id="1068" name="_x212224264" descr="EMB00000c5c01d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7997" y="2825511"/>
            <a:ext cx="179186" cy="185663"/>
          </a:xfrm>
          <a:prstGeom prst="rect">
            <a:avLst/>
          </a:prstGeom>
          <a:noFill/>
          <a:extLst>
            <a:ext uri="{909E8E84-426E-40DD-AFC4-6F175D3DCCD1}">
              <a14:hiddenFill xmlns:a14="http://schemas.microsoft.com/office/drawing/2010/main">
                <a:solidFill>
                  <a:srgbClr val="FFFFFF"/>
                </a:solidFill>
              </a14:hiddenFill>
            </a:ext>
          </a:extLst>
        </p:spPr>
      </p:pic>
      <p:pic>
        <p:nvPicPr>
          <p:cNvPr id="1067" name="_x212218008" descr="EMB00000c5c01d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55936" y="2864315"/>
            <a:ext cx="331696" cy="155611"/>
          </a:xfrm>
          <a:prstGeom prst="rect">
            <a:avLst/>
          </a:prstGeom>
          <a:noFill/>
          <a:extLst>
            <a:ext uri="{909E8E84-426E-40DD-AFC4-6F175D3DCCD1}">
              <a14:hiddenFill xmlns:a14="http://schemas.microsoft.com/office/drawing/2010/main">
                <a:solidFill>
                  <a:srgbClr val="FFFFFF"/>
                </a:solidFill>
              </a14:hiddenFill>
            </a:ext>
          </a:extLst>
        </p:spPr>
      </p:pic>
      <p:pic>
        <p:nvPicPr>
          <p:cNvPr id="1066" name="_x212219608" descr="EMB00000c5c01d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38110" y="3119102"/>
            <a:ext cx="218960" cy="218961"/>
          </a:xfrm>
          <a:prstGeom prst="rect">
            <a:avLst/>
          </a:prstGeom>
          <a:noFill/>
          <a:extLst>
            <a:ext uri="{909E8E84-426E-40DD-AFC4-6F175D3DCCD1}">
              <a14:hiddenFill xmlns:a14="http://schemas.microsoft.com/office/drawing/2010/main">
                <a:solidFill>
                  <a:srgbClr val="FFFFFF"/>
                </a:solidFill>
              </a14:hiddenFill>
            </a:ext>
          </a:extLst>
        </p:spPr>
      </p:pic>
      <p:pic>
        <p:nvPicPr>
          <p:cNvPr id="1064" name="_x206122008" descr="EMB00000c5c01d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8934" y="3409638"/>
            <a:ext cx="217323" cy="203178"/>
          </a:xfrm>
          <a:prstGeom prst="rect">
            <a:avLst/>
          </a:prstGeom>
          <a:noFill/>
          <a:extLst>
            <a:ext uri="{909E8E84-426E-40DD-AFC4-6F175D3DCCD1}">
              <a14:hiddenFill xmlns:a14="http://schemas.microsoft.com/office/drawing/2010/main">
                <a:solidFill>
                  <a:srgbClr val="FFFFFF"/>
                </a:solidFill>
              </a14:hiddenFill>
            </a:ext>
          </a:extLst>
        </p:spPr>
      </p:pic>
      <p:pic>
        <p:nvPicPr>
          <p:cNvPr id="1062" name="_x212221208" descr="EMB00000c5c01d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17250" y="3712981"/>
            <a:ext cx="260691" cy="165673"/>
          </a:xfrm>
          <a:prstGeom prst="rect">
            <a:avLst/>
          </a:prstGeom>
          <a:noFill/>
          <a:extLst>
            <a:ext uri="{909E8E84-426E-40DD-AFC4-6F175D3DCCD1}">
              <a14:hiddenFill xmlns:a14="http://schemas.microsoft.com/office/drawing/2010/main">
                <a:solidFill>
                  <a:srgbClr val="FFFFFF"/>
                </a:solidFill>
              </a14:hiddenFill>
            </a:ext>
          </a:extLst>
        </p:spPr>
      </p:pic>
      <p:pic>
        <p:nvPicPr>
          <p:cNvPr id="1061" name="_x37627832" descr="EMB00000c5c01d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90368" y="3173899"/>
            <a:ext cx="262834" cy="165673"/>
          </a:xfrm>
          <a:prstGeom prst="rect">
            <a:avLst/>
          </a:prstGeom>
          <a:noFill/>
          <a:extLst>
            <a:ext uri="{909E8E84-426E-40DD-AFC4-6F175D3DCCD1}">
              <a14:hiddenFill xmlns:a14="http://schemas.microsoft.com/office/drawing/2010/main">
                <a:solidFill>
                  <a:srgbClr val="FFFFFF"/>
                </a:solidFill>
              </a14:hiddenFill>
            </a:ext>
          </a:extLst>
        </p:spPr>
      </p:pic>
      <p:pic>
        <p:nvPicPr>
          <p:cNvPr id="1060" name="_x37532720" descr="EMB00000c5c01d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22813" y="3961492"/>
            <a:ext cx="249565" cy="188991"/>
          </a:xfrm>
          <a:prstGeom prst="rect">
            <a:avLst/>
          </a:prstGeom>
          <a:noFill/>
          <a:extLst>
            <a:ext uri="{909E8E84-426E-40DD-AFC4-6F175D3DCCD1}">
              <a14:hiddenFill xmlns:a14="http://schemas.microsoft.com/office/drawing/2010/main">
                <a:solidFill>
                  <a:srgbClr val="FFFFFF"/>
                </a:solidFill>
              </a14:hiddenFill>
            </a:ext>
          </a:extLst>
        </p:spPr>
      </p:pic>
      <p:pic>
        <p:nvPicPr>
          <p:cNvPr id="1059" name="_x37600648" descr="EMB00000c5c01d9"/>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1" b="-1"/>
          <a:stretch/>
        </p:blipFill>
        <p:spPr bwMode="auto">
          <a:xfrm>
            <a:off x="9003078" y="3415092"/>
            <a:ext cx="237414" cy="229544"/>
          </a:xfrm>
          <a:prstGeom prst="rect">
            <a:avLst/>
          </a:prstGeom>
          <a:noFill/>
          <a:extLst>
            <a:ext uri="{909E8E84-426E-40DD-AFC4-6F175D3DCCD1}">
              <a14:hiddenFill xmlns:a14="http://schemas.microsoft.com/office/drawing/2010/main">
                <a:solidFill>
                  <a:srgbClr val="FFFFFF"/>
                </a:solidFill>
              </a14:hiddenFill>
            </a:ext>
          </a:extLst>
        </p:spPr>
      </p:pic>
      <p:pic>
        <p:nvPicPr>
          <p:cNvPr id="1057" name="_x212169816" descr="EMB00000c5c01d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37177" y="3712981"/>
            <a:ext cx="216024" cy="202523"/>
          </a:xfrm>
          <a:prstGeom prst="rect">
            <a:avLst/>
          </a:prstGeom>
          <a:noFill/>
          <a:extLst>
            <a:ext uri="{909E8E84-426E-40DD-AFC4-6F175D3DCCD1}">
              <a14:hiddenFill xmlns:a14="http://schemas.microsoft.com/office/drawing/2010/main">
                <a:solidFill>
                  <a:srgbClr val="FFFFFF"/>
                </a:solidFill>
              </a14:hiddenFill>
            </a:ext>
          </a:extLst>
        </p:spPr>
      </p:pic>
      <p:pic>
        <p:nvPicPr>
          <p:cNvPr id="1056" name="_x212171256" descr="EMB00000c5c01dc"/>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012730" y="3949627"/>
            <a:ext cx="218119" cy="2411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표 14">
            <a:extLst>
              <a:ext uri="{FF2B5EF4-FFF2-40B4-BE49-F238E27FC236}">
                <a16:creationId xmlns:a16="http://schemas.microsoft.com/office/drawing/2014/main" id="{5258D31A-F590-4927-8538-DFFC8388A3AD}"/>
              </a:ext>
            </a:extLst>
          </p:cNvPr>
          <p:cNvGraphicFramePr>
            <a:graphicFrameLocks noGrp="1"/>
          </p:cNvGraphicFramePr>
          <p:nvPr>
            <p:extLst>
              <p:ext uri="{D42A27DB-BD31-4B8C-83A1-F6EECF244321}">
                <p14:modId xmlns:p14="http://schemas.microsoft.com/office/powerpoint/2010/main" val="45758341"/>
              </p:ext>
            </p:extLst>
          </p:nvPr>
        </p:nvGraphicFramePr>
        <p:xfrm>
          <a:off x="7417249" y="4503091"/>
          <a:ext cx="3291979" cy="631377"/>
        </p:xfrm>
        <a:graphic>
          <a:graphicData uri="http://schemas.openxmlformats.org/drawingml/2006/table">
            <a:tbl>
              <a:tblPr/>
              <a:tblGrid>
                <a:gridCol w="217084">
                  <a:extLst>
                    <a:ext uri="{9D8B030D-6E8A-4147-A177-3AD203B41FA5}">
                      <a16:colId xmlns:a16="http://schemas.microsoft.com/office/drawing/2014/main" val="20000"/>
                    </a:ext>
                  </a:extLst>
                </a:gridCol>
                <a:gridCol w="1294087">
                  <a:extLst>
                    <a:ext uri="{9D8B030D-6E8A-4147-A177-3AD203B41FA5}">
                      <a16:colId xmlns:a16="http://schemas.microsoft.com/office/drawing/2014/main" val="20001"/>
                    </a:ext>
                  </a:extLst>
                </a:gridCol>
                <a:gridCol w="442674">
                  <a:extLst>
                    <a:ext uri="{9D8B030D-6E8A-4147-A177-3AD203B41FA5}">
                      <a16:colId xmlns:a16="http://schemas.microsoft.com/office/drawing/2014/main" val="20002"/>
                    </a:ext>
                  </a:extLst>
                </a:gridCol>
                <a:gridCol w="1338134">
                  <a:extLst>
                    <a:ext uri="{9D8B030D-6E8A-4147-A177-3AD203B41FA5}">
                      <a16:colId xmlns:a16="http://schemas.microsoft.com/office/drawing/2014/main" val="20003"/>
                    </a:ext>
                  </a:extLst>
                </a:gridCol>
              </a:tblGrid>
              <a:tr h="631377">
                <a:tc>
                  <a:txBody>
                    <a:bodyPr/>
                    <a:lstStyle/>
                    <a:p>
                      <a:pPr marL="0" marR="0" indent="0" algn="ctr" fontAlgn="base" latinLnBrk="0">
                        <a:lnSpc>
                          <a:spcPct val="160000"/>
                        </a:lnSpc>
                        <a:spcBef>
                          <a:spcPts val="0"/>
                        </a:spcBef>
                        <a:spcAft>
                          <a:spcPts val="0"/>
                        </a:spcAft>
                      </a:pPr>
                      <a:endParaRPr lang="ko-KR" altLang="en-US" sz="600" kern="0" spc="0" dirty="0">
                        <a:solidFill>
                          <a:srgbClr val="000000"/>
                        </a:solidFill>
                        <a:effectLst/>
                        <a:latin typeface="Arial Unicode MS" pitchFamily="50" charset="-127"/>
                        <a:ea typeface="Arial Unicode MS"/>
                        <a:cs typeface="Arial Unicode MS" pitchFamily="50" charset="-127"/>
                      </a:endParaRPr>
                    </a:p>
                  </a:txBody>
                  <a:tcPr marL="17907" marR="17907" marT="17907" marB="17907" anchor="ctr">
                    <a:lnL>
                      <a:noFill/>
                    </a:lnL>
                    <a:lnR>
                      <a:noFill/>
                    </a:lnR>
                    <a:lnT>
                      <a:noFill/>
                    </a:lnT>
                    <a:lnB>
                      <a:noFill/>
                    </a:lnB>
                    <a:solidFill>
                      <a:schemeClr val="bg1"/>
                    </a:solidFill>
                  </a:tcPr>
                </a:tc>
                <a:tc>
                  <a:txBody>
                    <a:bodyPr/>
                    <a:lstStyle/>
                    <a:p>
                      <a:pPr marL="0" marR="0" indent="0" algn="just" fontAlgn="base" latinLnBrk="1">
                        <a:lnSpc>
                          <a:spcPct val="160000"/>
                        </a:lnSpc>
                        <a:spcBef>
                          <a:spcPts val="0"/>
                        </a:spcBef>
                        <a:spcAft>
                          <a:spcPts val="0"/>
                        </a:spcAft>
                      </a:pPr>
                      <a:r>
                        <a:rPr lang="en-US" sz="600" b="1" kern="100" spc="0" dirty="0" err="1">
                          <a:solidFill>
                            <a:srgbClr val="000000"/>
                          </a:solidFill>
                          <a:effectLst/>
                          <a:latin typeface="Arial Unicode MS" pitchFamily="50" charset="-127"/>
                          <a:ea typeface="Arial Unicode MS"/>
                          <a:cs typeface="Arial Unicode MS" pitchFamily="50" charset="-127"/>
                        </a:rPr>
                        <a:t>Vatechacucera</a:t>
                      </a:r>
                      <a:r>
                        <a:rPr lang="en-US" sz="600" b="1" kern="100" spc="0" dirty="0">
                          <a:solidFill>
                            <a:srgbClr val="000000"/>
                          </a:solidFill>
                          <a:effectLst/>
                          <a:latin typeface="Arial Unicode MS" pitchFamily="50" charset="-127"/>
                          <a:ea typeface="Arial Unicode MS"/>
                          <a:cs typeface="Arial Unicode MS" pitchFamily="50" charset="-127"/>
                        </a:rPr>
                        <a:t>, Inc.</a:t>
                      </a:r>
                      <a:endParaRPr lang="en-US" sz="600" kern="0" spc="0" dirty="0">
                        <a:solidFill>
                          <a:srgbClr val="000000"/>
                        </a:solidFill>
                        <a:effectLst/>
                        <a:latin typeface="Arial Unicode MS" pitchFamily="50" charset="-127"/>
                        <a:ea typeface="Arial Unicode MS"/>
                        <a:cs typeface="Arial Unicode MS" pitchFamily="50" charset="-127"/>
                      </a:endParaRPr>
                    </a:p>
                    <a:p>
                      <a:pPr marL="0" marR="0" indent="0" algn="l" fontAlgn="base" latinLnBrk="0">
                        <a:lnSpc>
                          <a:spcPct val="150000"/>
                        </a:lnSpc>
                        <a:spcBef>
                          <a:spcPts val="0"/>
                        </a:spcBef>
                        <a:spcAft>
                          <a:spcPts val="0"/>
                        </a:spcAft>
                      </a:pPr>
                      <a:r>
                        <a:rPr lang="en-US" sz="600" kern="0" spc="-20" dirty="0">
                          <a:solidFill>
                            <a:srgbClr val="000000"/>
                          </a:solidFill>
                          <a:effectLst/>
                          <a:latin typeface="Arial Unicode MS" pitchFamily="50" charset="-127"/>
                          <a:ea typeface="Arial Unicode MS"/>
                          <a:cs typeface="Arial Unicode MS" pitchFamily="50" charset="-127"/>
                        </a:rPr>
                        <a:t>C-dong, 2544, </a:t>
                      </a:r>
                      <a:r>
                        <a:rPr lang="en-US" sz="600" kern="0" spc="-20" dirty="0" err="1">
                          <a:solidFill>
                            <a:srgbClr val="000000"/>
                          </a:solidFill>
                          <a:effectLst/>
                          <a:latin typeface="Arial Unicode MS" pitchFamily="50" charset="-127"/>
                          <a:ea typeface="Arial Unicode MS"/>
                          <a:cs typeface="Arial Unicode MS" pitchFamily="50" charset="-127"/>
                        </a:rPr>
                        <a:t>Nambuk-daero</a:t>
                      </a:r>
                      <a:r>
                        <a:rPr lang="en-US" sz="600" kern="0" spc="-20" dirty="0">
                          <a:solidFill>
                            <a:srgbClr val="000000"/>
                          </a:solidFill>
                          <a:effectLst/>
                          <a:latin typeface="Arial Unicode MS" pitchFamily="50" charset="-127"/>
                          <a:ea typeface="Arial Unicode MS"/>
                          <a:cs typeface="Arial Unicode MS" pitchFamily="50" charset="-127"/>
                        </a:rPr>
                        <a:t>, </a:t>
                      </a:r>
                      <a:r>
                        <a:rPr lang="en-US" sz="600" kern="0" spc="-20" dirty="0" err="1">
                          <a:solidFill>
                            <a:srgbClr val="000000"/>
                          </a:solidFill>
                          <a:effectLst/>
                          <a:latin typeface="Arial Unicode MS" pitchFamily="50" charset="-127"/>
                          <a:ea typeface="Arial Unicode MS"/>
                          <a:cs typeface="Arial Unicode MS" pitchFamily="50" charset="-127"/>
                        </a:rPr>
                        <a:t>Idong-eup</a:t>
                      </a:r>
                      <a:r>
                        <a:rPr lang="en-US" sz="600" kern="0" spc="-20" dirty="0">
                          <a:solidFill>
                            <a:srgbClr val="000000"/>
                          </a:solidFill>
                          <a:effectLst/>
                          <a:latin typeface="Arial Unicode MS" pitchFamily="50" charset="-127"/>
                          <a:ea typeface="Arial Unicode MS"/>
                          <a:cs typeface="Arial Unicode MS" pitchFamily="50" charset="-127"/>
                        </a:rPr>
                        <a:t>, </a:t>
                      </a:r>
                      <a:r>
                        <a:rPr lang="en-US" sz="600" kern="0" spc="-20" dirty="0" err="1">
                          <a:solidFill>
                            <a:srgbClr val="000000"/>
                          </a:solidFill>
                          <a:effectLst/>
                          <a:latin typeface="Arial Unicode MS" pitchFamily="50" charset="-127"/>
                          <a:ea typeface="Arial Unicode MS"/>
                          <a:cs typeface="Arial Unicode MS" pitchFamily="50" charset="-127"/>
                        </a:rPr>
                        <a:t>Cheoin-gu</a:t>
                      </a:r>
                      <a:r>
                        <a:rPr lang="en-US" sz="600" kern="0" spc="-20" dirty="0">
                          <a:solidFill>
                            <a:srgbClr val="000000"/>
                          </a:solidFill>
                          <a:effectLst/>
                          <a:latin typeface="Arial Unicode MS" pitchFamily="50" charset="-127"/>
                          <a:ea typeface="Arial Unicode MS"/>
                          <a:cs typeface="Arial Unicode MS" pitchFamily="50" charset="-127"/>
                        </a:rPr>
                        <a:t>, </a:t>
                      </a:r>
                      <a:r>
                        <a:rPr lang="en-US" sz="600" kern="0" spc="-20" dirty="0" err="1">
                          <a:solidFill>
                            <a:srgbClr val="000000"/>
                          </a:solidFill>
                          <a:effectLst/>
                          <a:latin typeface="Arial Unicode MS" pitchFamily="50" charset="-127"/>
                          <a:ea typeface="Arial Unicode MS"/>
                          <a:cs typeface="Arial Unicode MS" pitchFamily="50" charset="-127"/>
                        </a:rPr>
                        <a:t>Yongin-si</a:t>
                      </a:r>
                      <a:r>
                        <a:rPr lang="en-US" sz="600" kern="0" spc="-20" dirty="0">
                          <a:solidFill>
                            <a:srgbClr val="000000"/>
                          </a:solidFill>
                          <a:effectLst/>
                          <a:latin typeface="Arial Unicode MS" pitchFamily="50" charset="-127"/>
                          <a:ea typeface="Arial Unicode MS"/>
                          <a:cs typeface="Arial Unicode MS" pitchFamily="50" charset="-127"/>
                        </a:rPr>
                        <a:t>, Gyeonggi-do, Korea </a:t>
                      </a:r>
                    </a:p>
                  </a:txBody>
                  <a:tcPr marL="17907" marR="17907" marT="17907" marB="17907" anchor="ctr">
                    <a:lnL>
                      <a:noFill/>
                    </a:lnL>
                    <a:lnR>
                      <a:noFill/>
                    </a:lnR>
                    <a:lnT>
                      <a:noFill/>
                    </a:lnT>
                    <a:lnB>
                      <a:noFill/>
                    </a:lnB>
                    <a:solidFill>
                      <a:schemeClr val="bg1"/>
                    </a:solidFill>
                  </a:tcPr>
                </a:tc>
                <a:tc>
                  <a:txBody>
                    <a:bodyPr/>
                    <a:lstStyle/>
                    <a:p>
                      <a:pPr marL="0" marR="0" indent="0" algn="ctr" fontAlgn="base" latinLnBrk="0">
                        <a:lnSpc>
                          <a:spcPct val="160000"/>
                        </a:lnSpc>
                        <a:spcBef>
                          <a:spcPts val="0"/>
                        </a:spcBef>
                        <a:spcAft>
                          <a:spcPts val="0"/>
                        </a:spcAft>
                      </a:pPr>
                      <a:endParaRPr lang="ko-KR" altLang="en-US" sz="600" kern="0" spc="0" dirty="0">
                        <a:solidFill>
                          <a:srgbClr val="000000"/>
                        </a:solidFill>
                        <a:effectLst/>
                        <a:latin typeface="Arial Unicode MS" pitchFamily="50" charset="-127"/>
                        <a:ea typeface="Arial Unicode MS"/>
                        <a:cs typeface="Arial Unicode MS" pitchFamily="50" charset="-127"/>
                      </a:endParaRPr>
                    </a:p>
                  </a:txBody>
                  <a:tcPr marL="17907" marR="17907" marT="17907" marB="17907" anchor="ctr">
                    <a:lnL>
                      <a:noFill/>
                    </a:lnL>
                    <a:lnR>
                      <a:noFill/>
                    </a:lnR>
                    <a:lnT>
                      <a:noFill/>
                    </a:lnT>
                    <a:lnB>
                      <a:noFill/>
                    </a:lnB>
                    <a:solidFill>
                      <a:schemeClr val="bg1"/>
                    </a:solidFill>
                  </a:tcPr>
                </a:tc>
                <a:tc>
                  <a:txBody>
                    <a:bodyPr/>
                    <a:lstStyle/>
                    <a:p>
                      <a:pPr>
                        <a:lnSpc>
                          <a:spcPct val="150000"/>
                        </a:lnSpc>
                      </a:pPr>
                      <a:r>
                        <a:rPr lang="en-US" altLang="ko-KR" sz="600" b="1" dirty="0" err="1">
                          <a:ea typeface="Arial Unicode MS"/>
                        </a:rPr>
                        <a:t>Vatech</a:t>
                      </a:r>
                      <a:r>
                        <a:rPr lang="en-US" altLang="ko-KR" sz="600" b="1" dirty="0">
                          <a:ea typeface="Arial Unicode MS"/>
                        </a:rPr>
                        <a:t> France</a:t>
                      </a:r>
                      <a:endParaRPr lang="en-US" altLang="ko-KR" sz="600" dirty="0">
                        <a:ea typeface="Arial Unicode MS"/>
                      </a:endParaRPr>
                    </a:p>
                    <a:p>
                      <a:pPr>
                        <a:lnSpc>
                          <a:spcPct val="150000"/>
                        </a:lnSpc>
                      </a:pPr>
                      <a:r>
                        <a:rPr lang="en-US" altLang="ko-KR" sz="600" dirty="0">
                          <a:ea typeface="Arial Unicode MS"/>
                        </a:rPr>
                        <a:t>Floor 4, 51 Quai de Dion Bouton 92800 </a:t>
                      </a:r>
                      <a:r>
                        <a:rPr lang="en-US" altLang="ko-KR" sz="600" dirty="0" err="1">
                          <a:ea typeface="Arial Unicode MS"/>
                        </a:rPr>
                        <a:t>Puteaux</a:t>
                      </a:r>
                      <a:r>
                        <a:rPr lang="en-US" altLang="ko-KR" sz="600" dirty="0">
                          <a:ea typeface="Arial Unicode MS"/>
                        </a:rPr>
                        <a:t>, France</a:t>
                      </a:r>
                      <a:endParaRPr lang="ko-KR" altLang="en-US" sz="600" dirty="0">
                        <a:ea typeface="Arial Unicode MS"/>
                      </a:endParaRPr>
                    </a:p>
                  </a:txBody>
                  <a:tcPr marL="17907" marR="17907" marT="17907" marB="17907" anchor="ctr">
                    <a:lnL>
                      <a:noFill/>
                    </a:lnL>
                    <a:lnR>
                      <a:noFill/>
                    </a:lnR>
                    <a:lnT>
                      <a:noFill/>
                    </a:lnT>
                    <a:lnB>
                      <a:noFill/>
                    </a:lnB>
                    <a:solidFill>
                      <a:schemeClr val="bg1"/>
                    </a:solidFill>
                  </a:tcPr>
                </a:tc>
                <a:extLst>
                  <a:ext uri="{0D108BD9-81ED-4DB2-BD59-A6C34878D82A}">
                    <a16:rowId xmlns:a16="http://schemas.microsoft.com/office/drawing/2014/main" val="10000"/>
                  </a:ext>
                </a:extLst>
              </a:tr>
            </a:tbl>
          </a:graphicData>
        </a:graphic>
      </p:graphicFrame>
      <p:pic>
        <p:nvPicPr>
          <p:cNvPr id="1073" name="_x212224264" descr="EMB00000c5c01e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325853" y="4634951"/>
            <a:ext cx="249563" cy="258583"/>
          </a:xfrm>
          <a:prstGeom prst="rect">
            <a:avLst/>
          </a:prstGeom>
          <a:noFill/>
          <a:extLst>
            <a:ext uri="{909E8E84-426E-40DD-AFC4-6F175D3DCCD1}">
              <a14:hiddenFill xmlns:a14="http://schemas.microsoft.com/office/drawing/2010/main">
                <a:solidFill>
                  <a:srgbClr val="FFFFFF"/>
                </a:solidFill>
              </a14:hiddenFill>
            </a:ext>
          </a:extLst>
        </p:spPr>
      </p:pic>
      <p:sp>
        <p:nvSpPr>
          <p:cNvPr id="24" name="직사각형 23"/>
          <p:cNvSpPr/>
          <p:nvPr/>
        </p:nvSpPr>
        <p:spPr>
          <a:xfrm>
            <a:off x="9957365" y="5179987"/>
            <a:ext cx="915595" cy="184646"/>
          </a:xfrm>
          <a:prstGeom prst="rect">
            <a:avLst/>
          </a:prstGeom>
        </p:spPr>
        <p:txBody>
          <a:bodyPr wrap="none" lIns="91420" tIns="45710" rIns="91420" bIns="45710">
            <a:spAutoFit/>
          </a:bodyPr>
          <a:lstStyle/>
          <a:p>
            <a:pPr fontAlgn="base" latinLnBrk="0"/>
            <a:r>
              <a:rPr lang="en-US" altLang="ko-KR" sz="600" b="1" dirty="0">
                <a:solidFill>
                  <a:srgbClr val="0000FF"/>
                </a:solidFill>
                <a:latin typeface="Arial Unicode MS" pitchFamily="50" charset="-127"/>
                <a:ea typeface="Arial Unicode MS" pitchFamily="50" charset="-127"/>
                <a:cs typeface="Arial Unicode MS" pitchFamily="50" charset="-127"/>
              </a:rPr>
              <a:t>2021.03.03. (Rev.14)</a:t>
            </a:r>
            <a:endParaRPr lang="en-US" altLang="ko-KR" sz="600" dirty="0">
              <a:solidFill>
                <a:srgbClr val="0000FF"/>
              </a:solidFill>
              <a:latin typeface="Arial Unicode MS" pitchFamily="50" charset="-127"/>
              <a:ea typeface="Arial Unicode MS" pitchFamily="50" charset="-127"/>
              <a:cs typeface="Arial Unicode MS" pitchFamily="50" charset="-127"/>
            </a:endParaRPr>
          </a:p>
        </p:txBody>
      </p:sp>
      <p:pic>
        <p:nvPicPr>
          <p:cNvPr id="1072" name="_x206121048" descr="EMB00000c5c01e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900470" y="4677152"/>
            <a:ext cx="423862" cy="19884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a:extLst>
              <a:ext uri="{FF2B5EF4-FFF2-40B4-BE49-F238E27FC236}">
                <a16:creationId xmlns:a16="http://schemas.microsoft.com/office/drawing/2014/main" id="{1596FE4E-9E17-4356-99BF-DDAF0B6F6D1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247776" y="1406477"/>
            <a:ext cx="186609" cy="160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_x206123368" descr="EMB00000c5c01d5">
            <a:extLst>
              <a:ext uri="{FF2B5EF4-FFF2-40B4-BE49-F238E27FC236}">
                <a16:creationId xmlns:a16="http://schemas.microsoft.com/office/drawing/2014/main" id="{830AAFF7-A85F-4D31-AE1F-FDF9355E14A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483225" y="4253568"/>
            <a:ext cx="128735" cy="179170"/>
          </a:xfrm>
          <a:prstGeom prst="rect">
            <a:avLst/>
          </a:prstGeom>
          <a:noFill/>
          <a:extLst>
            <a:ext uri="{909E8E84-426E-40DD-AFC4-6F175D3DCCD1}">
              <a14:hiddenFill xmlns:a14="http://schemas.microsoft.com/office/drawing/2010/main">
                <a:solidFill>
                  <a:srgbClr val="FFFFFF"/>
                </a:solidFill>
              </a14:hiddenFill>
            </a:ext>
          </a:extLst>
        </p:spPr>
      </p:pic>
      <p:pic>
        <p:nvPicPr>
          <p:cNvPr id="37" name="_x206123368" descr="EMB00000c5c01d5">
            <a:extLst>
              <a:ext uri="{FF2B5EF4-FFF2-40B4-BE49-F238E27FC236}">
                <a16:creationId xmlns:a16="http://schemas.microsoft.com/office/drawing/2014/main" id="{FC78E889-1C64-40AA-9DF3-CA38C297BD9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301629" y="2143195"/>
            <a:ext cx="92843" cy="12921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1C6B55E-F775-4CC7-9248-4CE9192E7472}"/>
              </a:ext>
            </a:extLst>
          </p:cNvPr>
          <p:cNvPicPr>
            <a:picLocks noChangeAspect="1"/>
          </p:cNvPicPr>
          <p:nvPr/>
        </p:nvPicPr>
        <p:blipFill>
          <a:blip r:embed="rId18"/>
          <a:stretch>
            <a:fillRect/>
          </a:stretch>
        </p:blipFill>
        <p:spPr>
          <a:xfrm>
            <a:off x="10115881" y="4227580"/>
            <a:ext cx="410699" cy="229992"/>
          </a:xfrm>
          <a:prstGeom prst="rect">
            <a:avLst/>
          </a:prstGeom>
        </p:spPr>
      </p:pic>
      <p:sp>
        <p:nvSpPr>
          <p:cNvPr id="4" name="TextBox 3">
            <a:extLst>
              <a:ext uri="{FF2B5EF4-FFF2-40B4-BE49-F238E27FC236}">
                <a16:creationId xmlns:a16="http://schemas.microsoft.com/office/drawing/2014/main" id="{30EE91A7-0C75-4EA1-A95D-2D3E6FB511E1}"/>
              </a:ext>
            </a:extLst>
          </p:cNvPr>
          <p:cNvSpPr txBox="1"/>
          <p:nvPr/>
        </p:nvSpPr>
        <p:spPr>
          <a:xfrm>
            <a:off x="41097" y="0"/>
            <a:ext cx="3576201" cy="246221"/>
          </a:xfrm>
          <a:prstGeom prst="rect">
            <a:avLst/>
          </a:prstGeom>
          <a:noFill/>
        </p:spPr>
        <p:txBody>
          <a:bodyPr wrap="square" rtlCol="0">
            <a:spAutoFit/>
          </a:bodyPr>
          <a:lstStyle/>
          <a:p>
            <a:r>
              <a:rPr lang="ko-KR" altLang="en-US" dirty="0"/>
              <a:t>사용설명서</a:t>
            </a:r>
            <a:r>
              <a:rPr lang="en-US" altLang="ko-KR" dirty="0"/>
              <a:t>1 (</a:t>
            </a:r>
            <a:r>
              <a:rPr lang="ko-KR" altLang="en-US" dirty="0"/>
              <a:t>안</a:t>
            </a:r>
            <a:r>
              <a:rPr lang="en-US" altLang="ko-KR" dirty="0"/>
              <a:t>)</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912284905"/>
              </p:ext>
            </p:extLst>
          </p:nvPr>
        </p:nvGraphicFramePr>
        <p:xfrm>
          <a:off x="3665143" y="841652"/>
          <a:ext cx="3490584" cy="606140"/>
        </p:xfrm>
        <a:graphic>
          <a:graphicData uri="http://schemas.openxmlformats.org/drawingml/2006/table">
            <a:tbl>
              <a:tblPr/>
              <a:tblGrid>
                <a:gridCol w="753454">
                  <a:extLst>
                    <a:ext uri="{9D8B030D-6E8A-4147-A177-3AD203B41FA5}">
                      <a16:colId xmlns:a16="http://schemas.microsoft.com/office/drawing/2014/main" val="20000"/>
                    </a:ext>
                  </a:extLst>
                </a:gridCol>
                <a:gridCol w="753454">
                  <a:extLst>
                    <a:ext uri="{9D8B030D-6E8A-4147-A177-3AD203B41FA5}">
                      <a16:colId xmlns:a16="http://schemas.microsoft.com/office/drawing/2014/main" val="20001"/>
                    </a:ext>
                  </a:extLst>
                </a:gridCol>
                <a:gridCol w="1040450">
                  <a:extLst>
                    <a:ext uri="{9D8B030D-6E8A-4147-A177-3AD203B41FA5}">
                      <a16:colId xmlns:a16="http://schemas.microsoft.com/office/drawing/2014/main" val="20002"/>
                    </a:ext>
                  </a:extLst>
                </a:gridCol>
                <a:gridCol w="943226">
                  <a:extLst>
                    <a:ext uri="{9D8B030D-6E8A-4147-A177-3AD203B41FA5}">
                      <a16:colId xmlns:a16="http://schemas.microsoft.com/office/drawing/2014/main" val="20003"/>
                    </a:ext>
                  </a:extLst>
                </a:gridCol>
              </a:tblGrid>
              <a:tr h="176797">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Starting temp.(℃)</a:t>
                      </a:r>
                    </a:p>
                  </a:txBody>
                  <a:tcPr marL="0" marR="0" marT="0" marB="0" anchor="ctr">
                    <a:lnL>
                      <a:noFill/>
                    </a:lnL>
                    <a:lnR>
                      <a:noFill/>
                    </a:lnR>
                    <a:lnT w="17907" cap="flat" cmpd="sng" algn="ctr">
                      <a:solidFill>
                        <a:srgbClr val="4F81BD"/>
                      </a:solidFill>
                      <a:prstDash val="solid"/>
                      <a:round/>
                      <a:headEnd type="none" w="med" len="med"/>
                      <a:tailEnd type="none" w="med" len="med"/>
                    </a:lnT>
                    <a:lnB w="17907" cap="flat" cmpd="sng" algn="ctr">
                      <a:solidFill>
                        <a:srgbClr val="4F81BD"/>
                      </a:solidFill>
                      <a:prstDash val="solid"/>
                      <a:round/>
                      <a:headEnd type="none" w="med" len="med"/>
                      <a:tailEnd type="none" w="med" len="med"/>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Target temp. (℃)</a:t>
                      </a:r>
                    </a:p>
                  </a:txBody>
                  <a:tcPr marL="0" marR="0" marT="0" marB="0" anchor="ctr">
                    <a:lnL>
                      <a:noFill/>
                    </a:lnL>
                    <a:lnR>
                      <a:noFill/>
                    </a:lnR>
                    <a:lnT w="17907" cap="flat" cmpd="sng" algn="ctr">
                      <a:solidFill>
                        <a:srgbClr val="4F81BD"/>
                      </a:solidFill>
                      <a:prstDash val="solid"/>
                      <a:round/>
                      <a:headEnd type="none" w="med" len="med"/>
                      <a:tailEnd type="none" w="med" len="med"/>
                    </a:lnT>
                    <a:lnB w="17907" cap="flat" cmpd="sng" algn="ctr">
                      <a:solidFill>
                        <a:srgbClr val="4F81BD"/>
                      </a:solidFill>
                      <a:prstDash val="solid"/>
                      <a:round/>
                      <a:headEnd type="none" w="med" len="med"/>
                      <a:tailEnd type="none" w="med" len="med"/>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Heating rate (℃/min)</a:t>
                      </a:r>
                    </a:p>
                  </a:txBody>
                  <a:tcPr marL="0" marR="0" marT="0" marB="0" anchor="ctr">
                    <a:lnL>
                      <a:noFill/>
                    </a:lnL>
                    <a:lnR>
                      <a:noFill/>
                    </a:lnR>
                    <a:lnT w="17907" cap="flat" cmpd="sng" algn="ctr">
                      <a:solidFill>
                        <a:srgbClr val="4F81BD"/>
                      </a:solidFill>
                      <a:prstDash val="solid"/>
                      <a:round/>
                      <a:headEnd type="none" w="med" len="med"/>
                      <a:tailEnd type="none" w="med" len="med"/>
                    </a:lnT>
                    <a:lnB w="17907" cap="flat" cmpd="sng" algn="ctr">
                      <a:solidFill>
                        <a:srgbClr val="4F81BD"/>
                      </a:solidFill>
                      <a:prstDash val="solid"/>
                      <a:round/>
                      <a:headEnd type="none" w="med" len="med"/>
                      <a:tailEnd type="none" w="med" len="med"/>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Holding time at target temp. (h)</a:t>
                      </a:r>
                    </a:p>
                  </a:txBody>
                  <a:tcPr marL="0" marR="0" marT="0" marB="0" anchor="ctr">
                    <a:lnL>
                      <a:noFill/>
                    </a:lnL>
                    <a:lnR>
                      <a:noFill/>
                    </a:lnR>
                    <a:lnT w="17907" cap="flat" cmpd="sng" algn="ctr">
                      <a:solidFill>
                        <a:srgbClr val="4F81BD"/>
                      </a:solidFill>
                      <a:prstDash val="solid"/>
                      <a:round/>
                      <a:headEnd type="none" w="med" len="med"/>
                      <a:tailEnd type="none" w="med" len="med"/>
                    </a:lnT>
                    <a:lnB w="17907"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127430">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20/ room temp.</a:t>
                      </a:r>
                    </a:p>
                  </a:txBody>
                  <a:tcPr marL="0" marR="0" marT="0" marB="0" anchor="ctr">
                    <a:lnL>
                      <a:noFill/>
                    </a:lnL>
                    <a:lnR>
                      <a:noFill/>
                    </a:lnR>
                    <a:lnT w="17907" cap="flat" cmpd="sng" algn="ctr">
                      <a:solidFill>
                        <a:srgbClr val="4F81BD"/>
                      </a:solidFill>
                      <a:prstDash val="solid"/>
                      <a:round/>
                      <a:headEnd type="none" w="med" len="med"/>
                      <a:tailEnd type="none" w="med" len="med"/>
                    </a:lnT>
                    <a:lnB>
                      <a:noFill/>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1,200</a:t>
                      </a:r>
                    </a:p>
                  </a:txBody>
                  <a:tcPr marL="0" marR="0" marT="0" marB="0" anchor="ctr">
                    <a:lnL>
                      <a:noFill/>
                    </a:lnL>
                    <a:lnR>
                      <a:noFill/>
                    </a:lnR>
                    <a:lnT w="17907" cap="flat" cmpd="sng" algn="ctr">
                      <a:solidFill>
                        <a:srgbClr val="4F81BD"/>
                      </a:solidFill>
                      <a:prstDash val="solid"/>
                      <a:round/>
                      <a:headEnd type="none" w="med" len="med"/>
                      <a:tailEnd type="none" w="med" len="med"/>
                    </a:lnT>
                    <a:lnB>
                      <a:noFill/>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10</a:t>
                      </a:r>
                    </a:p>
                  </a:txBody>
                  <a:tcPr marL="0" marR="0" marT="0" marB="0" anchor="ctr">
                    <a:lnL>
                      <a:noFill/>
                    </a:lnL>
                    <a:lnR>
                      <a:noFill/>
                    </a:lnR>
                    <a:lnT w="17907" cap="flat" cmpd="sng" algn="ctr">
                      <a:solidFill>
                        <a:srgbClr val="4F81BD"/>
                      </a:solidFill>
                      <a:prstDash val="solid"/>
                      <a:round/>
                      <a:headEnd type="none" w="med" len="med"/>
                      <a:tailEnd type="none" w="med" len="med"/>
                    </a:lnT>
                    <a:lnB>
                      <a:noFill/>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0</a:t>
                      </a:r>
                    </a:p>
                  </a:txBody>
                  <a:tcPr marL="0" marR="0" marT="0" marB="0" anchor="ctr">
                    <a:lnL>
                      <a:noFill/>
                    </a:lnL>
                    <a:lnR>
                      <a:noFill/>
                    </a:lnR>
                    <a:lnT w="17907" cap="flat" cmpd="sng" algn="ctr">
                      <a:solidFill>
                        <a:srgbClr val="4F81BD"/>
                      </a:solidFill>
                      <a:prstDash val="solid"/>
                      <a:round/>
                      <a:headEnd type="none" w="med" len="med"/>
                      <a:tailEnd type="none" w="med" len="med"/>
                    </a:lnT>
                    <a:lnB>
                      <a:noFill/>
                    </a:lnB>
                  </a:tcPr>
                </a:tc>
                <a:extLst>
                  <a:ext uri="{0D108BD9-81ED-4DB2-BD59-A6C34878D82A}">
                    <a16:rowId xmlns:a16="http://schemas.microsoft.com/office/drawing/2014/main" val="10001"/>
                  </a:ext>
                </a:extLst>
              </a:tr>
              <a:tr h="117863">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1,200</a:t>
                      </a:r>
                    </a:p>
                  </a:txBody>
                  <a:tcPr marL="0" marR="0" marT="0" marB="0" anchor="ctr">
                    <a:lnL>
                      <a:noFill/>
                    </a:lnL>
                    <a:lnR>
                      <a:noFill/>
                    </a:lnR>
                    <a:lnT>
                      <a:noFill/>
                    </a:lnT>
                    <a:lnB>
                      <a:noFill/>
                    </a:lnB>
                  </a:tcPr>
                </a:tc>
                <a:tc>
                  <a:txBody>
                    <a:bodyPr/>
                    <a:lstStyle/>
                    <a:p>
                      <a:pPr marL="0" marR="0" indent="0" algn="ctr" fontAlgn="base" latinLnBrk="1">
                        <a:lnSpc>
                          <a:spcPct val="100000"/>
                        </a:lnSpc>
                        <a:spcBef>
                          <a:spcPts val="0"/>
                        </a:spcBef>
                        <a:spcAft>
                          <a:spcPts val="0"/>
                        </a:spcAft>
                      </a:pPr>
                      <a:r>
                        <a:rPr lang="en-US" sz="600" b="1" kern="0" spc="0" dirty="0">
                          <a:solidFill>
                            <a:srgbClr val="0070C0"/>
                          </a:solidFill>
                          <a:effectLst/>
                          <a:latin typeface="Arial Unicode MS" pitchFamily="50" charset="-127"/>
                          <a:ea typeface="Arial Unicode MS" pitchFamily="50" charset="-127"/>
                          <a:cs typeface="Arial Unicode MS" pitchFamily="50" charset="-127"/>
                        </a:rPr>
                        <a:t>Target temp.</a:t>
                      </a:r>
                    </a:p>
                  </a:txBody>
                  <a:tcPr marL="0" marR="0" marT="0" marB="0" anchor="ctr">
                    <a:lnL>
                      <a:noFill/>
                    </a:lnL>
                    <a:lnR>
                      <a:noFill/>
                    </a:lnR>
                    <a:lnT>
                      <a:noFill/>
                    </a:lnT>
                    <a:lnB>
                      <a:noFill/>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2</a:t>
                      </a:r>
                    </a:p>
                  </a:txBody>
                  <a:tcPr marL="0" marR="0" marT="0" marB="0" anchor="ctr">
                    <a:lnL>
                      <a:noFill/>
                    </a:lnL>
                    <a:lnR>
                      <a:noFill/>
                    </a:lnR>
                    <a:lnT>
                      <a:noFill/>
                    </a:lnT>
                    <a:lnB>
                      <a:noFill/>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2</a:t>
                      </a:r>
                    </a:p>
                  </a:txBody>
                  <a:tcPr marL="0" marR="0" marT="0" marB="0" anchor="ctr">
                    <a:lnL>
                      <a:noFill/>
                    </a:lnL>
                    <a:lnR>
                      <a:noFill/>
                    </a:lnR>
                    <a:lnT>
                      <a:noFill/>
                    </a:lnT>
                    <a:lnB>
                      <a:noFill/>
                    </a:lnB>
                  </a:tcPr>
                </a:tc>
                <a:extLst>
                  <a:ext uri="{0D108BD9-81ED-4DB2-BD59-A6C34878D82A}">
                    <a16:rowId xmlns:a16="http://schemas.microsoft.com/office/drawing/2014/main" val="10002"/>
                  </a:ext>
                </a:extLst>
              </a:tr>
              <a:tr h="177967">
                <a:tc>
                  <a:txBody>
                    <a:bodyPr/>
                    <a:lstStyle/>
                    <a:p>
                      <a:pPr marL="0" marR="0" indent="0" algn="ctr" fontAlgn="base" latinLnBrk="1">
                        <a:lnSpc>
                          <a:spcPct val="100000"/>
                        </a:lnSpc>
                        <a:spcBef>
                          <a:spcPts val="0"/>
                        </a:spcBef>
                        <a:spcAft>
                          <a:spcPts val="0"/>
                        </a:spcAft>
                      </a:pPr>
                      <a:r>
                        <a:rPr lang="en-US" altLang="ko-KR" sz="600" b="1" kern="0" spc="0" dirty="0">
                          <a:solidFill>
                            <a:srgbClr val="0070C0"/>
                          </a:solidFill>
                          <a:effectLst/>
                          <a:latin typeface="Arial Unicode MS" pitchFamily="50" charset="-127"/>
                          <a:ea typeface="Arial Unicode MS" pitchFamily="50" charset="-127"/>
                          <a:cs typeface="Arial Unicode MS" pitchFamily="50" charset="-127"/>
                        </a:rPr>
                        <a:t>Target temp.</a:t>
                      </a:r>
                    </a:p>
                  </a:txBody>
                  <a:tcPr marL="0" marR="0" marT="0" marB="0" anchor="ctr">
                    <a:lnL>
                      <a:noFill/>
                    </a:lnL>
                    <a:lnR>
                      <a:noFill/>
                    </a:lnR>
                    <a:lnT>
                      <a:noFill/>
                    </a:lnT>
                    <a:lnB w="17907" cap="flat" cmpd="sng" algn="ctr">
                      <a:solidFill>
                        <a:srgbClr val="4F81BD"/>
                      </a:solidFill>
                      <a:prstDash val="solid"/>
                      <a:round/>
                      <a:headEnd type="none" w="med" len="med"/>
                      <a:tailEnd type="none" w="med" len="med"/>
                    </a:lnB>
                  </a:tcPr>
                </a:tc>
                <a:tc>
                  <a:txBody>
                    <a:bodyPr/>
                    <a:lstStyle/>
                    <a:p>
                      <a:pPr marL="0" marR="0" indent="0" algn="ctr" fontAlgn="base" latinLnBrk="1">
                        <a:lnSpc>
                          <a:spcPct val="100000"/>
                        </a:lnSpc>
                        <a:spcBef>
                          <a:spcPts val="0"/>
                        </a:spcBef>
                        <a:spcAft>
                          <a:spcPts val="0"/>
                        </a:spcAft>
                      </a:pPr>
                      <a:r>
                        <a:rPr lang="en-US" sz="600" kern="0" spc="0" dirty="0">
                          <a:solidFill>
                            <a:srgbClr val="000000"/>
                          </a:solidFill>
                          <a:effectLst/>
                          <a:latin typeface="Arial Unicode MS" pitchFamily="50" charset="-127"/>
                          <a:ea typeface="Arial Unicode MS" pitchFamily="50" charset="-127"/>
                          <a:cs typeface="Arial Unicode MS" pitchFamily="50" charset="-127"/>
                        </a:rPr>
                        <a:t>20/room</a:t>
                      </a:r>
                      <a:r>
                        <a:rPr lang="en-US" sz="600" kern="0" spc="0" baseline="0" dirty="0">
                          <a:solidFill>
                            <a:srgbClr val="000000"/>
                          </a:solidFill>
                          <a:effectLst/>
                          <a:latin typeface="Arial Unicode MS" pitchFamily="50" charset="-127"/>
                          <a:ea typeface="Arial Unicode MS" pitchFamily="50" charset="-127"/>
                          <a:cs typeface="Arial Unicode MS" pitchFamily="50" charset="-127"/>
                        </a:rPr>
                        <a:t> temp.</a:t>
                      </a:r>
                      <a:endParaRPr lang="en-US" sz="600" kern="0" spc="0" dirty="0">
                        <a:solidFill>
                          <a:srgbClr val="000000"/>
                        </a:solidFill>
                        <a:effectLst/>
                        <a:latin typeface="Arial Unicode MS" pitchFamily="50" charset="-127"/>
                        <a:ea typeface="Arial Unicode MS" pitchFamily="50" charset="-127"/>
                        <a:cs typeface="Arial Unicode MS" pitchFamily="50" charset="-127"/>
                      </a:endParaRPr>
                    </a:p>
                  </a:txBody>
                  <a:tcPr marL="0" marR="0" marT="0" marB="0" anchor="ctr">
                    <a:lnL>
                      <a:noFill/>
                    </a:lnL>
                    <a:lnR>
                      <a:noFill/>
                    </a:lnR>
                    <a:lnT>
                      <a:noFill/>
                    </a:lnT>
                    <a:lnB w="17907" cap="flat" cmpd="sng" algn="ctr">
                      <a:solidFill>
                        <a:srgbClr val="4F81BD"/>
                      </a:solidFill>
                      <a:prstDash val="solid"/>
                      <a:round/>
                      <a:headEnd type="none" w="med" len="med"/>
                      <a:tailEnd type="none" w="med" len="med"/>
                    </a:lnB>
                  </a:tcPr>
                </a:tc>
                <a:tc>
                  <a:txBody>
                    <a:bodyPr/>
                    <a:lstStyle/>
                    <a:p>
                      <a:pPr marL="0" marR="0" indent="0" algn="ctr" defTabSz="515356" rtl="0" eaLnBrk="1" fontAlgn="base" latinLnBrk="1" hangingPunct="1">
                        <a:lnSpc>
                          <a:spcPct val="100000"/>
                        </a:lnSpc>
                        <a:spcBef>
                          <a:spcPts val="0"/>
                        </a:spcBef>
                        <a:spcAft>
                          <a:spcPts val="0"/>
                        </a:spcAft>
                        <a:buClrTx/>
                        <a:buSzTx/>
                        <a:buFontTx/>
                        <a:buNone/>
                        <a:tabLst/>
                        <a:defRPr/>
                      </a:pPr>
                      <a:r>
                        <a:rPr lang="en-US" altLang="ko-KR" sz="600" kern="0" spc="0" dirty="0">
                          <a:solidFill>
                            <a:schemeClr val="tx1"/>
                          </a:solidFill>
                          <a:effectLst/>
                          <a:latin typeface="Arial Unicode MS" pitchFamily="50" charset="-127"/>
                          <a:ea typeface="Arial Unicode MS" pitchFamily="50" charset="-127"/>
                          <a:cs typeface="Arial Unicode MS" pitchFamily="50" charset="-127"/>
                        </a:rPr>
                        <a:t>Furnace cooling to target temp</a:t>
                      </a:r>
                      <a:r>
                        <a:rPr lang="en-US" altLang="ko-KR" sz="600" kern="0" spc="0" baseline="0" dirty="0">
                          <a:solidFill>
                            <a:schemeClr val="tx1"/>
                          </a:solidFill>
                          <a:effectLst/>
                          <a:latin typeface="Arial Unicode MS" pitchFamily="50" charset="-127"/>
                          <a:ea typeface="Arial Unicode MS" pitchFamily="50" charset="-127"/>
                          <a:cs typeface="Arial Unicode MS" pitchFamily="50" charset="-127"/>
                        </a:rPr>
                        <a:t>                                    </a:t>
                      </a:r>
                      <a:endParaRPr lang="en-US" sz="600" kern="0" spc="0" dirty="0">
                        <a:solidFill>
                          <a:schemeClr val="tx1"/>
                        </a:solidFill>
                        <a:effectLst/>
                        <a:latin typeface="Arial Unicode MS" pitchFamily="50" charset="-127"/>
                        <a:ea typeface="Arial Unicode MS" pitchFamily="50" charset="-127"/>
                        <a:cs typeface="Arial Unicode MS" pitchFamily="50" charset="-127"/>
                      </a:endParaRPr>
                    </a:p>
                  </a:txBody>
                  <a:tcPr marL="0" marR="0" marT="0" marB="0" anchor="ctr">
                    <a:lnL>
                      <a:noFill/>
                    </a:lnL>
                    <a:lnR>
                      <a:noFill/>
                    </a:lnR>
                    <a:lnT>
                      <a:noFill/>
                    </a:lnT>
                    <a:lnB w="17907" cap="flat" cmpd="sng" algn="ctr">
                      <a:solidFill>
                        <a:srgbClr val="4F81BD"/>
                      </a:solidFill>
                      <a:prstDash val="solid"/>
                      <a:round/>
                      <a:headEnd type="none" w="med" len="med"/>
                      <a:tailEnd type="none" w="med" len="med"/>
                    </a:lnB>
                  </a:tcPr>
                </a:tc>
                <a:tc>
                  <a:txBody>
                    <a:bodyPr/>
                    <a:lstStyle/>
                    <a:p>
                      <a:pPr marL="0" marR="0" indent="0" algn="ctr" fontAlgn="base" latinLnBrk="1">
                        <a:lnSpc>
                          <a:spcPct val="100000"/>
                        </a:lnSpc>
                        <a:spcBef>
                          <a:spcPts val="0"/>
                        </a:spcBef>
                        <a:spcAft>
                          <a:spcPts val="0"/>
                        </a:spcAft>
                      </a:pPr>
                      <a:endParaRPr lang="en-US" sz="600" kern="0" spc="0" dirty="0">
                        <a:solidFill>
                          <a:srgbClr val="000000"/>
                        </a:solidFill>
                        <a:effectLst/>
                        <a:latin typeface="Arial Unicode MS" pitchFamily="50" charset="-127"/>
                        <a:ea typeface="Arial Unicode MS" pitchFamily="50" charset="-127"/>
                        <a:cs typeface="Arial Unicode MS" pitchFamily="50" charset="-127"/>
                      </a:endParaRPr>
                    </a:p>
                  </a:txBody>
                  <a:tcPr marL="0" marR="0" marT="0" marB="0" anchor="ctr">
                    <a:lnL>
                      <a:noFill/>
                    </a:lnL>
                    <a:lnR>
                      <a:noFill/>
                    </a:lnR>
                    <a:lnT>
                      <a:noFill/>
                    </a:lnT>
                    <a:lnB w="17907"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1" name="TextBox 40">
            <a:extLst>
              <a:ext uri="{FF2B5EF4-FFF2-40B4-BE49-F238E27FC236}">
                <a16:creationId xmlns:a16="http://schemas.microsoft.com/office/drawing/2014/main" id="{0445F987-BEFF-433F-B57F-2EAFA237DA7C}"/>
              </a:ext>
            </a:extLst>
          </p:cNvPr>
          <p:cNvSpPr txBox="1"/>
          <p:nvPr/>
        </p:nvSpPr>
        <p:spPr>
          <a:xfrm>
            <a:off x="3604424" y="-1032"/>
            <a:ext cx="3576201" cy="246221"/>
          </a:xfrm>
          <a:prstGeom prst="rect">
            <a:avLst/>
          </a:prstGeom>
          <a:noFill/>
        </p:spPr>
        <p:txBody>
          <a:bodyPr wrap="square" rtlCol="0">
            <a:spAutoFit/>
          </a:bodyPr>
          <a:lstStyle/>
          <a:p>
            <a:r>
              <a:rPr lang="en-US" altLang="ko-KR" dirty="0"/>
              <a:t>300x135 </a:t>
            </a:r>
            <a:r>
              <a:rPr lang="ko-KR" altLang="en-US" dirty="0"/>
              <a:t>양면 </a:t>
            </a:r>
            <a:r>
              <a:rPr lang="en-US" altLang="ko-KR" dirty="0"/>
              <a:t>[3</a:t>
            </a:r>
            <a:r>
              <a:rPr lang="ko-KR" altLang="en-US" dirty="0"/>
              <a:t>단접지</a:t>
            </a:r>
            <a:r>
              <a:rPr lang="en-US" altLang="ko-KR" dirty="0"/>
              <a:t>], </a:t>
            </a:r>
            <a:r>
              <a:rPr lang="ko-KR" altLang="en-US" dirty="0"/>
              <a:t>전단 합판 </a:t>
            </a:r>
            <a:r>
              <a:rPr lang="en-US" altLang="ko-KR" dirty="0"/>
              <a:t>80</a:t>
            </a:r>
            <a:r>
              <a:rPr lang="ko-KR" altLang="en-US" dirty="0"/>
              <a:t>모조</a:t>
            </a:r>
          </a:p>
        </p:txBody>
      </p:sp>
      <p:sp>
        <p:nvSpPr>
          <p:cNvPr id="9" name="직사각형 8"/>
          <p:cNvSpPr/>
          <p:nvPr/>
        </p:nvSpPr>
        <p:spPr>
          <a:xfrm>
            <a:off x="3632583" y="450681"/>
            <a:ext cx="3570135" cy="4985960"/>
          </a:xfrm>
          <a:prstGeom prst="rect">
            <a:avLst/>
          </a:prstGeom>
        </p:spPr>
        <p:txBody>
          <a:bodyPr wrap="square" lIns="91420" tIns="45710" rIns="91420" bIns="45710">
            <a:spAutoFit/>
          </a:bodyPr>
          <a:lstStyle/>
          <a:p>
            <a:pPr fontAlgn="base"/>
            <a:r>
              <a:rPr lang="en-US" altLang="ko-KR" sz="600" b="1" dirty="0">
                <a:latin typeface="Arial Unicode MS" pitchFamily="50" charset="-127"/>
                <a:ea typeface="Arial Unicode MS" pitchFamily="50" charset="-127"/>
                <a:cs typeface="Arial Unicode MS" pitchFamily="50" charset="-127"/>
              </a:rPr>
              <a:t>Sintering</a:t>
            </a:r>
          </a:p>
          <a:p>
            <a:pPr fontAlgn="base"/>
            <a:r>
              <a:rPr lang="en-US" altLang="ko-KR" sz="600" dirty="0">
                <a:latin typeface="Arial" panose="020B0604020202020204" pitchFamily="34" charset="0"/>
                <a:cs typeface="Arial" panose="020B0604020202020204" pitchFamily="34" charset="0"/>
              </a:rPr>
              <a:t>- Recommended Target temp.(</a:t>
            </a:r>
            <a:r>
              <a:rPr lang="ko-KR" altLang="en-US" sz="600" dirty="0">
                <a:latin typeface="Arial" panose="020B0604020202020204" pitchFamily="34" charset="0"/>
                <a:cs typeface="Arial" panose="020B0604020202020204" pitchFamily="34" charset="0"/>
              </a:rPr>
              <a:t>℃</a:t>
            </a:r>
            <a:r>
              <a:rPr lang="en-US" altLang="ko-KR" sz="600" dirty="0">
                <a:latin typeface="Arial" panose="020B0604020202020204" pitchFamily="34" charset="0"/>
                <a:cs typeface="Arial" panose="020B0604020202020204" pitchFamily="34" charset="0"/>
              </a:rPr>
              <a:t>): Classic POS, </a:t>
            </a:r>
            <a:r>
              <a:rPr lang="en-US" altLang="ko-KR" sz="600" dirty="0" err="1">
                <a:latin typeface="Arial" panose="020B0604020202020204" pitchFamily="34" charset="0"/>
                <a:cs typeface="Arial" panose="020B0604020202020204" pitchFamily="34" charset="0"/>
              </a:rPr>
              <a:t>Perfit</a:t>
            </a:r>
            <a:r>
              <a:rPr lang="en-US" altLang="ko-KR" sz="600" dirty="0">
                <a:latin typeface="Arial" panose="020B0604020202020204" pitchFamily="34" charset="0"/>
                <a:cs typeface="Arial" panose="020B0604020202020204" pitchFamily="34" charset="0"/>
              </a:rPr>
              <a:t> ZR HT (1,550) </a:t>
            </a:r>
          </a:p>
          <a:p>
            <a:pPr fontAlgn="base"/>
            <a:r>
              <a:rPr lang="en-US" altLang="ko-KR" sz="600" dirty="0">
                <a:latin typeface="Arial" panose="020B0604020202020204" pitchFamily="34" charset="0"/>
                <a:ea typeface="Arial Unicode MS" pitchFamily="50" charset="-127"/>
                <a:cs typeface="Arial" panose="020B0604020202020204" pitchFamily="34" charset="0"/>
              </a:rPr>
              <a:t>                                                     Classic UTL, </a:t>
            </a:r>
            <a:r>
              <a:rPr lang="en-US" altLang="ko-KR" sz="600" dirty="0" err="1">
                <a:latin typeface="Arial" panose="020B0604020202020204" pitchFamily="34" charset="0"/>
                <a:ea typeface="Arial Unicode MS" pitchFamily="50" charset="-127"/>
                <a:cs typeface="Arial" panose="020B0604020202020204" pitchFamily="34" charset="0"/>
              </a:rPr>
              <a:t>Perfit</a:t>
            </a:r>
            <a:r>
              <a:rPr lang="en-US" altLang="ko-KR" sz="600" dirty="0">
                <a:latin typeface="Arial" panose="020B0604020202020204" pitchFamily="34" charset="0"/>
                <a:ea typeface="Arial Unicode MS" pitchFamily="50" charset="-127"/>
                <a:cs typeface="Arial" panose="020B0604020202020204" pitchFamily="34" charset="0"/>
              </a:rPr>
              <a:t> ZR ST (1,530)/Classic ANT, </a:t>
            </a:r>
            <a:r>
              <a:rPr lang="en-US" altLang="ko-KR" sz="600" dirty="0" err="1">
                <a:latin typeface="Arial" panose="020B0604020202020204" pitchFamily="34" charset="0"/>
                <a:ea typeface="Arial Unicode MS" pitchFamily="50" charset="-127"/>
                <a:cs typeface="Arial" panose="020B0604020202020204" pitchFamily="34" charset="0"/>
              </a:rPr>
              <a:t>Perfit</a:t>
            </a:r>
            <a:r>
              <a:rPr lang="en-US" altLang="ko-KR" sz="600" dirty="0">
                <a:latin typeface="Arial" panose="020B0604020202020204" pitchFamily="34" charset="0"/>
                <a:ea typeface="Arial Unicode MS" pitchFamily="50" charset="-127"/>
                <a:cs typeface="Arial" panose="020B0604020202020204" pitchFamily="34" charset="0"/>
              </a:rPr>
              <a:t> ZR UT (1,500)</a:t>
            </a: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b="1" dirty="0">
                <a:latin typeface="Arial Unicode MS" pitchFamily="50" charset="-127"/>
                <a:ea typeface="Arial Unicode MS" pitchFamily="50" charset="-127"/>
                <a:cs typeface="Arial Unicode MS" pitchFamily="50" charset="-127"/>
              </a:rPr>
              <a:t>Post sintering (Precaution about crown fracture)</a:t>
            </a:r>
          </a:p>
          <a:p>
            <a:pPr fontAlgn="base"/>
            <a:r>
              <a:rPr lang="en-US" altLang="ko-KR" sz="600" dirty="0">
                <a:latin typeface="Arial Unicode MS" pitchFamily="50" charset="-127"/>
                <a:ea typeface="Arial Unicode MS" pitchFamily="50" charset="-127"/>
                <a:cs typeface="Arial Unicode MS" pitchFamily="50" charset="-127"/>
              </a:rPr>
              <a:t>-Completely sintered restorations can be adjusted through a wet grinding process with a diamond-coated burr using light pressure to prevent overheating and microcracks.</a:t>
            </a:r>
          </a:p>
          <a:p>
            <a:pPr fontAlgn="base"/>
            <a:r>
              <a:rPr lang="en-US" altLang="ko-KR" sz="600" dirty="0">
                <a:latin typeface="Arial Unicode MS" pitchFamily="50" charset="-127"/>
                <a:ea typeface="Arial Unicode MS" pitchFamily="50" charset="-127"/>
                <a:cs typeface="Arial Unicode MS" pitchFamily="50" charset="-127"/>
              </a:rPr>
              <a:t>-After sintering, the thickness of the crown should not be thinner than 0.5mm.</a:t>
            </a:r>
          </a:p>
          <a:p>
            <a:pPr fontAlgn="base"/>
            <a:r>
              <a:rPr lang="en-US" altLang="ko-KR" sz="600" dirty="0">
                <a:latin typeface="Arial Unicode MS" pitchFamily="50" charset="-127"/>
                <a:ea typeface="Arial Unicode MS" pitchFamily="50" charset="-127"/>
                <a:cs typeface="Arial Unicode MS" pitchFamily="50" charset="-127"/>
              </a:rPr>
              <a:t> In the case of bridges, the cross-sectional area of the connector must be at least 9 ㎟.</a:t>
            </a:r>
          </a:p>
          <a:p>
            <a:pPr fontAlgn="base"/>
            <a:r>
              <a:rPr lang="en-US" altLang="ko-KR" sz="600" dirty="0">
                <a:latin typeface="Arial Unicode MS" pitchFamily="50" charset="-127"/>
                <a:ea typeface="Arial Unicode MS" pitchFamily="50" charset="-127"/>
                <a:cs typeface="Arial Unicode MS" pitchFamily="50" charset="-127"/>
              </a:rPr>
              <a:t>-Before veneering, wash and dry the restoration with running water or steam.</a:t>
            </a:r>
          </a:p>
          <a:p>
            <a:pPr fontAlgn="base"/>
            <a:r>
              <a:rPr lang="en-US" altLang="ko-KR" sz="600" dirty="0">
                <a:latin typeface="Arial Unicode MS" pitchFamily="50" charset="-127"/>
                <a:ea typeface="Arial Unicode MS" pitchFamily="50" charset="-127"/>
                <a:cs typeface="Arial Unicode MS" pitchFamily="50" charset="-127"/>
              </a:rPr>
              <a:t>-The coefficient of thermal expansion of all zirconia veneering powders should be 10 ~ 10.6x10⁻⁶/℃.</a:t>
            </a:r>
          </a:p>
          <a:p>
            <a:pPr fontAlgn="base"/>
            <a:r>
              <a:rPr lang="en-US" altLang="ko-KR" sz="600" dirty="0">
                <a:latin typeface="Arial Unicode MS" pitchFamily="50" charset="-127"/>
                <a:ea typeface="Arial Unicode MS" pitchFamily="50" charset="-127"/>
                <a:cs typeface="Arial Unicode MS" pitchFamily="50" charset="-127"/>
              </a:rPr>
              <a:t>-Use cement for bonding zirconia restorations according to the manufacturer's instructions.</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b="1" dirty="0">
                <a:latin typeface="Arial Unicode MS" pitchFamily="50" charset="-127"/>
                <a:ea typeface="Arial Unicode MS" pitchFamily="50" charset="-127"/>
                <a:cs typeface="Arial Unicode MS" pitchFamily="50" charset="-127"/>
              </a:rPr>
              <a:t>Safety instructions</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Dusts, produced during the preparation of frameworks, may be hazardous to your health.</a:t>
            </a:r>
          </a:p>
          <a:p>
            <a:pPr fontAlgn="base"/>
            <a:r>
              <a:rPr lang="en-US" altLang="ko-KR" sz="600" dirty="0">
                <a:latin typeface="Arial Unicode MS" pitchFamily="50" charset="-127"/>
                <a:ea typeface="Arial Unicode MS" pitchFamily="50" charset="-127"/>
                <a:cs typeface="Arial Unicode MS" pitchFamily="50" charset="-127"/>
              </a:rPr>
              <a:t>Processing may therefore be performed only with a properly functioning ventilation system.</a:t>
            </a: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b="1" dirty="0">
                <a:latin typeface="Arial" panose="020B0604020202020204" pitchFamily="34" charset="0"/>
                <a:cs typeface="Arial" panose="020B0604020202020204" pitchFamily="34" charset="0"/>
              </a:rPr>
              <a:t>Storage method after using</a:t>
            </a:r>
            <a:br>
              <a:rPr lang="en-US" altLang="ko-KR" sz="600" dirty="0">
                <a:latin typeface="Arial" panose="020B0604020202020204" pitchFamily="34" charset="0"/>
                <a:cs typeface="Arial" panose="020B0604020202020204" pitchFamily="34" charset="0"/>
              </a:rPr>
            </a:br>
            <a:r>
              <a:rPr lang="en-US" altLang="ko-KR" sz="600" dirty="0">
                <a:latin typeface="Arial" panose="020B0604020202020204" pitchFamily="34" charset="0"/>
                <a:cs typeface="Arial" panose="020B0604020202020204" pitchFamily="34" charset="0"/>
              </a:rPr>
              <a:t> - The block after machining is disposable and should not be reused.</a:t>
            </a:r>
            <a:br>
              <a:rPr lang="en-US" altLang="ko-KR" sz="600" dirty="0">
                <a:latin typeface="Arial" panose="020B0604020202020204" pitchFamily="34" charset="0"/>
                <a:cs typeface="Arial" panose="020B0604020202020204" pitchFamily="34" charset="0"/>
              </a:rPr>
            </a:br>
            <a:r>
              <a:rPr lang="en-US" altLang="ko-KR" sz="600" dirty="0">
                <a:latin typeface="Arial" panose="020B0604020202020204" pitchFamily="34" charset="0"/>
                <a:cs typeface="Arial" panose="020B0604020202020204" pitchFamily="34" charset="0"/>
              </a:rPr>
              <a:t> - Keep the unused block completely dry.</a:t>
            </a:r>
            <a:br>
              <a:rPr lang="en-US" altLang="ko-KR" sz="600" dirty="0">
                <a:latin typeface="Arial" panose="020B0604020202020204" pitchFamily="34" charset="0"/>
                <a:cs typeface="Arial" panose="020B0604020202020204" pitchFamily="34" charset="0"/>
              </a:rPr>
            </a:br>
            <a:r>
              <a:rPr lang="en-US" altLang="ko-KR" sz="600" dirty="0">
                <a:latin typeface="Arial" panose="020B0604020202020204" pitchFamily="34" charset="0"/>
                <a:cs typeface="Arial" panose="020B0604020202020204" pitchFamily="34" charset="0"/>
              </a:rPr>
              <a:t> - Store the product in its original packaging to prevent damage.</a:t>
            </a:r>
          </a:p>
          <a:p>
            <a:pPr fontAlgn="base"/>
            <a:r>
              <a:rPr lang="en-US" altLang="ko-KR" sz="600" dirty="0">
                <a:latin typeface="Arial" panose="020B0604020202020204" pitchFamily="34" charset="0"/>
                <a:cs typeface="Arial" panose="020B0604020202020204" pitchFamily="34" charset="0"/>
              </a:rPr>
              <a:t> -</a:t>
            </a:r>
            <a:r>
              <a:rPr lang="en-US" altLang="ko-KR" sz="600" dirty="0">
                <a:latin typeface="Arial Unicode MS" pitchFamily="50" charset="-127"/>
                <a:ea typeface="Arial Unicode MS" pitchFamily="50" charset="-127"/>
                <a:cs typeface="Arial Unicode MS" pitchFamily="50" charset="-127"/>
              </a:rPr>
              <a:t> Storage method: Avoid direct sunlight and store in a dry place at room temperature.</a:t>
            </a:r>
          </a:p>
          <a:p>
            <a:pPr fontAlgn="base"/>
            <a:r>
              <a:rPr lang="en-US" altLang="ko-KR" sz="600" dirty="0">
                <a:latin typeface="Arial" panose="020B0604020202020204" pitchFamily="34" charset="0"/>
                <a:cs typeface="Arial" panose="020B0604020202020204" pitchFamily="34" charset="0"/>
              </a:rPr>
              <a:t> - Do not place where infection is possible</a:t>
            </a:r>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b="1" dirty="0">
                <a:latin typeface="Arial Unicode MS" pitchFamily="50" charset="-127"/>
                <a:ea typeface="Arial Unicode MS" pitchFamily="50" charset="-127"/>
                <a:cs typeface="Arial Unicode MS" pitchFamily="50" charset="-127"/>
              </a:rPr>
              <a:t>Considerations</a:t>
            </a:r>
          </a:p>
          <a:p>
            <a:pPr fontAlgn="base"/>
            <a:r>
              <a:rPr lang="en-US" altLang="ko-KR" sz="600" dirty="0">
                <a:latin typeface="Arial Unicode MS" pitchFamily="50" charset="-127"/>
                <a:ea typeface="Arial Unicode MS" pitchFamily="50" charset="-127"/>
                <a:cs typeface="Arial Unicode MS" pitchFamily="50" charset="-127"/>
              </a:rPr>
              <a:t>- It is recommended to apply for case of single tooth to short bridge(≤3-unit).</a:t>
            </a:r>
          </a:p>
          <a:p>
            <a:pPr fontAlgn="base"/>
            <a:r>
              <a:rPr lang="en-US" altLang="ko-KR" sz="600" dirty="0">
                <a:latin typeface="Arial Unicode MS" pitchFamily="50" charset="-127"/>
                <a:ea typeface="Arial Unicode MS" pitchFamily="50" charset="-127"/>
                <a:cs typeface="Arial Unicode MS" pitchFamily="50" charset="-127"/>
              </a:rPr>
              <a:t>  * Classic POS and </a:t>
            </a:r>
            <a:r>
              <a:rPr lang="en-US" altLang="ko-KR" sz="600" dirty="0" err="1">
                <a:latin typeface="Arial Unicode MS" pitchFamily="50" charset="-127"/>
                <a:ea typeface="Arial Unicode MS" pitchFamily="50" charset="-127"/>
                <a:cs typeface="Arial Unicode MS" pitchFamily="50" charset="-127"/>
              </a:rPr>
              <a:t>Perfit</a:t>
            </a:r>
            <a:r>
              <a:rPr lang="en-US" altLang="ko-KR" sz="600" dirty="0">
                <a:latin typeface="Arial Unicode MS" pitchFamily="50" charset="-127"/>
                <a:ea typeface="Arial Unicode MS" pitchFamily="50" charset="-127"/>
                <a:cs typeface="Arial Unicode MS" pitchFamily="50" charset="-127"/>
              </a:rPr>
              <a:t> ZR HT are classified as class 5 can be used as a prosthesis containing  </a:t>
            </a:r>
          </a:p>
          <a:p>
            <a:pPr fontAlgn="base"/>
            <a:r>
              <a:rPr lang="en-US" altLang="ko-KR" sz="600" dirty="0">
                <a:latin typeface="Arial Unicode MS" pitchFamily="50" charset="-127"/>
                <a:ea typeface="Arial Unicode MS" pitchFamily="50" charset="-127"/>
                <a:cs typeface="Arial Unicode MS" pitchFamily="50" charset="-127"/>
              </a:rPr>
              <a:t>     more than 4units.</a:t>
            </a:r>
          </a:p>
          <a:p>
            <a:pPr fontAlgn="base"/>
            <a:r>
              <a:rPr lang="en-US" altLang="ko-KR" sz="600" dirty="0">
                <a:latin typeface="Arial Unicode MS" pitchFamily="50" charset="-127"/>
                <a:ea typeface="Arial Unicode MS" pitchFamily="50" charset="-127"/>
                <a:cs typeface="Arial Unicode MS" pitchFamily="50" charset="-127"/>
              </a:rPr>
              <a:t>- Do not load excessively when milling or positioning.</a:t>
            </a:r>
          </a:p>
          <a:p>
            <a:pPr fontAlgn="base"/>
            <a:r>
              <a:rPr lang="en-US" altLang="ko-KR" sz="600" dirty="0">
                <a:latin typeface="Arial Unicode MS" pitchFamily="50" charset="-127"/>
                <a:ea typeface="Arial Unicode MS" pitchFamily="50" charset="-127"/>
                <a:cs typeface="Arial Unicode MS" pitchFamily="50" charset="-127"/>
              </a:rPr>
              <a:t>- When processing, please use suitable goggles and protective gloves.</a:t>
            </a:r>
          </a:p>
          <a:p>
            <a:pPr fontAlgn="base"/>
            <a:r>
              <a:rPr lang="en-US" altLang="ko-KR" sz="600" dirty="0">
                <a:latin typeface="Arial Unicode MS" pitchFamily="50" charset="-127"/>
                <a:ea typeface="Arial Unicode MS" pitchFamily="50" charset="-127"/>
                <a:cs typeface="Arial Unicode MS" pitchFamily="50" charset="-127"/>
              </a:rPr>
              <a:t>- Milling process techniques require special and complicated procedures.</a:t>
            </a:r>
          </a:p>
          <a:p>
            <a:pPr fontAlgn="base"/>
            <a:r>
              <a:rPr lang="en-US" altLang="ko-KR" sz="600" dirty="0">
                <a:latin typeface="Arial Unicode MS" pitchFamily="50" charset="-127"/>
                <a:ea typeface="Arial Unicode MS" pitchFamily="50" charset="-127"/>
                <a:cs typeface="Arial Unicode MS" pitchFamily="50" charset="-127"/>
              </a:rPr>
              <a:t>-Overall understanding should be preceded about application methods, clinical indications and </a:t>
            </a:r>
          </a:p>
          <a:p>
            <a:pPr fontAlgn="base"/>
            <a:r>
              <a:rPr lang="en-US" altLang="ko-KR" sz="600" dirty="0">
                <a:latin typeface="Arial Unicode MS" pitchFamily="50" charset="-127"/>
                <a:ea typeface="Arial Unicode MS" pitchFamily="50" charset="-127"/>
                <a:cs typeface="Arial Unicode MS" pitchFamily="50" charset="-127"/>
              </a:rPr>
              <a:t> cautions related to Classic POS / UTL / ANT, </a:t>
            </a:r>
            <a:r>
              <a:rPr lang="en-US" altLang="ko-KR" sz="600" dirty="0" err="1">
                <a:latin typeface="Arial Unicode MS" pitchFamily="50" charset="-127"/>
                <a:ea typeface="Arial Unicode MS" pitchFamily="50" charset="-127"/>
                <a:cs typeface="Arial Unicode MS" pitchFamily="50" charset="-127"/>
              </a:rPr>
              <a:t>Perfit</a:t>
            </a:r>
            <a:r>
              <a:rPr lang="en-US" altLang="ko-KR" sz="600" dirty="0">
                <a:latin typeface="Arial Unicode MS" pitchFamily="50" charset="-127"/>
                <a:ea typeface="Arial Unicode MS" pitchFamily="50" charset="-127"/>
                <a:cs typeface="Arial Unicode MS" pitchFamily="50" charset="-127"/>
              </a:rPr>
              <a:t> ZR HT / ST / UT.</a:t>
            </a:r>
          </a:p>
          <a:p>
            <a:pPr fontAlgn="base"/>
            <a:r>
              <a:rPr lang="en-US" altLang="ko-KR" sz="600" dirty="0">
                <a:latin typeface="Arial Unicode MS" pitchFamily="50" charset="-127"/>
                <a:ea typeface="Arial Unicode MS" pitchFamily="50" charset="-127"/>
                <a:cs typeface="Arial Unicode MS" pitchFamily="50" charset="-127"/>
              </a:rPr>
              <a:t>- If the ceramic powder or liquid come into direct contact with skin and eyes, wash with plenty of  </a:t>
            </a:r>
          </a:p>
          <a:p>
            <a:pPr fontAlgn="base"/>
            <a:r>
              <a:rPr lang="en-US" altLang="ko-KR" sz="600" dirty="0">
                <a:latin typeface="Arial Unicode MS" pitchFamily="50" charset="-127"/>
                <a:ea typeface="Arial Unicode MS" pitchFamily="50" charset="-127"/>
                <a:cs typeface="Arial Unicode MS" pitchFamily="50" charset="-127"/>
              </a:rPr>
              <a:t>  water and consult physician.</a:t>
            </a:r>
          </a:p>
          <a:p>
            <a:pPr fontAlgn="base"/>
            <a:r>
              <a:rPr lang="en-US" altLang="ko-KR" sz="600" dirty="0">
                <a:latin typeface="Arial Unicode MS" pitchFamily="50" charset="-127"/>
                <a:ea typeface="Arial Unicode MS" pitchFamily="50" charset="-127"/>
                <a:cs typeface="Arial Unicode MS" pitchFamily="50" charset="-127"/>
              </a:rPr>
              <a:t>- The presence of notches and sharp edges of damage on the bottom side of the inter dental </a:t>
            </a:r>
          </a:p>
          <a:p>
            <a:pPr fontAlgn="base"/>
            <a:r>
              <a:rPr lang="en-US" altLang="ko-KR" sz="600" dirty="0">
                <a:latin typeface="Arial Unicode MS" pitchFamily="50" charset="-127"/>
                <a:ea typeface="Arial Unicode MS" pitchFamily="50" charset="-127"/>
                <a:cs typeface="Arial Unicode MS" pitchFamily="50" charset="-127"/>
              </a:rPr>
              <a:t>  connectors may substantially reduce the stability of the sintered framework.</a:t>
            </a:r>
          </a:p>
          <a:p>
            <a:pPr fontAlgn="base"/>
            <a:r>
              <a:rPr lang="en-US" altLang="ko-KR" sz="600" dirty="0">
                <a:latin typeface="Arial Unicode MS" pitchFamily="50" charset="-127"/>
                <a:ea typeface="Arial Unicode MS" pitchFamily="50" charset="-127"/>
                <a:cs typeface="Arial Unicode MS" pitchFamily="50" charset="-127"/>
              </a:rPr>
              <a:t>- Please do not touch the surface of core with hand after sintering.</a:t>
            </a:r>
          </a:p>
          <a:p>
            <a:pPr fontAlgn="base"/>
            <a:r>
              <a:rPr lang="en-US" altLang="ko-KR" sz="600" dirty="0">
                <a:latin typeface="Arial Unicode MS" pitchFamily="50" charset="-127"/>
                <a:ea typeface="Arial Unicode MS" pitchFamily="50" charset="-127"/>
                <a:cs typeface="Arial Unicode MS" pitchFamily="50" charset="-127"/>
              </a:rPr>
              <a:t>- Additional heating of the core sintered in the furnace might cause cracks by deterioration of  </a:t>
            </a:r>
          </a:p>
          <a:p>
            <a:pPr fontAlgn="base"/>
            <a:r>
              <a:rPr lang="en-US" altLang="ko-KR" sz="600" dirty="0">
                <a:latin typeface="Arial Unicode MS" pitchFamily="50" charset="-127"/>
                <a:ea typeface="Arial Unicode MS" pitchFamily="50" charset="-127"/>
                <a:cs typeface="Arial Unicode MS" pitchFamily="50" charset="-127"/>
              </a:rPr>
              <a:t>   mechanical properties.</a:t>
            </a:r>
          </a:p>
          <a:p>
            <a:pPr fontAlgn="base"/>
            <a:r>
              <a:rPr lang="en-US" altLang="ko-KR" sz="600" dirty="0">
                <a:latin typeface="Arial Unicode MS" pitchFamily="50" charset="-127"/>
                <a:ea typeface="Arial Unicode MS" pitchFamily="50" charset="-127"/>
                <a:cs typeface="Arial Unicode MS" pitchFamily="50" charset="-127"/>
              </a:rPr>
              <a:t>- Don’t use unsterilized instruments.</a:t>
            </a:r>
          </a:p>
          <a:p>
            <a:pPr fontAlgn="base"/>
            <a:r>
              <a:rPr lang="en-US" altLang="ko-KR" sz="600" dirty="0">
                <a:latin typeface="Arial Unicode MS" pitchFamily="50" charset="-127"/>
                <a:ea typeface="Arial Unicode MS" pitchFamily="50" charset="-127"/>
                <a:cs typeface="Arial Unicode MS" pitchFamily="50" charset="-127"/>
              </a:rPr>
              <a:t>- Don’t use without wearing gloves or mask.</a:t>
            </a:r>
          </a:p>
          <a:p>
            <a:pPr fontAlgn="base"/>
            <a:r>
              <a:rPr lang="en-US" altLang="ko-KR" sz="600" dirty="0">
                <a:latin typeface="Arial Unicode MS" pitchFamily="50" charset="-127"/>
                <a:ea typeface="Arial Unicode MS" pitchFamily="50" charset="-127"/>
                <a:cs typeface="Arial Unicode MS" pitchFamily="50" charset="-127"/>
              </a:rPr>
              <a:t>- Non-professional use (Use such as dental technicians or dentists)</a:t>
            </a:r>
          </a:p>
          <a:p>
            <a:pPr fontAlgn="base"/>
            <a:r>
              <a:rPr lang="en-US" altLang="ko-KR" sz="600" dirty="0">
                <a:latin typeface="Arial Unicode MS" pitchFamily="50" charset="-127"/>
                <a:ea typeface="Arial Unicode MS" pitchFamily="50" charset="-127"/>
                <a:cs typeface="Arial Unicode MS" pitchFamily="50" charset="-127"/>
              </a:rPr>
              <a:t>- Don’t use patients with allergic reactions of the material (zirconia)</a:t>
            </a:r>
          </a:p>
          <a:p>
            <a:pPr fontAlgn="base"/>
            <a:r>
              <a:rPr lang="en-US" altLang="ko-KR" sz="600" dirty="0">
                <a:latin typeface="Arial Unicode MS" pitchFamily="50" charset="-127"/>
                <a:ea typeface="Arial Unicode MS" pitchFamily="50" charset="-127"/>
                <a:cs typeface="Arial Unicode MS" pitchFamily="50" charset="-127"/>
              </a:rPr>
              <a:t>- Don’t perform the procedure on patients with inflammation or disease in the mouth</a:t>
            </a:r>
          </a:p>
        </p:txBody>
      </p:sp>
      <p:sp>
        <p:nvSpPr>
          <p:cNvPr id="21" name="TextBox 20">
            <a:extLst>
              <a:ext uri="{FF2B5EF4-FFF2-40B4-BE49-F238E27FC236}">
                <a16:creationId xmlns:a16="http://schemas.microsoft.com/office/drawing/2014/main" id="{316984D4-6A89-4280-8799-8C978E3F5D12}"/>
              </a:ext>
            </a:extLst>
          </p:cNvPr>
          <p:cNvSpPr txBox="1"/>
          <p:nvPr/>
        </p:nvSpPr>
        <p:spPr>
          <a:xfrm>
            <a:off x="7207678" y="626735"/>
            <a:ext cx="3596253" cy="1754326"/>
          </a:xfrm>
          <a:prstGeom prst="rect">
            <a:avLst/>
          </a:prstGeom>
          <a:noFill/>
        </p:spPr>
        <p:txBody>
          <a:bodyPr wrap="square" rtlCol="0">
            <a:spAutoFit/>
          </a:bodyPr>
          <a:lstStyle/>
          <a:p>
            <a:pPr fontAlgn="base"/>
            <a:r>
              <a:rPr lang="en-US" altLang="ko-KR" sz="600" b="1" dirty="0">
                <a:latin typeface="Arial Unicode MS" pitchFamily="50" charset="-127"/>
                <a:ea typeface="Arial Unicode MS" pitchFamily="50" charset="-127"/>
                <a:cs typeface="Arial Unicode MS" pitchFamily="50" charset="-127"/>
              </a:rPr>
              <a:t>※ Conditions for porcelain powder build up and sintering</a:t>
            </a:r>
          </a:p>
          <a:p>
            <a:pPr fontAlgn="base"/>
            <a:r>
              <a:rPr lang="en-US" altLang="ko-KR" sz="600" dirty="0">
                <a:latin typeface="Arial Unicode MS" pitchFamily="50" charset="-127"/>
                <a:ea typeface="Arial Unicode MS" pitchFamily="50" charset="-127"/>
                <a:cs typeface="Arial Unicode MS" pitchFamily="50" charset="-127"/>
              </a:rPr>
              <a:t>- The coefficient of thermal expansion of Zirconia blocks is ~10ppm/</a:t>
            </a:r>
            <a:r>
              <a:rPr lang="ko-KR" altLang="en-US" sz="600" dirty="0">
                <a:latin typeface="Arial Unicode MS" pitchFamily="50" charset="-127"/>
                <a:ea typeface="Arial Unicode MS" pitchFamily="50" charset="-127"/>
                <a:cs typeface="Arial Unicode MS" pitchFamily="50" charset="-127"/>
              </a:rPr>
              <a:t>℃</a:t>
            </a:r>
            <a:r>
              <a:rPr lang="en-US" altLang="ko-KR" sz="600" dirty="0">
                <a:latin typeface="Arial Unicode MS" pitchFamily="50" charset="-127"/>
                <a:ea typeface="Arial Unicode MS" pitchFamily="50" charset="-127"/>
                <a:cs typeface="Arial Unicode MS" pitchFamily="50" charset="-127"/>
              </a:rPr>
              <a:t> and only compatible </a:t>
            </a:r>
          </a:p>
          <a:p>
            <a:pPr fontAlgn="base"/>
            <a:r>
              <a:rPr lang="en-US" altLang="ko-KR" sz="600" dirty="0">
                <a:latin typeface="Arial Unicode MS" pitchFamily="50" charset="-127"/>
                <a:ea typeface="Arial Unicode MS" pitchFamily="50" charset="-127"/>
                <a:cs typeface="Arial Unicode MS" pitchFamily="50" charset="-127"/>
              </a:rPr>
              <a:t>  Zirconia porcelain powders should be used. </a:t>
            </a:r>
          </a:p>
          <a:p>
            <a:pPr fontAlgn="base"/>
            <a:r>
              <a:rPr lang="en-US" altLang="ko-KR" sz="600" dirty="0">
                <a:latin typeface="Arial Unicode MS" pitchFamily="50" charset="-127"/>
                <a:ea typeface="Arial Unicode MS" pitchFamily="50" charset="-127"/>
                <a:cs typeface="Arial Unicode MS" pitchFamily="50" charset="-127"/>
              </a:rPr>
              <a:t>- The thickness of the porcelain powder should be kept under 1mm to reduce its risk of Fracture.</a:t>
            </a:r>
          </a:p>
          <a:p>
            <a:pPr fontAlgn="base"/>
            <a:r>
              <a:rPr lang="en-US" altLang="ko-KR" sz="600" dirty="0">
                <a:latin typeface="Arial Unicode MS" pitchFamily="50" charset="-127"/>
                <a:ea typeface="Arial Unicode MS" pitchFamily="50" charset="-127"/>
                <a:cs typeface="Arial Unicode MS" pitchFamily="50" charset="-127"/>
              </a:rPr>
              <a:t>- The sintering temperature of porcelain powders varies according to the manufacturers, please </a:t>
            </a:r>
          </a:p>
          <a:p>
            <a:pPr fontAlgn="base"/>
            <a:r>
              <a:rPr lang="en-US" altLang="ko-KR" sz="600" dirty="0">
                <a:latin typeface="Arial Unicode MS" pitchFamily="50" charset="-127"/>
                <a:ea typeface="Arial Unicode MS" pitchFamily="50" charset="-127"/>
                <a:cs typeface="Arial Unicode MS" pitchFamily="50" charset="-127"/>
              </a:rPr>
              <a:t>Follow the manuals for each manufacturer.</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b="1" dirty="0">
                <a:latin typeface="Arial Unicode MS" pitchFamily="50" charset="-127"/>
                <a:ea typeface="Arial Unicode MS" pitchFamily="50" charset="-127"/>
                <a:cs typeface="Arial Unicode MS" pitchFamily="50" charset="-127"/>
              </a:rPr>
              <a:t>         - This Medical device is disposable. Prohibit re-use. </a:t>
            </a:r>
          </a:p>
          <a:p>
            <a:pPr fontAlgn="base"/>
            <a:r>
              <a:rPr lang="en-US" altLang="ko-KR" sz="600" b="1" dirty="0">
                <a:latin typeface="Arial Unicode MS" pitchFamily="50" charset="-127"/>
                <a:ea typeface="Arial Unicode MS" pitchFamily="50" charset="-127"/>
                <a:cs typeface="Arial Unicode MS" pitchFamily="50" charset="-127"/>
              </a:rPr>
              <a:t>           Re-use may cause inflammation, diseases (such as infections), breakage and </a:t>
            </a:r>
          </a:p>
          <a:p>
            <a:pPr fontAlgn="base"/>
            <a:r>
              <a:rPr lang="en-US" altLang="ko-KR" sz="600" b="1" dirty="0">
                <a:latin typeface="Arial Unicode MS" pitchFamily="50" charset="-127"/>
                <a:ea typeface="Arial Unicode MS" pitchFamily="50" charset="-127"/>
                <a:cs typeface="Arial Unicode MS" pitchFamily="50" charset="-127"/>
              </a:rPr>
              <a:t>           cracking of the prosthesis.</a:t>
            </a:r>
          </a:p>
          <a:p>
            <a:pPr fontAlgn="base"/>
            <a:r>
              <a:rPr lang="en-US" altLang="ko-KR" sz="600" b="1" dirty="0">
                <a:latin typeface="Arial Unicode MS" pitchFamily="50" charset="-127"/>
                <a:ea typeface="Arial Unicode MS" pitchFamily="50" charset="-127"/>
                <a:cs typeface="Arial Unicode MS" pitchFamily="50" charset="-127"/>
              </a:rPr>
              <a:t>         - It is recommended that the manufactured prosthesis be inspected regularly by a expert.</a:t>
            </a:r>
          </a:p>
          <a:p>
            <a:pPr fontAlgn="base"/>
            <a:r>
              <a:rPr lang="en-US" altLang="ko-KR" sz="600" b="1" dirty="0">
                <a:latin typeface="Arial" panose="020B0604020202020204" pitchFamily="34" charset="0"/>
                <a:ea typeface="Arial Unicode MS" pitchFamily="50" charset="-127"/>
                <a:cs typeface="Arial" panose="020B0604020202020204" pitchFamily="34" charset="0"/>
              </a:rPr>
              <a:t>         - This device is required to be disposed as general wastes as per the local regulation etc. </a:t>
            </a:r>
          </a:p>
          <a:p>
            <a:pPr fontAlgn="base"/>
            <a:r>
              <a:rPr lang="en-US" altLang="ko-KR" sz="600" b="1" dirty="0">
                <a:latin typeface="Arial" panose="020B0604020202020204" pitchFamily="34" charset="0"/>
                <a:ea typeface="Arial Unicode MS" pitchFamily="50" charset="-127"/>
                <a:cs typeface="Arial" panose="020B0604020202020204" pitchFamily="34" charset="0"/>
              </a:rPr>
              <a:t>            A consideration is required as to dispose the device once it is placed on the teeth. </a:t>
            </a:r>
          </a:p>
          <a:p>
            <a:pPr fontAlgn="base"/>
            <a:r>
              <a:rPr lang="en-US" altLang="ko-KR" sz="600" b="1" dirty="0">
                <a:latin typeface="Arial" panose="020B0604020202020204" pitchFamily="34" charset="0"/>
                <a:ea typeface="Arial Unicode MS" pitchFamily="50" charset="-127"/>
                <a:cs typeface="Arial" panose="020B0604020202020204" pitchFamily="34" charset="0"/>
              </a:rPr>
              <a:t>          -  Avoid</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eating</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hard</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or</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tough</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foods</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as</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the</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product</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may</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be</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damaged</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broken</a:t>
            </a:r>
            <a:r>
              <a:rPr lang="ko-KR" altLang="en-US" sz="600" b="1" dirty="0">
                <a:latin typeface="Arial" panose="020B0604020202020204" pitchFamily="34" charset="0"/>
                <a:ea typeface="Arial Unicode MS" pitchFamily="50" charset="-127"/>
                <a:cs typeface="Arial" panose="020B0604020202020204" pitchFamily="34" charset="0"/>
              </a:rPr>
              <a:t> </a:t>
            </a:r>
            <a:r>
              <a:rPr lang="en-US" altLang="ko-KR" sz="600" b="1" dirty="0">
                <a:latin typeface="Arial" panose="020B0604020202020204" pitchFamily="34" charset="0"/>
                <a:ea typeface="Arial Unicode MS" pitchFamily="50" charset="-127"/>
                <a:cs typeface="Arial" panose="020B0604020202020204" pitchFamily="34" charset="0"/>
              </a:rPr>
              <a:t>after</a:t>
            </a:r>
            <a:r>
              <a:rPr lang="ko-KR" altLang="en-US" sz="600" b="1" dirty="0">
                <a:latin typeface="Arial" panose="020B0604020202020204" pitchFamily="34" charset="0"/>
                <a:ea typeface="Arial Unicode MS" pitchFamily="50" charset="-127"/>
                <a:cs typeface="Arial" panose="020B0604020202020204" pitchFamily="34" charset="0"/>
              </a:rPr>
              <a:t> </a:t>
            </a:r>
            <a:endParaRPr lang="en-US" altLang="ko-KR" sz="600" b="1" dirty="0">
              <a:latin typeface="Arial" panose="020B0604020202020204" pitchFamily="34" charset="0"/>
              <a:ea typeface="Arial Unicode MS" pitchFamily="50" charset="-127"/>
              <a:cs typeface="Arial" panose="020B0604020202020204" pitchFamily="34" charset="0"/>
            </a:endParaRPr>
          </a:p>
          <a:p>
            <a:pPr fontAlgn="base"/>
            <a:r>
              <a:rPr lang="en-US" altLang="ko-KR" sz="600" b="1" dirty="0">
                <a:latin typeface="Arial" panose="020B0604020202020204" pitchFamily="34" charset="0"/>
                <a:ea typeface="Arial Unicode MS" pitchFamily="50" charset="-127"/>
                <a:cs typeface="Arial" panose="020B0604020202020204" pitchFamily="34" charset="0"/>
              </a:rPr>
              <a:t>            restoration.</a:t>
            </a:r>
          </a:p>
          <a:p>
            <a:pPr fontAlgn="base"/>
            <a:endParaRPr lang="en-US" altLang="ko-KR" sz="600" b="1" dirty="0">
              <a:latin typeface="Arial" panose="020B0604020202020204" pitchFamily="34" charset="0"/>
              <a:ea typeface="Arial Unicode MS" pitchFamily="50" charset="-127"/>
              <a:cs typeface="Arial" panose="020B0604020202020204" pitchFamily="34" charset="0"/>
            </a:endParaRPr>
          </a:p>
          <a:p>
            <a:pPr fontAlgn="base"/>
            <a:r>
              <a:rPr lang="en-US" altLang="ko-KR" sz="600" b="1" dirty="0">
                <a:latin typeface="Arial" panose="020B0604020202020204" pitchFamily="34" charset="0"/>
                <a:ea typeface="Arial Unicode MS" pitchFamily="50" charset="-127"/>
                <a:cs typeface="Arial" panose="020B0604020202020204" pitchFamily="34" charset="0"/>
              </a:rPr>
              <a:t>        Our Products are not subject to the shelf-life date because aging such as changes in</a:t>
            </a:r>
          </a:p>
          <a:p>
            <a:pPr fontAlgn="base"/>
            <a:r>
              <a:rPr lang="en-US" altLang="ko-KR" sz="600" b="1" dirty="0">
                <a:latin typeface="Arial" panose="020B0604020202020204" pitchFamily="34" charset="0"/>
                <a:ea typeface="Arial Unicode MS" pitchFamily="50" charset="-127"/>
                <a:cs typeface="Arial" panose="020B0604020202020204" pitchFamily="34" charset="0"/>
              </a:rPr>
              <a:t>        physical properties does not occur during storage.</a:t>
            </a:r>
            <a:endParaRPr lang="en-US" altLang="ko-KR" sz="600" b="1" dirty="0">
              <a:latin typeface="Arial Unicode MS" pitchFamily="50" charset="-127"/>
              <a:ea typeface="Arial Unicode MS" pitchFamily="50" charset="-127"/>
              <a:cs typeface="Arial Unicode MS" pitchFamily="50" charset="-127"/>
            </a:endParaRPr>
          </a:p>
        </p:txBody>
      </p:sp>
      <p:sp>
        <p:nvSpPr>
          <p:cNvPr id="40" name="TextBox 39">
            <a:extLst>
              <a:ext uri="{FF2B5EF4-FFF2-40B4-BE49-F238E27FC236}">
                <a16:creationId xmlns:a16="http://schemas.microsoft.com/office/drawing/2014/main" id="{778C7B62-C472-41D2-A0DA-9BC6087A2559}"/>
              </a:ext>
            </a:extLst>
          </p:cNvPr>
          <p:cNvSpPr txBox="1"/>
          <p:nvPr/>
        </p:nvSpPr>
        <p:spPr>
          <a:xfrm>
            <a:off x="7266992" y="2354028"/>
            <a:ext cx="3473631" cy="369332"/>
          </a:xfrm>
          <a:prstGeom prst="rect">
            <a:avLst/>
          </a:prstGeom>
          <a:noFill/>
        </p:spPr>
        <p:txBody>
          <a:bodyPr wrap="square">
            <a:spAutoFit/>
          </a:bodyPr>
          <a:lstStyle/>
          <a:p>
            <a:r>
              <a:rPr lang="en-US" altLang="ko-KR" sz="600" b="1" dirty="0">
                <a:latin typeface="Arial Unicode MS" pitchFamily="50" charset="-127"/>
                <a:ea typeface="Arial Unicode MS" pitchFamily="50" charset="-127"/>
                <a:cs typeface="Arial Unicode MS" pitchFamily="50" charset="-127"/>
              </a:rPr>
              <a:t>※  </a:t>
            </a:r>
            <a:r>
              <a:rPr lang="en-US" altLang="ko-KR" sz="600" b="1" i="1" kern="0" dirty="0">
                <a:latin typeface="Arial" panose="020B0604020202020204" pitchFamily="34" charset="0"/>
                <a:cs typeface="Arial" panose="020B0604020202020204" pitchFamily="34" charset="0"/>
              </a:rPr>
              <a:t>Instruction for Use except for English Version will be translated and provided for each EU member countries after getting an approval on the Instruction for Use from each buyer of the related countries</a:t>
            </a:r>
            <a:endParaRPr lang="ko-KR" altLang="en-US" sz="600" dirty="0">
              <a:latin typeface="Arial" panose="020B0604020202020204" pitchFamily="34" charset="0"/>
              <a:cs typeface="Arial" panose="020B0604020202020204" pitchFamily="34" charset="0"/>
            </a:endParaRPr>
          </a:p>
        </p:txBody>
      </p:sp>
      <p:pic>
        <p:nvPicPr>
          <p:cNvPr id="12" name="Picture 11" descr="A close up of a sign&#10;&#10;Description automatically generated">
            <a:extLst>
              <a:ext uri="{FF2B5EF4-FFF2-40B4-BE49-F238E27FC236}">
                <a16:creationId xmlns:a16="http://schemas.microsoft.com/office/drawing/2014/main" id="{89B0E03C-E1C2-43A4-9D28-ED8C07286F8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856023" y="385738"/>
            <a:ext cx="884599" cy="148411"/>
          </a:xfrm>
          <a:prstGeom prst="rect">
            <a:avLst/>
          </a:prstGeom>
        </p:spPr>
      </p:pic>
    </p:spTree>
    <p:extLst>
      <p:ext uri="{BB962C8B-B14F-4D97-AF65-F5344CB8AC3E}">
        <p14:creationId xmlns:p14="http://schemas.microsoft.com/office/powerpoint/2010/main" val="88836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직사각형 24"/>
          <p:cNvSpPr/>
          <p:nvPr/>
        </p:nvSpPr>
        <p:spPr>
          <a:xfrm>
            <a:off x="0" y="252065"/>
            <a:ext cx="10810004" cy="5112568"/>
          </a:xfrm>
          <a:prstGeom prst="rect">
            <a:avLst/>
          </a:prstGeom>
          <a:ln w="9525"/>
        </p:spPr>
        <p:style>
          <a:lnRef idx="2">
            <a:schemeClr val="dk1"/>
          </a:lnRef>
          <a:fillRef idx="1">
            <a:schemeClr val="lt1"/>
          </a:fillRef>
          <a:effectRef idx="0">
            <a:schemeClr val="dk1"/>
          </a:effectRef>
          <a:fontRef idx="minor">
            <a:schemeClr val="dk1"/>
          </a:fontRef>
        </p:style>
        <p:txBody>
          <a:bodyPr lIns="91420" tIns="45710" rIns="91420" bIns="45710" rtlCol="0" anchor="ctr"/>
          <a:lstStyle/>
          <a:p>
            <a:pPr algn="ctr"/>
            <a:endParaRPr lang="ko-KR" altLang="en-US" dirty="0"/>
          </a:p>
        </p:txBody>
      </p:sp>
      <p:sp>
        <p:nvSpPr>
          <p:cNvPr id="11" name="Rectangle 3"/>
          <p:cNvSpPr>
            <a:spLocks noChangeArrowheads="1"/>
          </p:cNvSpPr>
          <p:nvPr/>
        </p:nvSpPr>
        <p:spPr bwMode="auto">
          <a:xfrm>
            <a:off x="2457196" y="3016470"/>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6" name="Rectangle 31"/>
          <p:cNvSpPr>
            <a:spLocks noChangeArrowheads="1"/>
          </p:cNvSpPr>
          <p:nvPr/>
        </p:nvSpPr>
        <p:spPr bwMode="auto">
          <a:xfrm>
            <a:off x="369723" y="203856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8" name="Rectangle 45"/>
          <p:cNvSpPr>
            <a:spLocks noChangeArrowheads="1"/>
          </p:cNvSpPr>
          <p:nvPr/>
        </p:nvSpPr>
        <p:spPr bwMode="auto">
          <a:xfrm>
            <a:off x="1432793" y="2011581"/>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19" name="Rectangle 47"/>
          <p:cNvSpPr>
            <a:spLocks noChangeArrowheads="1"/>
          </p:cNvSpPr>
          <p:nvPr/>
        </p:nvSpPr>
        <p:spPr bwMode="auto">
          <a:xfrm>
            <a:off x="8807" y="60080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22" name="Rectangle 52"/>
          <p:cNvSpPr>
            <a:spLocks noChangeArrowheads="1"/>
          </p:cNvSpPr>
          <p:nvPr/>
        </p:nvSpPr>
        <p:spPr bwMode="auto">
          <a:xfrm>
            <a:off x="8807" y="600808"/>
            <a:ext cx="184690" cy="24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20" tIns="45710" rIns="91420" bIns="45710" numCol="1" anchor="ctr" anchorCtr="0" compatLnSpc="1">
            <a:prstTxWarp prst="textNoShape">
              <a:avLst/>
            </a:prstTxWarp>
            <a:spAutoFit/>
          </a:bodyPr>
          <a:lstStyle/>
          <a:p>
            <a:endParaRPr lang="ko-KR" altLang="en-US"/>
          </a:p>
        </p:txBody>
      </p:sp>
      <p:sp>
        <p:nvSpPr>
          <p:cNvPr id="23" name="직사각형 22"/>
          <p:cNvSpPr/>
          <p:nvPr/>
        </p:nvSpPr>
        <p:spPr>
          <a:xfrm>
            <a:off x="8806" y="5165357"/>
            <a:ext cx="532478" cy="184646"/>
          </a:xfrm>
          <a:prstGeom prst="rect">
            <a:avLst/>
          </a:prstGeom>
        </p:spPr>
        <p:txBody>
          <a:bodyPr wrap="none" lIns="91420" tIns="45710" rIns="91420" bIns="45710">
            <a:spAutoFit/>
          </a:bodyPr>
          <a:lstStyle/>
          <a:p>
            <a:pPr fontAlgn="base" latinLnBrk="0"/>
            <a:r>
              <a:rPr lang="en-US" altLang="ko-KR" sz="600" b="1" dirty="0">
                <a:latin typeface="Arial Unicode MS" pitchFamily="50" charset="-127"/>
                <a:ea typeface="Arial Unicode MS" pitchFamily="50" charset="-127"/>
                <a:cs typeface="Arial Unicode MS" pitchFamily="50" charset="-127"/>
              </a:rPr>
              <a:t>ACSI-20P</a:t>
            </a:r>
            <a:endParaRPr lang="en-US" altLang="ko-KR" sz="600" dirty="0">
              <a:latin typeface="Arial Unicode MS" pitchFamily="50" charset="-127"/>
              <a:ea typeface="Arial Unicode MS" pitchFamily="50" charset="-127"/>
              <a:cs typeface="Arial Unicode MS" pitchFamily="50" charset="-127"/>
            </a:endParaRPr>
          </a:p>
        </p:txBody>
      </p:sp>
      <p:sp>
        <p:nvSpPr>
          <p:cNvPr id="2" name="TextBox 1"/>
          <p:cNvSpPr txBox="1"/>
          <p:nvPr/>
        </p:nvSpPr>
        <p:spPr>
          <a:xfrm>
            <a:off x="8814" y="294813"/>
            <a:ext cx="3609181" cy="338534"/>
          </a:xfrm>
          <a:prstGeom prst="rect">
            <a:avLst/>
          </a:prstGeom>
          <a:noFill/>
        </p:spPr>
        <p:txBody>
          <a:bodyPr wrap="square" lIns="91420" tIns="45710" rIns="91420" bIns="45710" rtlCol="0">
            <a:spAutoFit/>
          </a:bodyPr>
          <a:lstStyle/>
          <a:p>
            <a:pPr algn="ctr"/>
            <a:r>
              <a:rPr lang="ko-KR" altLang="en-US" sz="800" b="1" dirty="0">
                <a:solidFill>
                  <a:srgbClr val="0000FF"/>
                </a:solidFill>
                <a:latin typeface="Arial Unicode MS" pitchFamily="50" charset="-127"/>
                <a:ea typeface="Arial Unicode MS" pitchFamily="50" charset="-127"/>
                <a:cs typeface="Arial Unicode MS" pitchFamily="50" charset="-127"/>
              </a:rPr>
              <a:t>제품 사용설명서</a:t>
            </a:r>
            <a:endParaRPr lang="en-US" altLang="ko-KR" sz="800" b="1" dirty="0">
              <a:solidFill>
                <a:srgbClr val="0000FF"/>
              </a:solidFill>
              <a:latin typeface="Arial Unicode MS" pitchFamily="50" charset="-127"/>
              <a:ea typeface="Arial Unicode MS" pitchFamily="50" charset="-127"/>
              <a:cs typeface="Arial Unicode MS" pitchFamily="50" charset="-127"/>
            </a:endParaRPr>
          </a:p>
          <a:p>
            <a:pPr algn="ctr"/>
            <a:r>
              <a:rPr lang="en-US" altLang="ko-KR" sz="800" b="1" dirty="0">
                <a:solidFill>
                  <a:srgbClr val="0000FF"/>
                </a:solidFill>
                <a:latin typeface="Arial Unicode MS" pitchFamily="50" charset="-127"/>
                <a:ea typeface="Arial Unicode MS" pitchFamily="50" charset="-127"/>
                <a:cs typeface="Arial Unicode MS" pitchFamily="50" charset="-127"/>
              </a:rPr>
              <a:t>(</a:t>
            </a:r>
            <a:r>
              <a:rPr lang="ko-KR" altLang="en-US" sz="800" b="1" dirty="0">
                <a:solidFill>
                  <a:srgbClr val="0000FF"/>
                </a:solidFill>
                <a:latin typeface="Arial Unicode MS" pitchFamily="50" charset="-127"/>
                <a:ea typeface="Arial Unicode MS" pitchFamily="50" charset="-127"/>
                <a:cs typeface="Arial Unicode MS" pitchFamily="50" charset="-127"/>
              </a:rPr>
              <a:t>절삭가공용치과도재</a:t>
            </a:r>
            <a:r>
              <a:rPr lang="en-US" altLang="ko-KR" sz="800" b="1" dirty="0">
                <a:solidFill>
                  <a:srgbClr val="0000FF"/>
                </a:solidFill>
                <a:latin typeface="Arial Unicode MS" pitchFamily="50" charset="-127"/>
                <a:ea typeface="Arial Unicode MS" pitchFamily="50" charset="-127"/>
                <a:cs typeface="Arial Unicode MS" pitchFamily="50" charset="-127"/>
              </a:rPr>
              <a:t>)</a:t>
            </a:r>
            <a:endParaRPr lang="ko-KR" altLang="en-US" sz="800" b="1" dirty="0">
              <a:solidFill>
                <a:srgbClr val="0000FF"/>
              </a:solidFill>
              <a:latin typeface="Arial Unicode MS" pitchFamily="50" charset="-127"/>
              <a:ea typeface="Arial Unicode MS" pitchFamily="50" charset="-127"/>
              <a:cs typeface="Arial Unicode MS" pitchFamily="50" charset="-127"/>
            </a:endParaRPr>
          </a:p>
        </p:txBody>
      </p:sp>
      <p:sp>
        <p:nvSpPr>
          <p:cNvPr id="3" name="Rectangle 2"/>
          <p:cNvSpPr>
            <a:spLocks noChangeArrowheads="1"/>
          </p:cNvSpPr>
          <p:nvPr/>
        </p:nvSpPr>
        <p:spPr bwMode="auto">
          <a:xfrm>
            <a:off x="8812" y="600795"/>
            <a:ext cx="18473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cxnSp>
        <p:nvCxnSpPr>
          <p:cNvPr id="7" name="Straight Connector 6">
            <a:extLst>
              <a:ext uri="{FF2B5EF4-FFF2-40B4-BE49-F238E27FC236}">
                <a16:creationId xmlns:a16="http://schemas.microsoft.com/office/drawing/2014/main" id="{978C4961-6807-48DB-A573-C51D05135AC0}"/>
              </a:ext>
            </a:extLst>
          </p:cNvPr>
          <p:cNvCxnSpPr>
            <a:cxnSpLocks/>
          </p:cNvCxnSpPr>
          <p:nvPr/>
        </p:nvCxnSpPr>
        <p:spPr>
          <a:xfrm>
            <a:off x="3617991" y="252065"/>
            <a:ext cx="0" cy="511256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D18C0A9-0020-4EBE-BEAF-0F3D585547E4}"/>
              </a:ext>
            </a:extLst>
          </p:cNvPr>
          <p:cNvCxnSpPr>
            <a:cxnSpLocks/>
          </p:cNvCxnSpPr>
          <p:nvPr/>
        </p:nvCxnSpPr>
        <p:spPr>
          <a:xfrm>
            <a:off x="7196964" y="252065"/>
            <a:ext cx="0" cy="5112568"/>
          </a:xfrm>
          <a:prstGeom prst="line">
            <a:avLst/>
          </a:prstGeom>
        </p:spPr>
        <p:style>
          <a:lnRef idx="1">
            <a:schemeClr val="dk1"/>
          </a:lnRef>
          <a:fillRef idx="0">
            <a:schemeClr val="dk1"/>
          </a:fillRef>
          <a:effectRef idx="0">
            <a:schemeClr val="dk1"/>
          </a:effectRef>
          <a:fontRef idx="minor">
            <a:schemeClr val="tx1"/>
          </a:fontRef>
        </p:style>
      </p:cxnSp>
      <p:sp>
        <p:nvSpPr>
          <p:cNvPr id="24" name="직사각형 23"/>
          <p:cNvSpPr/>
          <p:nvPr/>
        </p:nvSpPr>
        <p:spPr>
          <a:xfrm>
            <a:off x="9957365" y="5165357"/>
            <a:ext cx="915595" cy="184646"/>
          </a:xfrm>
          <a:prstGeom prst="rect">
            <a:avLst/>
          </a:prstGeom>
        </p:spPr>
        <p:txBody>
          <a:bodyPr wrap="none" lIns="91420" tIns="45710" rIns="91420" bIns="45710">
            <a:spAutoFit/>
          </a:bodyPr>
          <a:lstStyle/>
          <a:p>
            <a:pPr fontAlgn="base" latinLnBrk="0"/>
            <a:r>
              <a:rPr lang="en-US" altLang="ko-KR" sz="600" b="1" dirty="0">
                <a:solidFill>
                  <a:srgbClr val="0000FF"/>
                </a:solidFill>
                <a:latin typeface="Arial Unicode MS" pitchFamily="50" charset="-127"/>
                <a:ea typeface="Arial Unicode MS" pitchFamily="50" charset="-127"/>
                <a:cs typeface="Arial Unicode MS" pitchFamily="50" charset="-127"/>
              </a:rPr>
              <a:t>2021.04.06. (Rev.13)</a:t>
            </a:r>
            <a:endParaRPr lang="en-US" altLang="ko-KR" sz="600" dirty="0">
              <a:solidFill>
                <a:srgbClr val="0000FF"/>
              </a:solidFill>
              <a:latin typeface="Arial Unicode MS" pitchFamily="50" charset="-127"/>
              <a:ea typeface="Arial Unicode MS" pitchFamily="50" charset="-127"/>
              <a:cs typeface="Arial Unicode MS" pitchFamily="50" charset="-127"/>
            </a:endParaRPr>
          </a:p>
        </p:txBody>
      </p:sp>
      <p:sp>
        <p:nvSpPr>
          <p:cNvPr id="38" name="TextBox 37">
            <a:extLst>
              <a:ext uri="{FF2B5EF4-FFF2-40B4-BE49-F238E27FC236}">
                <a16:creationId xmlns:a16="http://schemas.microsoft.com/office/drawing/2014/main" id="{E9A6962A-9A83-41ED-B997-44A4782AE7A0}"/>
              </a:ext>
            </a:extLst>
          </p:cNvPr>
          <p:cNvSpPr txBox="1"/>
          <p:nvPr/>
        </p:nvSpPr>
        <p:spPr>
          <a:xfrm>
            <a:off x="41097" y="0"/>
            <a:ext cx="3585704" cy="246221"/>
          </a:xfrm>
          <a:prstGeom prst="rect">
            <a:avLst/>
          </a:prstGeom>
          <a:noFill/>
        </p:spPr>
        <p:txBody>
          <a:bodyPr wrap="square" rtlCol="0">
            <a:spAutoFit/>
          </a:bodyPr>
          <a:lstStyle/>
          <a:p>
            <a:r>
              <a:rPr lang="ko-KR" altLang="en-US" dirty="0"/>
              <a:t>사용설명서</a:t>
            </a:r>
            <a:r>
              <a:rPr lang="en-US" altLang="ko-KR" dirty="0"/>
              <a:t>1 (</a:t>
            </a:r>
            <a:r>
              <a:rPr lang="ko-KR" altLang="en-US" dirty="0"/>
              <a:t>안</a:t>
            </a:r>
            <a:r>
              <a:rPr lang="en-US" altLang="ko-KR" dirty="0"/>
              <a:t>)</a:t>
            </a:r>
            <a:endParaRPr lang="ko-KR" altLang="en-US" dirty="0"/>
          </a:p>
        </p:txBody>
      </p:sp>
      <p:sp>
        <p:nvSpPr>
          <p:cNvPr id="42" name="직사각형 4">
            <a:extLst>
              <a:ext uri="{FF2B5EF4-FFF2-40B4-BE49-F238E27FC236}">
                <a16:creationId xmlns:a16="http://schemas.microsoft.com/office/drawing/2014/main" id="{ED3CF669-F1AF-46F9-BC96-57A95754CE55}"/>
              </a:ext>
            </a:extLst>
          </p:cNvPr>
          <p:cNvSpPr/>
          <p:nvPr/>
        </p:nvSpPr>
        <p:spPr>
          <a:xfrm>
            <a:off x="8761" y="799798"/>
            <a:ext cx="3609182" cy="1846639"/>
          </a:xfrm>
          <a:prstGeom prst="rect">
            <a:avLst/>
          </a:prstGeom>
        </p:spPr>
        <p:txBody>
          <a:bodyPr wrap="square" lIns="91420" tIns="45710" rIns="91420" bIns="45710">
            <a:spAutoFit/>
          </a:bodyPr>
          <a:lstStyle/>
          <a:p>
            <a:pPr fontAlgn="base"/>
            <a:r>
              <a:rPr lang="ko-KR" altLang="en-US" sz="600" b="1" dirty="0">
                <a:latin typeface="Arial Unicode MS" pitchFamily="50" charset="-127"/>
                <a:ea typeface="Arial Unicode MS" pitchFamily="50" charset="-127"/>
                <a:cs typeface="Arial Unicode MS" pitchFamily="50" charset="-127"/>
              </a:rPr>
              <a:t>가</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사용 목적</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 </a:t>
            </a:r>
            <a:r>
              <a:rPr lang="ko-KR" altLang="en-US" sz="600" dirty="0">
                <a:latin typeface="Arial Unicode MS" pitchFamily="50" charset="-127"/>
                <a:ea typeface="Arial Unicode MS" pitchFamily="50" charset="-127"/>
                <a:cs typeface="Arial Unicode MS" pitchFamily="50" charset="-127"/>
              </a:rPr>
              <a:t>인레이</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인공치</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크라운</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브릿지 등의 치과 수복물을 제작하기 위해서 사용하는 도재로서 </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치과용 컴퓨터 지원설계</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제조유닛으로 절삭 가공하여 사용한다</a:t>
            </a:r>
            <a:r>
              <a:rPr lang="en-US" altLang="ko-KR" sz="600" dirty="0">
                <a:latin typeface="Arial Unicode MS" pitchFamily="50" charset="-127"/>
                <a:ea typeface="Arial Unicode MS" pitchFamily="50" charset="-127"/>
                <a:cs typeface="Arial Unicode MS" pitchFamily="50" charset="-127"/>
              </a:rPr>
              <a:t>.</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나</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일반적인 취급사항</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제품의 손상 여부를 확인한다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의도한 용도에 따라 디스크의 종류와 색깔을 확인한다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이물질이나 액체와 접촉하지 않도록 주의한다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블록을 원래의 포장과 건조한 곳에 보관한다</a:t>
            </a:r>
            <a:r>
              <a:rPr lang="en-US" altLang="ko-KR" sz="600" dirty="0">
                <a:latin typeface="Arial Unicode MS" pitchFamily="50" charset="-127"/>
                <a:ea typeface="Arial Unicode MS" pitchFamily="50" charset="-127"/>
                <a:cs typeface="Arial Unicode MS" pitchFamily="50" charset="-127"/>
              </a:rPr>
              <a:t>.</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다</a:t>
            </a:r>
            <a:r>
              <a:rPr lang="en-US" altLang="ko-KR" sz="600" b="1" dirty="0">
                <a:latin typeface="Arial Unicode MS" pitchFamily="50" charset="-127"/>
                <a:ea typeface="Arial Unicode MS" pitchFamily="50" charset="-127"/>
                <a:cs typeface="Arial Unicode MS" pitchFamily="50" charset="-127"/>
              </a:rPr>
              <a:t>. </a:t>
            </a:r>
            <a:r>
              <a:rPr lang="ko-KR" altLang="en-US" sz="600" b="1" dirty="0" err="1">
                <a:latin typeface="Arial Unicode MS" pitchFamily="50" charset="-127"/>
                <a:ea typeface="Arial Unicode MS" pitchFamily="50" charset="-127"/>
                <a:cs typeface="Arial Unicode MS" pitchFamily="50" charset="-127"/>
              </a:rPr>
              <a:t>소결</a:t>
            </a:r>
            <a:r>
              <a:rPr lang="ko-KR" altLang="en-US" sz="600" b="1" dirty="0">
                <a:latin typeface="Arial Unicode MS" pitchFamily="50" charset="-127"/>
                <a:ea typeface="Arial Unicode MS" pitchFamily="50" charset="-127"/>
                <a:cs typeface="Arial Unicode MS" pitchFamily="50" charset="-127"/>
              </a:rPr>
              <a:t> 전</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제품의 </a:t>
            </a:r>
            <a:r>
              <a:rPr lang="ko-KR" altLang="en-US" sz="600" dirty="0" err="1">
                <a:latin typeface="Arial Unicode MS" pitchFamily="50" charset="-127"/>
                <a:ea typeface="Arial Unicode MS" pitchFamily="50" charset="-127"/>
                <a:cs typeface="Arial Unicode MS" pitchFamily="50" charset="-127"/>
              </a:rPr>
              <a:t>수축률과</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확대율을 확인한다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제품을 필요한 모양으로 절삭한다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제조업체에서 권장하는 </a:t>
            </a:r>
            <a:r>
              <a:rPr lang="ko-KR" altLang="en-US" sz="600" dirty="0" err="1">
                <a:latin typeface="Arial Unicode MS" pitchFamily="50" charset="-127"/>
                <a:ea typeface="Arial Unicode MS" pitchFamily="50" charset="-127"/>
                <a:cs typeface="Arial Unicode MS" pitchFamily="50" charset="-127"/>
              </a:rPr>
              <a:t>컬러링</a:t>
            </a:r>
            <a:r>
              <a:rPr lang="ko-KR" altLang="en-US" sz="600" dirty="0">
                <a:latin typeface="Arial Unicode MS" pitchFamily="50" charset="-127"/>
                <a:ea typeface="Arial Unicode MS" pitchFamily="50" charset="-127"/>
                <a:cs typeface="Arial Unicode MS" pitchFamily="50" charset="-127"/>
              </a:rPr>
              <a:t> </a:t>
            </a:r>
            <a:r>
              <a:rPr lang="ko-KR" altLang="en-US" sz="600" dirty="0" err="1">
                <a:latin typeface="Arial Unicode MS" pitchFamily="50" charset="-127"/>
                <a:ea typeface="Arial Unicode MS" pitchFamily="50" charset="-127"/>
                <a:cs typeface="Arial Unicode MS" pitchFamily="50" charset="-127"/>
              </a:rPr>
              <a:t>리퀴드를</a:t>
            </a:r>
            <a:r>
              <a:rPr lang="ko-KR" altLang="en-US" sz="600" dirty="0">
                <a:latin typeface="Arial Unicode MS" pitchFamily="50" charset="-127"/>
                <a:ea typeface="Arial Unicode MS" pitchFamily="50" charset="-127"/>
                <a:cs typeface="Arial Unicode MS" pitchFamily="50" charset="-127"/>
              </a:rPr>
              <a:t> 사용한다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err="1">
                <a:latin typeface="Arial Unicode MS" pitchFamily="50" charset="-127"/>
                <a:ea typeface="Arial Unicode MS" pitchFamily="50" charset="-127"/>
                <a:cs typeface="Arial Unicode MS" pitchFamily="50" charset="-127"/>
              </a:rPr>
              <a:t>컬러링</a:t>
            </a:r>
            <a:r>
              <a:rPr lang="ko-KR" altLang="en-US" sz="600" dirty="0">
                <a:latin typeface="Arial Unicode MS" pitchFamily="50" charset="-127"/>
                <a:ea typeface="Arial Unicode MS" pitchFamily="50" charset="-127"/>
                <a:cs typeface="Arial Unicode MS" pitchFamily="50" charset="-127"/>
              </a:rPr>
              <a:t> </a:t>
            </a:r>
            <a:r>
              <a:rPr lang="ko-KR" altLang="en-US" sz="600" dirty="0" err="1">
                <a:latin typeface="Arial Unicode MS" pitchFamily="50" charset="-127"/>
                <a:ea typeface="Arial Unicode MS" pitchFamily="50" charset="-127"/>
                <a:cs typeface="Arial Unicode MS" pitchFamily="50" charset="-127"/>
              </a:rPr>
              <a:t>리퀴드가</a:t>
            </a:r>
            <a:r>
              <a:rPr lang="ko-KR" altLang="en-US" sz="600" dirty="0">
                <a:latin typeface="Arial Unicode MS" pitchFamily="50" charset="-127"/>
                <a:ea typeface="Arial Unicode MS" pitchFamily="50" charset="-127"/>
                <a:cs typeface="Arial Unicode MS" pitchFamily="50" charset="-127"/>
              </a:rPr>
              <a:t> 절삭된 </a:t>
            </a:r>
            <a:r>
              <a:rPr lang="ko-KR" altLang="en-US" sz="600" dirty="0" err="1">
                <a:latin typeface="Arial Unicode MS" pitchFamily="50" charset="-127"/>
                <a:ea typeface="Arial Unicode MS" pitchFamily="50" charset="-127"/>
                <a:cs typeface="Arial Unicode MS" pitchFamily="50" charset="-127"/>
              </a:rPr>
              <a:t>수복물에</a:t>
            </a:r>
            <a:r>
              <a:rPr lang="ko-KR" altLang="en-US" sz="600" dirty="0">
                <a:latin typeface="Arial Unicode MS" pitchFamily="50" charset="-127"/>
                <a:ea typeface="Arial Unicode MS" pitchFamily="50" charset="-127"/>
                <a:cs typeface="Arial Unicode MS" pitchFamily="50" charset="-127"/>
              </a:rPr>
              <a:t> 침투되면 수복물의 크기에 따라 </a:t>
            </a:r>
            <a:r>
              <a:rPr lang="ko-KR" altLang="ko-KR" sz="600" dirty="0">
                <a:latin typeface="Arial Unicode MS" pitchFamily="50" charset="-127"/>
                <a:ea typeface="Arial Unicode MS" pitchFamily="50" charset="-127"/>
                <a:cs typeface="Arial Unicode MS" pitchFamily="50" charset="-127"/>
              </a:rPr>
              <a:t>140 ℃ 이하의 온도에서 </a:t>
            </a:r>
            <a:r>
              <a:rPr lang="en-US" altLang="ko-KR" sz="600" dirty="0">
                <a:latin typeface="Arial Unicode MS" pitchFamily="50" charset="-127"/>
                <a:ea typeface="Arial Unicode MS" pitchFamily="50" charset="-127"/>
                <a:cs typeface="Arial Unicode MS" pitchFamily="50" charset="-127"/>
              </a:rPr>
              <a:t> </a:t>
            </a:r>
          </a:p>
          <a:p>
            <a:pPr fontAlgn="base"/>
            <a:r>
              <a:rPr lang="en-US" altLang="ko-KR" sz="600" dirty="0">
                <a:latin typeface="Arial Unicode MS" pitchFamily="50" charset="-127"/>
                <a:ea typeface="Arial Unicode MS" pitchFamily="50" charset="-127"/>
                <a:cs typeface="Arial Unicode MS" pitchFamily="50" charset="-127"/>
              </a:rPr>
              <a:t>  </a:t>
            </a:r>
            <a:r>
              <a:rPr lang="ko-KR" altLang="ko-KR" sz="600" dirty="0">
                <a:latin typeface="Arial Unicode MS" pitchFamily="50" charset="-127"/>
                <a:ea typeface="Arial Unicode MS" pitchFamily="50" charset="-127"/>
                <a:cs typeface="Arial Unicode MS" pitchFamily="50" charset="-127"/>
              </a:rPr>
              <a:t>10-25 분 동안 건조</a:t>
            </a:r>
            <a:r>
              <a:rPr lang="ko-KR" altLang="en-US" sz="600" dirty="0">
                <a:latin typeface="Arial Unicode MS" pitchFamily="50" charset="-127"/>
                <a:ea typeface="Arial Unicode MS" pitchFamily="50" charset="-127"/>
                <a:cs typeface="Arial Unicode MS" pitchFamily="50" charset="-127"/>
              </a:rPr>
              <a:t>한다</a:t>
            </a:r>
            <a:r>
              <a:rPr lang="en-US" altLang="ko-KR" sz="600" dirty="0">
                <a:latin typeface="Arial Unicode MS" pitchFamily="50" charset="-127"/>
                <a:ea typeface="Arial Unicode MS" pitchFamily="50" charset="-127"/>
                <a:cs typeface="Arial Unicode MS" pitchFamily="50" charset="-127"/>
              </a:rPr>
              <a:t>.</a:t>
            </a: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라</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소결</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최적의 투명도</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강도를 위해 다음 소결 스케줄에 따른다</a:t>
            </a:r>
            <a:r>
              <a:rPr lang="en-US" altLang="ko-KR" sz="600" dirty="0">
                <a:latin typeface="Arial Unicode MS" pitchFamily="50" charset="-127"/>
                <a:ea typeface="Arial Unicode MS" pitchFamily="50" charset="-127"/>
                <a:cs typeface="Arial Unicode MS" pitchFamily="50" charset="-127"/>
              </a:rPr>
              <a:t>.</a:t>
            </a:r>
          </a:p>
        </p:txBody>
      </p:sp>
      <p:grpSp>
        <p:nvGrpSpPr>
          <p:cNvPr id="44" name="Group 43">
            <a:extLst>
              <a:ext uri="{FF2B5EF4-FFF2-40B4-BE49-F238E27FC236}">
                <a16:creationId xmlns:a16="http://schemas.microsoft.com/office/drawing/2014/main" id="{D57EEAB1-0D4D-4BD3-9E08-190C6F88874F}"/>
              </a:ext>
            </a:extLst>
          </p:cNvPr>
          <p:cNvGrpSpPr/>
          <p:nvPr/>
        </p:nvGrpSpPr>
        <p:grpSpPr>
          <a:xfrm>
            <a:off x="178775" y="2706729"/>
            <a:ext cx="3352263" cy="1515559"/>
            <a:chOff x="1905735" y="2307167"/>
            <a:chExt cx="3352263" cy="1569587"/>
          </a:xfrm>
        </p:grpSpPr>
        <p:grpSp>
          <p:nvGrpSpPr>
            <p:cNvPr id="45" name="Group 44">
              <a:extLst>
                <a:ext uri="{FF2B5EF4-FFF2-40B4-BE49-F238E27FC236}">
                  <a16:creationId xmlns:a16="http://schemas.microsoft.com/office/drawing/2014/main" id="{FFE7B939-242E-41CA-9EFE-1B5C35D5BE39}"/>
                </a:ext>
              </a:extLst>
            </p:cNvPr>
            <p:cNvGrpSpPr/>
            <p:nvPr/>
          </p:nvGrpSpPr>
          <p:grpSpPr>
            <a:xfrm>
              <a:off x="1905735" y="2394006"/>
              <a:ext cx="3280475" cy="1482748"/>
              <a:chOff x="1984915" y="2524443"/>
              <a:chExt cx="3280475" cy="1635425"/>
            </a:xfrm>
          </p:grpSpPr>
          <p:graphicFrame>
            <p:nvGraphicFramePr>
              <p:cNvPr id="48" name="Chart 47">
                <a:extLst>
                  <a:ext uri="{FF2B5EF4-FFF2-40B4-BE49-F238E27FC236}">
                    <a16:creationId xmlns:a16="http://schemas.microsoft.com/office/drawing/2014/main" id="{BE75BE9C-E379-4C74-9F58-7FAA34246B27}"/>
                  </a:ext>
                </a:extLst>
              </p:cNvPr>
              <p:cNvGraphicFramePr>
                <a:graphicFrameLocks/>
              </p:cNvGraphicFramePr>
              <p:nvPr>
                <p:extLst>
                  <p:ext uri="{D42A27DB-BD31-4B8C-83A1-F6EECF244321}">
                    <p14:modId xmlns:p14="http://schemas.microsoft.com/office/powerpoint/2010/main" val="180971198"/>
                  </p:ext>
                </p:extLst>
              </p:nvPr>
            </p:nvGraphicFramePr>
            <p:xfrm>
              <a:off x="1984916" y="2524443"/>
              <a:ext cx="3280474" cy="1635425"/>
            </p:xfrm>
            <a:graphic>
              <a:graphicData uri="http://schemas.openxmlformats.org/drawingml/2006/chart">
                <c:chart xmlns:c="http://schemas.openxmlformats.org/drawingml/2006/chart" xmlns:r="http://schemas.openxmlformats.org/officeDocument/2006/relationships" r:id="rId3"/>
              </a:graphicData>
            </a:graphic>
          </p:graphicFrame>
          <p:sp>
            <p:nvSpPr>
              <p:cNvPr id="49" name="TextBox 48">
                <a:extLst>
                  <a:ext uri="{FF2B5EF4-FFF2-40B4-BE49-F238E27FC236}">
                    <a16:creationId xmlns:a16="http://schemas.microsoft.com/office/drawing/2014/main" id="{BF56D7FB-2FD0-4479-89A3-464D99531B33}"/>
                  </a:ext>
                </a:extLst>
              </p:cNvPr>
              <p:cNvSpPr txBox="1"/>
              <p:nvPr/>
            </p:nvSpPr>
            <p:spPr>
              <a:xfrm>
                <a:off x="3177159" y="3431781"/>
                <a:ext cx="576064" cy="210942"/>
              </a:xfrm>
              <a:prstGeom prst="rect">
                <a:avLst/>
              </a:prstGeom>
              <a:noFill/>
            </p:spPr>
            <p:txBody>
              <a:bodyPr wrap="square" rtlCol="0">
                <a:spAutoFit/>
              </a:bodyPr>
              <a:lstStyle/>
              <a:p>
                <a:pPr algn="ctr"/>
                <a:r>
                  <a:rPr lang="en-US" altLang="ko-KR" sz="600" dirty="0"/>
                  <a:t>210</a:t>
                </a:r>
                <a:r>
                  <a:rPr lang="ko-KR" altLang="en-US" sz="600" dirty="0"/>
                  <a:t>분</a:t>
                </a:r>
              </a:p>
            </p:txBody>
          </p:sp>
          <p:sp>
            <p:nvSpPr>
              <p:cNvPr id="50" name="TextBox 49">
                <a:extLst>
                  <a:ext uri="{FF2B5EF4-FFF2-40B4-BE49-F238E27FC236}">
                    <a16:creationId xmlns:a16="http://schemas.microsoft.com/office/drawing/2014/main" id="{BB082067-CD63-4B6B-A9AF-0E6AB8CC4C3F}"/>
                  </a:ext>
                </a:extLst>
              </p:cNvPr>
              <p:cNvSpPr txBox="1"/>
              <p:nvPr/>
            </p:nvSpPr>
            <p:spPr>
              <a:xfrm>
                <a:off x="3757554" y="3429795"/>
                <a:ext cx="571732" cy="210942"/>
              </a:xfrm>
              <a:prstGeom prst="rect">
                <a:avLst/>
              </a:prstGeom>
              <a:noFill/>
            </p:spPr>
            <p:txBody>
              <a:bodyPr wrap="square" rtlCol="0">
                <a:spAutoFit/>
              </a:bodyPr>
              <a:lstStyle/>
              <a:p>
                <a:pPr algn="ctr"/>
                <a:r>
                  <a:rPr lang="en-US" altLang="ko-KR" sz="600" dirty="0"/>
                  <a:t>120</a:t>
                </a:r>
                <a:r>
                  <a:rPr lang="ko-KR" altLang="en-US" sz="600" dirty="0"/>
                  <a:t>분</a:t>
                </a:r>
              </a:p>
            </p:txBody>
          </p:sp>
          <p:cxnSp>
            <p:nvCxnSpPr>
              <p:cNvPr id="51" name="Straight Connector 50">
                <a:extLst>
                  <a:ext uri="{FF2B5EF4-FFF2-40B4-BE49-F238E27FC236}">
                    <a16:creationId xmlns:a16="http://schemas.microsoft.com/office/drawing/2014/main" id="{E1E79099-120D-4D6D-88D5-6AC4F6BBA931}"/>
                  </a:ext>
                </a:extLst>
              </p:cNvPr>
              <p:cNvCxnSpPr>
                <a:cxnSpLocks/>
              </p:cNvCxnSpPr>
              <p:nvPr/>
            </p:nvCxnSpPr>
            <p:spPr>
              <a:xfrm flipH="1">
                <a:off x="2385069" y="2966040"/>
                <a:ext cx="792090" cy="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7F78021-FF83-430F-93A4-5B7F95676D11}"/>
                  </a:ext>
                </a:extLst>
              </p:cNvPr>
              <p:cNvCxnSpPr>
                <a:cxnSpLocks/>
              </p:cNvCxnSpPr>
              <p:nvPr/>
            </p:nvCxnSpPr>
            <p:spPr>
              <a:xfrm flipH="1">
                <a:off x="2385069" y="2737541"/>
                <a:ext cx="1368152" cy="0"/>
              </a:xfrm>
              <a:prstGeom prst="line">
                <a:avLst/>
              </a:prstGeom>
              <a:ln>
                <a:solidFill>
                  <a:schemeClr val="tx1">
                    <a:lumMod val="50000"/>
                    <a:lumOff val="50000"/>
                  </a:schemeClr>
                </a:solidFill>
                <a:prstDash val="sysDash"/>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FBE77871-0CFA-4996-B2A6-46AD83773174}"/>
                  </a:ext>
                </a:extLst>
              </p:cNvPr>
              <p:cNvSpPr txBox="1"/>
              <p:nvPr/>
            </p:nvSpPr>
            <p:spPr>
              <a:xfrm>
                <a:off x="1984915" y="2885816"/>
                <a:ext cx="400154" cy="228521"/>
              </a:xfrm>
              <a:prstGeom prst="rect">
                <a:avLst/>
              </a:prstGeom>
              <a:noFill/>
            </p:spPr>
            <p:txBody>
              <a:bodyPr wrap="square" rtlCol="0">
                <a:spAutoFit/>
              </a:bodyPr>
              <a:lstStyle/>
              <a:p>
                <a:r>
                  <a:rPr lang="en-US" altLang="ko-KR" sz="700" dirty="0">
                    <a:solidFill>
                      <a:schemeClr val="tx1">
                        <a:lumMod val="50000"/>
                        <a:lumOff val="50000"/>
                      </a:schemeClr>
                    </a:solidFill>
                  </a:rPr>
                  <a:t>1200</a:t>
                </a:r>
                <a:endParaRPr lang="ko-KR" altLang="en-US" sz="700" dirty="0">
                  <a:solidFill>
                    <a:schemeClr val="tx1">
                      <a:lumMod val="50000"/>
                      <a:lumOff val="50000"/>
                    </a:schemeClr>
                  </a:solidFill>
                </a:endParaRPr>
              </a:p>
            </p:txBody>
          </p:sp>
        </p:grpSp>
        <p:sp>
          <p:nvSpPr>
            <p:cNvPr id="46" name="TextBox 45">
              <a:extLst>
                <a:ext uri="{FF2B5EF4-FFF2-40B4-BE49-F238E27FC236}">
                  <a16:creationId xmlns:a16="http://schemas.microsoft.com/office/drawing/2014/main" id="{15008AF1-B761-4F92-AD0D-E5AAC900685D}"/>
                </a:ext>
              </a:extLst>
            </p:cNvPr>
            <p:cNvSpPr txBox="1"/>
            <p:nvPr/>
          </p:nvSpPr>
          <p:spPr>
            <a:xfrm>
              <a:off x="4825950" y="3612447"/>
              <a:ext cx="432048" cy="207187"/>
            </a:xfrm>
            <a:prstGeom prst="rect">
              <a:avLst/>
            </a:prstGeom>
            <a:noFill/>
          </p:spPr>
          <p:txBody>
            <a:bodyPr wrap="square" rtlCol="0">
              <a:spAutoFit/>
            </a:bodyPr>
            <a:lstStyle/>
            <a:p>
              <a:r>
                <a:rPr lang="ko-KR" altLang="en-US" sz="700" dirty="0"/>
                <a:t>시간</a:t>
              </a:r>
            </a:p>
          </p:txBody>
        </p:sp>
        <p:sp>
          <p:nvSpPr>
            <p:cNvPr id="47" name="TextBox 46">
              <a:extLst>
                <a:ext uri="{FF2B5EF4-FFF2-40B4-BE49-F238E27FC236}">
                  <a16:creationId xmlns:a16="http://schemas.microsoft.com/office/drawing/2014/main" id="{7C759848-6EEF-476E-B73E-ECF0DA5A0321}"/>
                </a:ext>
              </a:extLst>
            </p:cNvPr>
            <p:cNvSpPr txBox="1"/>
            <p:nvPr/>
          </p:nvSpPr>
          <p:spPr>
            <a:xfrm>
              <a:off x="1984916" y="2307167"/>
              <a:ext cx="616178" cy="207187"/>
            </a:xfrm>
            <a:prstGeom prst="rect">
              <a:avLst/>
            </a:prstGeom>
            <a:noFill/>
          </p:spPr>
          <p:txBody>
            <a:bodyPr wrap="square" rtlCol="0">
              <a:spAutoFit/>
            </a:bodyPr>
            <a:lstStyle/>
            <a:p>
              <a:r>
                <a:rPr lang="ko-KR" altLang="en-US" sz="700" dirty="0"/>
                <a:t>온도</a:t>
              </a:r>
              <a:r>
                <a:rPr lang="en-US" altLang="ko-KR" sz="700" dirty="0"/>
                <a:t>(</a:t>
              </a:r>
              <a:r>
                <a:rPr lang="ko-KR" altLang="en-US" sz="700" dirty="0"/>
                <a:t>℃</a:t>
              </a:r>
              <a:r>
                <a:rPr lang="en-US" altLang="ko-KR" sz="700" dirty="0"/>
                <a:t>)</a:t>
              </a:r>
              <a:endParaRPr lang="ko-KR" altLang="en-US" sz="700" dirty="0"/>
            </a:p>
          </p:txBody>
        </p:sp>
      </p:grpSp>
      <p:sp>
        <p:nvSpPr>
          <p:cNvPr id="54" name="TextBox 53">
            <a:extLst>
              <a:ext uri="{FF2B5EF4-FFF2-40B4-BE49-F238E27FC236}">
                <a16:creationId xmlns:a16="http://schemas.microsoft.com/office/drawing/2014/main" id="{C1423B5A-6AA6-4C6C-BBF5-BF107B1CECC2}"/>
              </a:ext>
            </a:extLst>
          </p:cNvPr>
          <p:cNvSpPr txBox="1"/>
          <p:nvPr/>
        </p:nvSpPr>
        <p:spPr>
          <a:xfrm>
            <a:off x="0" y="4466166"/>
            <a:ext cx="3609182" cy="646331"/>
          </a:xfrm>
          <a:prstGeom prst="rect">
            <a:avLst/>
          </a:prstGeom>
          <a:noFill/>
        </p:spPr>
        <p:txBody>
          <a:bodyPr wrap="square" rtlCol="0">
            <a:spAutoFit/>
          </a:bodyPr>
          <a:lstStyle/>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수복물이 지나치게 블록의 가장자리에서 가공되지 않도록 디자인한다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브릿지의 지지대는 양쪽의 지대치 어버트먼트 크라운에 의해서가 아니라 가급적 폰틱으로</a:t>
            </a:r>
            <a:r>
              <a:rPr lang="en-US" altLang="ko-KR" sz="600" dirty="0">
                <a:latin typeface="Arial Unicode MS" pitchFamily="50" charset="-127"/>
                <a:ea typeface="Arial Unicode MS" pitchFamily="50" charset="-127"/>
                <a:cs typeface="Arial Unicode MS" pitchFamily="50" charset="-127"/>
              </a:rPr>
              <a:t> </a:t>
            </a:r>
          </a:p>
          <a:p>
            <a:pPr fontAlgn="base"/>
            <a:r>
              <a:rPr lang="ko-KR" altLang="en-US" sz="600" dirty="0">
                <a:latin typeface="Arial Unicode MS" pitchFamily="50" charset="-127"/>
                <a:ea typeface="Arial Unicode MS" pitchFamily="50" charset="-127"/>
                <a:cs typeface="Arial Unicode MS" pitchFamily="50" charset="-127"/>
              </a:rPr>
              <a:t>  지지되게한다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소결이 완료된 후 빌드업</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하기 전에 </a:t>
            </a:r>
            <a:r>
              <a:rPr lang="ko-KR" altLang="ko-KR" sz="600" dirty="0">
                <a:latin typeface="Arial Unicode MS" pitchFamily="50" charset="-127"/>
                <a:ea typeface="Arial Unicode MS" pitchFamily="50" charset="-127"/>
                <a:cs typeface="Arial Unicode MS" pitchFamily="50" charset="-127"/>
              </a:rPr>
              <a:t>1</a:t>
            </a:r>
            <a:r>
              <a:rPr lang="en-US" altLang="ko-KR" sz="600" dirty="0">
                <a:latin typeface="Arial Unicode MS" pitchFamily="50" charset="-127"/>
                <a:ea typeface="Arial Unicode MS" pitchFamily="50" charset="-127"/>
                <a:cs typeface="Arial Unicode MS" pitchFamily="50" charset="-127"/>
              </a:rPr>
              <a:t>,</a:t>
            </a:r>
            <a:r>
              <a:rPr lang="ko-KR" altLang="ko-KR" sz="600" dirty="0">
                <a:latin typeface="Arial Unicode MS" pitchFamily="50" charset="-127"/>
                <a:ea typeface="Arial Unicode MS" pitchFamily="50" charset="-127"/>
                <a:cs typeface="Arial Unicode MS" pitchFamily="50" charset="-127"/>
              </a:rPr>
              <a:t>000℃까지 열처리를</a:t>
            </a:r>
            <a:r>
              <a:rPr lang="en-US" altLang="ko-KR" sz="600" dirty="0">
                <a:latin typeface="Arial Unicode MS" pitchFamily="50" charset="-127"/>
                <a:ea typeface="Arial Unicode MS" pitchFamily="50" charset="-127"/>
                <a:cs typeface="Arial Unicode MS" pitchFamily="50" charset="-127"/>
              </a:rPr>
              <a:t> </a:t>
            </a:r>
            <a:r>
              <a:rPr lang="ko-KR" altLang="ko-KR" sz="600" dirty="0">
                <a:latin typeface="Arial Unicode MS" pitchFamily="50" charset="-127"/>
                <a:ea typeface="Arial Unicode MS" pitchFamily="50" charset="-127"/>
                <a:cs typeface="Arial Unicode MS" pitchFamily="50" charset="-127"/>
              </a:rPr>
              <a:t>하면 품질이 향상</a:t>
            </a:r>
            <a:r>
              <a:rPr lang="ko-KR" altLang="en-US" sz="600" dirty="0">
                <a:latin typeface="Arial Unicode MS" pitchFamily="50" charset="-127"/>
                <a:ea typeface="Arial Unicode MS" pitchFamily="50" charset="-127"/>
                <a:cs typeface="Arial Unicode MS" pitchFamily="50" charset="-127"/>
              </a:rPr>
              <a:t>된다</a:t>
            </a:r>
            <a:r>
              <a:rPr lang="en-US" altLang="ko-KR" sz="600" dirty="0">
                <a:latin typeface="Arial Unicode MS" pitchFamily="50" charset="-127"/>
                <a:ea typeface="Arial Unicode MS" pitchFamily="50" charset="-127"/>
                <a:cs typeface="Arial Unicode MS" pitchFamily="50" charset="-127"/>
              </a:rPr>
              <a:t>.</a:t>
            </a:r>
            <a:br>
              <a:rPr lang="ko-KR" altLang="ko-KR" sz="600" dirty="0">
                <a:latin typeface="Arial Unicode MS" pitchFamily="50" charset="-127"/>
                <a:ea typeface="Arial Unicode MS" pitchFamily="50" charset="-127"/>
                <a:cs typeface="Arial Unicode MS" pitchFamily="50" charset="-127"/>
              </a:rPr>
            </a:br>
            <a:r>
              <a:rPr lang="ko-KR" altLang="ko-KR" sz="600" dirty="0">
                <a:latin typeface="Arial Unicode MS" pitchFamily="50" charset="-127"/>
                <a:ea typeface="Arial Unicode MS" pitchFamily="50" charset="-127"/>
                <a:cs typeface="Arial Unicode MS" pitchFamily="50" charset="-127"/>
              </a:rPr>
              <a:t>- 제조업체에서 권장하는 지르코니아용</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빌드업</a:t>
            </a:r>
            <a:r>
              <a:rPr lang="ko-KR" altLang="ko-KR" sz="600" dirty="0">
                <a:latin typeface="Arial Unicode MS" pitchFamily="50" charset="-127"/>
                <a:ea typeface="Arial Unicode MS" pitchFamily="50" charset="-127"/>
                <a:cs typeface="Arial Unicode MS" pitchFamily="50" charset="-127"/>
              </a:rPr>
              <a:t> 분말을 사용</a:t>
            </a:r>
            <a:r>
              <a:rPr lang="ko-KR" altLang="en-US" sz="600" dirty="0">
                <a:latin typeface="Arial Unicode MS" pitchFamily="50" charset="-127"/>
                <a:ea typeface="Arial Unicode MS" pitchFamily="50" charset="-127"/>
                <a:cs typeface="Arial Unicode MS" pitchFamily="50" charset="-127"/>
              </a:rPr>
              <a:t>한다</a:t>
            </a:r>
            <a:r>
              <a:rPr lang="en-US" altLang="ko-KR" sz="600" dirty="0">
                <a:latin typeface="Arial Unicode MS" pitchFamily="50" charset="-127"/>
                <a:ea typeface="Arial Unicode MS" pitchFamily="50" charset="-127"/>
                <a:cs typeface="Arial Unicode MS" pitchFamily="50" charset="-127"/>
              </a:rPr>
              <a:t>.</a:t>
            </a:r>
            <a:endParaRPr lang="en-US" altLang="ko-KR" sz="600" b="1" dirty="0">
              <a:latin typeface="Arial Unicode MS" pitchFamily="50" charset="-127"/>
              <a:ea typeface="Arial Unicode MS" pitchFamily="50" charset="-127"/>
              <a:cs typeface="Arial Unicode MS" pitchFamily="50" charset="-127"/>
            </a:endParaRPr>
          </a:p>
          <a:p>
            <a:pPr fontAlgn="base"/>
            <a:endParaRPr lang="ko-KR" altLang="en-US" sz="600" dirty="0"/>
          </a:p>
        </p:txBody>
      </p:sp>
      <p:sp>
        <p:nvSpPr>
          <p:cNvPr id="55" name="TextBox 54">
            <a:extLst>
              <a:ext uri="{FF2B5EF4-FFF2-40B4-BE49-F238E27FC236}">
                <a16:creationId xmlns:a16="http://schemas.microsoft.com/office/drawing/2014/main" id="{747E4359-6852-4F70-A212-293CE012C118}"/>
              </a:ext>
            </a:extLst>
          </p:cNvPr>
          <p:cNvSpPr txBox="1"/>
          <p:nvPr/>
        </p:nvSpPr>
        <p:spPr>
          <a:xfrm>
            <a:off x="18708" y="2912629"/>
            <a:ext cx="497266" cy="200055"/>
          </a:xfrm>
          <a:prstGeom prst="rect">
            <a:avLst/>
          </a:prstGeom>
          <a:solidFill>
            <a:schemeClr val="bg1"/>
          </a:solidFill>
        </p:spPr>
        <p:txBody>
          <a:bodyPr wrap="square" lIns="36000" rIns="36000" rtlCol="0">
            <a:spAutoFit/>
          </a:bodyPr>
          <a:lstStyle/>
          <a:p>
            <a:pPr algn="r"/>
            <a:r>
              <a:rPr lang="ko-KR" altLang="en-US" sz="700" dirty="0">
                <a:solidFill>
                  <a:schemeClr val="tx1">
                    <a:lumMod val="50000"/>
                    <a:lumOff val="50000"/>
                  </a:schemeClr>
                </a:solidFill>
              </a:rPr>
              <a:t>최종온도</a:t>
            </a:r>
          </a:p>
        </p:txBody>
      </p:sp>
      <p:sp>
        <p:nvSpPr>
          <p:cNvPr id="13" name="TextBox 12">
            <a:extLst>
              <a:ext uri="{FF2B5EF4-FFF2-40B4-BE49-F238E27FC236}">
                <a16:creationId xmlns:a16="http://schemas.microsoft.com/office/drawing/2014/main" id="{B1D9EE71-401A-4C9D-B82F-6C3CB5EA1350}"/>
              </a:ext>
            </a:extLst>
          </p:cNvPr>
          <p:cNvSpPr txBox="1"/>
          <p:nvPr/>
        </p:nvSpPr>
        <p:spPr>
          <a:xfrm>
            <a:off x="41097" y="4196661"/>
            <a:ext cx="3385018" cy="369332"/>
          </a:xfrm>
          <a:prstGeom prst="rect">
            <a:avLst/>
          </a:prstGeom>
          <a:noFill/>
        </p:spPr>
        <p:txBody>
          <a:bodyPr wrap="square" rtlCol="0">
            <a:spAutoFit/>
          </a:bodyPr>
          <a:lstStyle/>
          <a:p>
            <a:pPr fontAlgn="base"/>
            <a:r>
              <a:rPr lang="en-US" altLang="ko-KR" sz="600" dirty="0">
                <a:latin typeface="Arial" panose="020B0604020202020204" pitchFamily="34" charset="0"/>
                <a:cs typeface="Arial" panose="020B0604020202020204" pitchFamily="34" charset="0"/>
              </a:rPr>
              <a:t>※ </a:t>
            </a:r>
            <a:r>
              <a:rPr lang="ko-KR" altLang="en-US" sz="600" dirty="0">
                <a:latin typeface="Arial" panose="020B0604020202020204" pitchFamily="34" charset="0"/>
                <a:cs typeface="Arial" panose="020B0604020202020204" pitchFamily="34" charset="0"/>
              </a:rPr>
              <a:t>권장 소결온도</a:t>
            </a:r>
            <a:r>
              <a:rPr lang="en-US" altLang="ko-KR" sz="600" dirty="0">
                <a:latin typeface="Arial" panose="020B0604020202020204" pitchFamily="34" charset="0"/>
                <a:cs typeface="Arial" panose="020B0604020202020204" pitchFamily="34" charset="0"/>
              </a:rPr>
              <a:t>(</a:t>
            </a:r>
            <a:r>
              <a:rPr lang="ko-KR" altLang="en-US" sz="600" dirty="0">
                <a:latin typeface="Arial" panose="020B0604020202020204" pitchFamily="34" charset="0"/>
                <a:cs typeface="Arial" panose="020B0604020202020204" pitchFamily="34" charset="0"/>
              </a:rPr>
              <a:t>℃</a:t>
            </a:r>
            <a:r>
              <a:rPr lang="en-US" altLang="ko-KR" sz="600" dirty="0">
                <a:latin typeface="Arial" panose="020B0604020202020204" pitchFamily="34" charset="0"/>
                <a:cs typeface="Arial" panose="020B0604020202020204" pitchFamily="34" charset="0"/>
              </a:rPr>
              <a:t>): Classic POS, </a:t>
            </a:r>
            <a:r>
              <a:rPr lang="en-US" altLang="ko-KR" sz="600" dirty="0" err="1">
                <a:latin typeface="Arial" panose="020B0604020202020204" pitchFamily="34" charset="0"/>
                <a:cs typeface="Arial" panose="020B0604020202020204" pitchFamily="34" charset="0"/>
              </a:rPr>
              <a:t>Perfit</a:t>
            </a:r>
            <a:r>
              <a:rPr lang="en-US" altLang="ko-KR" sz="600" dirty="0">
                <a:latin typeface="Arial" panose="020B0604020202020204" pitchFamily="34" charset="0"/>
                <a:cs typeface="Arial" panose="020B0604020202020204" pitchFamily="34" charset="0"/>
              </a:rPr>
              <a:t> ZR HT (1,550) </a:t>
            </a:r>
            <a:r>
              <a:rPr lang="en-US" altLang="ko-KR" sz="600" dirty="0">
                <a:latin typeface="Arial" panose="020B0604020202020204" pitchFamily="34" charset="0"/>
                <a:ea typeface="Arial Unicode MS" pitchFamily="50" charset="-127"/>
                <a:cs typeface="Arial" panose="020B0604020202020204" pitchFamily="34" charset="0"/>
              </a:rPr>
              <a:t>/ Classic UTL, </a:t>
            </a:r>
            <a:r>
              <a:rPr lang="en-US" altLang="ko-KR" sz="600" dirty="0" err="1">
                <a:latin typeface="Arial" panose="020B0604020202020204" pitchFamily="34" charset="0"/>
                <a:ea typeface="Arial Unicode MS" pitchFamily="50" charset="-127"/>
                <a:cs typeface="Arial" panose="020B0604020202020204" pitchFamily="34" charset="0"/>
              </a:rPr>
              <a:t>Perfit</a:t>
            </a:r>
            <a:r>
              <a:rPr lang="en-US" altLang="ko-KR" sz="600" dirty="0">
                <a:latin typeface="Arial" panose="020B0604020202020204" pitchFamily="34" charset="0"/>
                <a:ea typeface="Arial Unicode MS" pitchFamily="50" charset="-127"/>
                <a:cs typeface="Arial" panose="020B0604020202020204" pitchFamily="34" charset="0"/>
              </a:rPr>
              <a:t> ZR ST (1,530)</a:t>
            </a:r>
          </a:p>
          <a:p>
            <a:pPr fontAlgn="base"/>
            <a:r>
              <a:rPr lang="en-US" altLang="ko-KR" sz="600" dirty="0">
                <a:latin typeface="Arial" panose="020B0604020202020204" pitchFamily="34" charset="0"/>
                <a:ea typeface="Arial Unicode MS" pitchFamily="50" charset="-127"/>
                <a:cs typeface="Arial" panose="020B0604020202020204" pitchFamily="34" charset="0"/>
              </a:rPr>
              <a:t>                                   Classic ANT, </a:t>
            </a:r>
            <a:r>
              <a:rPr lang="en-US" altLang="ko-KR" sz="600" dirty="0" err="1">
                <a:latin typeface="Arial" panose="020B0604020202020204" pitchFamily="34" charset="0"/>
                <a:ea typeface="Arial Unicode MS" pitchFamily="50" charset="-127"/>
                <a:cs typeface="Arial" panose="020B0604020202020204" pitchFamily="34" charset="0"/>
              </a:rPr>
              <a:t>Perfit</a:t>
            </a:r>
            <a:r>
              <a:rPr lang="en-US" altLang="ko-KR" sz="600" dirty="0">
                <a:latin typeface="Arial" panose="020B0604020202020204" pitchFamily="34" charset="0"/>
                <a:ea typeface="Arial Unicode MS" pitchFamily="50" charset="-127"/>
                <a:cs typeface="Arial" panose="020B0604020202020204" pitchFamily="34" charset="0"/>
              </a:rPr>
              <a:t> ZR UT (1,500)</a:t>
            </a:r>
          </a:p>
          <a:p>
            <a:endParaRPr lang="ko-KR" altLang="en-US" sz="6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DE2EEF7-6807-408B-BEC4-1B477103F1A5}"/>
              </a:ext>
            </a:extLst>
          </p:cNvPr>
          <p:cNvSpPr txBox="1"/>
          <p:nvPr/>
        </p:nvSpPr>
        <p:spPr>
          <a:xfrm>
            <a:off x="3636651" y="799798"/>
            <a:ext cx="3560261" cy="3323987"/>
          </a:xfrm>
          <a:prstGeom prst="rect">
            <a:avLst/>
          </a:prstGeom>
          <a:noFill/>
        </p:spPr>
        <p:txBody>
          <a:bodyPr wrap="square">
            <a:spAutoFit/>
          </a:bodyPr>
          <a:lstStyle/>
          <a:p>
            <a:pPr fontAlgn="base"/>
            <a:r>
              <a:rPr lang="ko-KR" altLang="en-US" sz="600" b="1" dirty="0">
                <a:latin typeface="Arial Unicode MS" pitchFamily="50" charset="-127"/>
                <a:ea typeface="Arial Unicode MS" pitchFamily="50" charset="-127"/>
                <a:cs typeface="Arial Unicode MS" pitchFamily="50" charset="-127"/>
              </a:rPr>
              <a:t>마</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소결 후</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완소결된 수복물은 과열 및 미세 크랙을 방지하기 위해 가벼운 압력을 사용하여 다이아몬드 코팅 </a:t>
            </a:r>
            <a:endParaRPr lang="en-US" altLang="ko-KR" sz="600" dirty="0">
              <a:latin typeface="Arial Unicode MS" pitchFamily="50" charset="-127"/>
              <a:ea typeface="Arial Unicode MS" pitchFamily="50" charset="-127"/>
              <a:cs typeface="Arial Unicode MS" pitchFamily="50" charset="-127"/>
            </a:endParaRPr>
          </a:p>
          <a:p>
            <a:pPr fontAlgn="base"/>
            <a:r>
              <a:rPr lang="ko-KR" altLang="en-US" sz="600" dirty="0">
                <a:latin typeface="Arial Unicode MS" pitchFamily="50" charset="-127"/>
                <a:ea typeface="Arial Unicode MS" pitchFamily="50" charset="-127"/>
                <a:cs typeface="Arial Unicode MS" pitchFamily="50" charset="-127"/>
              </a:rPr>
              <a:t>  버로 습식 분쇄 공정을 통해 조절할 수 있다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소결 후 크라운의 두께가 </a:t>
            </a:r>
            <a:r>
              <a:rPr lang="en-US" altLang="ko-KR" sz="600" dirty="0">
                <a:latin typeface="Arial Unicode MS" pitchFamily="50" charset="-127"/>
                <a:ea typeface="Arial Unicode MS" pitchFamily="50" charset="-127"/>
                <a:cs typeface="Arial Unicode MS" pitchFamily="50" charset="-127"/>
              </a:rPr>
              <a:t>0.5mm </a:t>
            </a:r>
            <a:r>
              <a:rPr lang="ko-KR" altLang="en-US" sz="600" dirty="0">
                <a:latin typeface="Arial Unicode MS" pitchFamily="50" charset="-127"/>
                <a:ea typeface="Arial Unicode MS" pitchFamily="50" charset="-127"/>
                <a:cs typeface="Arial Unicode MS" pitchFamily="50" charset="-127"/>
              </a:rPr>
              <a:t>보다 얇아서는 안된다</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브릿지의 경우 커넥터의 단면적은 </a:t>
            </a:r>
            <a:r>
              <a:rPr lang="en-US" altLang="ko-KR" sz="600" dirty="0">
                <a:latin typeface="Arial Unicode MS" pitchFamily="50" charset="-127"/>
                <a:ea typeface="Arial Unicode MS" pitchFamily="50" charset="-127"/>
                <a:cs typeface="Arial Unicode MS" pitchFamily="50" charset="-127"/>
              </a:rPr>
              <a:t>9 ㎟</a:t>
            </a:r>
            <a:r>
              <a:rPr lang="ko-KR" altLang="en-US" sz="600" dirty="0">
                <a:latin typeface="Arial Unicode MS" pitchFamily="50" charset="-127"/>
                <a:ea typeface="Arial Unicode MS" pitchFamily="50" charset="-127"/>
                <a:cs typeface="Arial Unicode MS" pitchFamily="50" charset="-127"/>
              </a:rPr>
              <a:t> </a:t>
            </a:r>
            <a:endParaRPr lang="en-US" altLang="ko-KR" sz="600" dirty="0">
              <a:latin typeface="Arial Unicode MS" pitchFamily="50" charset="-127"/>
              <a:ea typeface="Arial Unicode MS" pitchFamily="50" charset="-127"/>
              <a:cs typeface="Arial Unicode MS" pitchFamily="50" charset="-127"/>
            </a:endParaRPr>
          </a:p>
          <a:p>
            <a:pPr fontAlgn="base"/>
            <a:r>
              <a:rPr lang="ko-KR" altLang="en-US" sz="600" dirty="0">
                <a:latin typeface="Arial Unicode MS" pitchFamily="50" charset="-127"/>
                <a:ea typeface="Arial Unicode MS" pitchFamily="50" charset="-127"/>
                <a:cs typeface="Arial Unicode MS" pitchFamily="50" charset="-127"/>
              </a:rPr>
              <a:t>  이상이어야 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비니어링을 하기 전에</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흐르는 물 또는 스팀으로 수복물을 세척하고 건조한다</a:t>
            </a:r>
            <a:r>
              <a:rPr lang="en-US" altLang="ko-KR" sz="600" dirty="0">
                <a:latin typeface="Arial Unicode MS" pitchFamily="50" charset="-127"/>
                <a:ea typeface="Arial Unicode MS" pitchFamily="50" charset="-127"/>
                <a:cs typeface="Arial Unicode MS" pitchFamily="50" charset="-127"/>
              </a:rPr>
              <a:t>. </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모든 지르코니아용 비니어링 분말의 열팽창 계수는 </a:t>
            </a:r>
            <a:r>
              <a:rPr lang="en-US" altLang="ko-KR" sz="600" dirty="0">
                <a:latin typeface="Arial Unicode MS" pitchFamily="50" charset="-127"/>
                <a:ea typeface="Arial Unicode MS" pitchFamily="50" charset="-127"/>
                <a:cs typeface="Arial Unicode MS" pitchFamily="50" charset="-127"/>
              </a:rPr>
              <a:t>10 ~ 10.6x10⁻⁶/℃ </a:t>
            </a:r>
            <a:r>
              <a:rPr lang="ko-KR" altLang="en-US" sz="600" dirty="0">
                <a:latin typeface="Arial Unicode MS" pitchFamily="50" charset="-127"/>
                <a:ea typeface="Arial Unicode MS" pitchFamily="50" charset="-127"/>
                <a:cs typeface="Arial Unicode MS" pitchFamily="50" charset="-127"/>
              </a:rPr>
              <a:t>이어야 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지르코니아 수복물 접착용 시멘트는 제조업체의 지침에 따라 사용한다</a:t>
            </a:r>
            <a:r>
              <a:rPr lang="en-US" altLang="ko-KR" sz="600" dirty="0">
                <a:latin typeface="Arial Unicode MS" pitchFamily="50" charset="-127"/>
                <a:ea typeface="Arial Unicode MS" pitchFamily="50" charset="-127"/>
                <a:cs typeface="Arial Unicode MS" pitchFamily="50" charset="-127"/>
              </a:rPr>
              <a:t>.</a:t>
            </a:r>
          </a:p>
          <a:p>
            <a:pPr fontAlgn="base"/>
            <a:endParaRPr lang="en-US" altLang="ko-KR" sz="600" b="1"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바</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사용상 주의사항</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수복물 가공에 발생하는 분진은 건강상 해로울 수가 있으므로 환기가 원활한 곳이나 분진 포집기 </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하에서 작업한다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치과의사 및 치기공사 등 전문가를 위한 것으로 일반인의 사용은 불가하다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어린이</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노약자가 다루지 않도록 주의한다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블록의 특정 성분에 알레르기 반응이 있는 환자의 경우는 이 재료를 사용하여 수복물을 제작하지 않는다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바닥에 떨어뜨리거나 충격을 주어 파손되지 않도록 한다</a:t>
            </a:r>
            <a:r>
              <a:rPr lang="en-US" altLang="ko-KR" sz="600" dirty="0">
                <a:latin typeface="Arial Unicode MS" pitchFamily="50" charset="-127"/>
                <a:ea typeface="Arial Unicode MS" pitchFamily="50" charset="-127"/>
                <a:cs typeface="Arial Unicode MS" pitchFamily="50" charset="-127"/>
              </a:rPr>
              <a:t>.</a:t>
            </a: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사</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유효기간</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보관조건에 따라 저장하였을 경우 반영구적임</a:t>
            </a:r>
            <a:endParaRPr lang="en-US" altLang="ko-KR" sz="600" dirty="0">
              <a:latin typeface="Arial Unicode MS" pitchFamily="50" charset="-127"/>
              <a:ea typeface="Arial Unicode MS" pitchFamily="50" charset="-127"/>
              <a:cs typeface="Arial Unicode MS" pitchFamily="50" charset="-127"/>
            </a:endParaRPr>
          </a:p>
          <a:p>
            <a:pPr fontAlgn="base"/>
            <a:endParaRPr lang="en-US" altLang="ko-KR" sz="600" dirty="0">
              <a:latin typeface="Arial Unicode MS" pitchFamily="50" charset="-127"/>
              <a:ea typeface="Arial Unicode MS" pitchFamily="50" charset="-127"/>
              <a:cs typeface="Arial Unicode MS" pitchFamily="50" charset="-127"/>
            </a:endParaRPr>
          </a:p>
          <a:p>
            <a:pPr fontAlgn="base"/>
            <a:r>
              <a:rPr lang="ko-KR" altLang="en-US" sz="600" b="1" dirty="0">
                <a:latin typeface="Arial Unicode MS" pitchFamily="50" charset="-127"/>
                <a:ea typeface="Arial Unicode MS" pitchFamily="50" charset="-127"/>
                <a:cs typeface="Arial Unicode MS" pitchFamily="50" charset="-127"/>
              </a:rPr>
              <a:t>아</a:t>
            </a:r>
            <a:r>
              <a:rPr lang="en-US" altLang="ko-KR" sz="600" b="1" dirty="0">
                <a:latin typeface="Arial Unicode MS" pitchFamily="50" charset="-127"/>
                <a:ea typeface="Arial Unicode MS" pitchFamily="50" charset="-127"/>
                <a:cs typeface="Arial Unicode MS" pitchFamily="50" charset="-127"/>
              </a:rPr>
              <a:t>. </a:t>
            </a:r>
            <a:r>
              <a:rPr lang="ko-KR" altLang="en-US" sz="600" b="1" dirty="0">
                <a:latin typeface="Arial Unicode MS" pitchFamily="50" charset="-127"/>
                <a:ea typeface="Arial Unicode MS" pitchFamily="50" charset="-127"/>
                <a:cs typeface="Arial Unicode MS" pitchFamily="50" charset="-127"/>
              </a:rPr>
              <a:t>기재사항</a:t>
            </a:r>
            <a:endParaRPr lang="en-US" altLang="ko-KR" sz="600" b="1"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(1) </a:t>
            </a:r>
            <a:r>
              <a:rPr lang="ko-KR" altLang="en-US" sz="600" dirty="0">
                <a:latin typeface="Arial Unicode MS" pitchFamily="50" charset="-127"/>
                <a:ea typeface="Arial Unicode MS" pitchFamily="50" charset="-127"/>
                <a:cs typeface="Arial Unicode MS" pitchFamily="50" charset="-127"/>
              </a:rPr>
              <a:t>제조업자 상호 및 주소</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 </a:t>
            </a:r>
            <a:r>
              <a:rPr lang="ko-KR" altLang="en-US" sz="600" dirty="0">
                <a:latin typeface="Arial Unicode MS" pitchFamily="50" charset="-127"/>
                <a:ea typeface="Arial Unicode MS" pitchFamily="50" charset="-127"/>
                <a:cs typeface="Arial Unicode MS" pitchFamily="50" charset="-127"/>
              </a:rPr>
              <a:t>상호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㈜바텍에큐세라</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 </a:t>
            </a:r>
            <a:r>
              <a:rPr lang="ko-KR" altLang="en-US" sz="600" dirty="0">
                <a:latin typeface="Arial Unicode MS" pitchFamily="50" charset="-127"/>
                <a:ea typeface="Arial Unicode MS" pitchFamily="50" charset="-127"/>
                <a:cs typeface="Arial Unicode MS" pitchFamily="50" charset="-127"/>
              </a:rPr>
              <a:t>주소</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경기도 용인시 처인구 이동읍 남북대로 </a:t>
            </a:r>
            <a:r>
              <a:rPr lang="en-US" altLang="ko-KR" sz="600" dirty="0">
                <a:latin typeface="Arial Unicode MS" pitchFamily="50" charset="-127"/>
                <a:ea typeface="Arial Unicode MS" pitchFamily="50" charset="-127"/>
                <a:cs typeface="Arial Unicode MS" pitchFamily="50" charset="-127"/>
              </a:rPr>
              <a:t>2544, C</a:t>
            </a:r>
            <a:r>
              <a:rPr lang="ko-KR" altLang="en-US" sz="600" dirty="0">
                <a:latin typeface="Arial Unicode MS" pitchFamily="50" charset="-127"/>
                <a:ea typeface="Arial Unicode MS" pitchFamily="50" charset="-127"/>
                <a:cs typeface="Arial Unicode MS" pitchFamily="50" charset="-127"/>
              </a:rPr>
              <a:t>동</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  - </a:t>
            </a:r>
            <a:r>
              <a:rPr lang="ko-KR" altLang="en-US" sz="600" dirty="0">
                <a:latin typeface="Arial Unicode MS" pitchFamily="50" charset="-127"/>
                <a:ea typeface="Arial Unicode MS" pitchFamily="50" charset="-127"/>
                <a:cs typeface="Arial Unicode MS" pitchFamily="50" charset="-127"/>
              </a:rPr>
              <a:t>홈페이지</a:t>
            </a:r>
            <a:r>
              <a:rPr lang="en-US" altLang="ko-KR" sz="600" dirty="0">
                <a:latin typeface="Arial Unicode MS" pitchFamily="50" charset="-127"/>
                <a:ea typeface="Arial Unicode MS" pitchFamily="50" charset="-127"/>
                <a:cs typeface="Arial Unicode MS" pitchFamily="50" charset="-127"/>
              </a:rPr>
              <a:t>: </a:t>
            </a:r>
            <a:r>
              <a:rPr lang="en-US" altLang="ko-KR" sz="600" dirty="0">
                <a:latin typeface="Arial Unicode MS" pitchFamily="50" charset="-127"/>
                <a:ea typeface="Arial Unicode MS" pitchFamily="50" charset="-127"/>
                <a:cs typeface="Arial Unicode MS" pitchFamily="50" charset="-127"/>
                <a:hlinkClick r:id="rId4"/>
              </a:rPr>
              <a:t>www.acucera.com</a:t>
            </a:r>
            <a:endParaRPr lang="en-US" altLang="ko-KR" sz="600" dirty="0">
              <a:latin typeface="Arial Unicode MS" pitchFamily="50" charset="-127"/>
              <a:ea typeface="Arial Unicode MS" pitchFamily="50" charset="-127"/>
              <a:cs typeface="Arial Unicode MS" pitchFamily="50" charset="-127"/>
            </a:endParaRPr>
          </a:p>
          <a:p>
            <a:pPr fontAlgn="base"/>
            <a:r>
              <a:rPr lang="en-US" altLang="ko-KR" sz="600" dirty="0">
                <a:latin typeface="Arial Unicode MS" pitchFamily="50" charset="-127"/>
                <a:ea typeface="Arial Unicode MS" pitchFamily="50" charset="-127"/>
                <a:cs typeface="Arial Unicode MS" pitchFamily="50" charset="-127"/>
              </a:rPr>
              <a:t>(2) </a:t>
            </a:r>
            <a:r>
              <a:rPr lang="ko-KR" altLang="en-US" sz="600" dirty="0">
                <a:latin typeface="Arial Unicode MS" pitchFamily="50" charset="-127"/>
                <a:ea typeface="Arial Unicode MS" pitchFamily="50" charset="-127"/>
                <a:cs typeface="Arial Unicode MS" pitchFamily="50" charset="-127"/>
              </a:rPr>
              <a:t>제품명</a:t>
            </a:r>
          </a:p>
          <a:p>
            <a:pPr fontAlgn="base"/>
            <a:r>
              <a:rPr lang="ko-KR" altLang="en-US" sz="600" dirty="0">
                <a:latin typeface="Arial Unicode MS" pitchFamily="50" charset="-127"/>
                <a:ea typeface="Arial Unicode MS" pitchFamily="50" charset="-127"/>
                <a:cs typeface="Arial Unicode MS" pitchFamily="50" charset="-127"/>
              </a:rPr>
              <a:t>  </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품명</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절삭가공용치과도재</a:t>
            </a:r>
          </a:p>
          <a:p>
            <a:pPr fontAlgn="base"/>
            <a:r>
              <a:rPr lang="ko-KR" altLang="en-US" sz="600" dirty="0">
                <a:latin typeface="Arial Unicode MS" pitchFamily="50" charset="-127"/>
                <a:ea typeface="Arial Unicode MS" pitchFamily="50" charset="-127"/>
                <a:cs typeface="Arial Unicode MS" pitchFamily="50" charset="-127"/>
              </a:rPr>
              <a:t>  </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모델명</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제품별 별도 기재</a:t>
            </a:r>
          </a:p>
          <a:p>
            <a:pPr fontAlgn="base"/>
            <a:r>
              <a:rPr lang="en-US" altLang="ko-KR" sz="600" dirty="0">
                <a:latin typeface="Arial Unicode MS" pitchFamily="50" charset="-127"/>
                <a:ea typeface="Arial Unicode MS" pitchFamily="50" charset="-127"/>
                <a:cs typeface="Arial Unicode MS" pitchFamily="50" charset="-127"/>
              </a:rPr>
              <a:t>(3) </a:t>
            </a:r>
            <a:r>
              <a:rPr lang="ko-KR" altLang="en-US" sz="600" dirty="0">
                <a:latin typeface="Arial Unicode MS" pitchFamily="50" charset="-127"/>
                <a:ea typeface="Arial Unicode MS" pitchFamily="50" charset="-127"/>
                <a:cs typeface="Arial Unicode MS" pitchFamily="50" charset="-127"/>
              </a:rPr>
              <a:t>제조번호와 제조년월일</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통관 후 기재</a:t>
            </a:r>
          </a:p>
          <a:p>
            <a:pPr fontAlgn="base"/>
            <a:r>
              <a:rPr lang="en-US" altLang="ko-KR" sz="600" dirty="0">
                <a:latin typeface="Arial Unicode MS" pitchFamily="50" charset="-127"/>
                <a:ea typeface="Arial Unicode MS" pitchFamily="50" charset="-127"/>
                <a:cs typeface="Arial Unicode MS" pitchFamily="50" charset="-127"/>
              </a:rPr>
              <a:t>(4) </a:t>
            </a:r>
            <a:r>
              <a:rPr lang="ko-KR" altLang="en-US" sz="600" dirty="0">
                <a:latin typeface="Arial Unicode MS" pitchFamily="50" charset="-127"/>
                <a:ea typeface="Arial Unicode MS" pitchFamily="50" charset="-127"/>
                <a:cs typeface="Arial Unicode MS" pitchFamily="50" charset="-127"/>
              </a:rPr>
              <a:t>제조 품목허가번호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제인</a:t>
            </a:r>
            <a:r>
              <a:rPr lang="en-US" altLang="ko-KR" sz="600" dirty="0">
                <a:latin typeface="Arial Unicode MS" pitchFamily="50" charset="-127"/>
                <a:ea typeface="Arial Unicode MS" pitchFamily="50" charset="-127"/>
                <a:cs typeface="Arial Unicode MS" pitchFamily="50" charset="-127"/>
              </a:rPr>
              <a:t>10-532</a:t>
            </a:r>
            <a:r>
              <a:rPr lang="ko-KR" altLang="en-US" sz="600" dirty="0">
                <a:latin typeface="Arial Unicode MS" pitchFamily="50" charset="-127"/>
                <a:ea typeface="Arial Unicode MS" pitchFamily="50" charset="-127"/>
                <a:cs typeface="Arial Unicode MS" pitchFamily="50" charset="-127"/>
              </a:rPr>
              <a:t>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제인</a:t>
            </a:r>
            <a:r>
              <a:rPr lang="en-US" altLang="ko-KR" sz="600" dirty="0">
                <a:latin typeface="Arial Unicode MS" pitchFamily="50" charset="-127"/>
                <a:ea typeface="Arial Unicode MS" pitchFamily="50" charset="-127"/>
                <a:cs typeface="Arial Unicode MS" pitchFamily="50" charset="-127"/>
              </a:rPr>
              <a:t>15-1120</a:t>
            </a:r>
            <a:r>
              <a:rPr lang="ko-KR" altLang="en-US" sz="600" dirty="0">
                <a:latin typeface="Arial Unicode MS" pitchFamily="50" charset="-127"/>
                <a:ea typeface="Arial Unicode MS" pitchFamily="50" charset="-127"/>
                <a:cs typeface="Arial Unicode MS" pitchFamily="50" charset="-127"/>
              </a:rPr>
              <a:t>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제인</a:t>
            </a:r>
            <a:r>
              <a:rPr lang="en-US" altLang="ko-KR" sz="600" dirty="0">
                <a:latin typeface="Arial Unicode MS" pitchFamily="50" charset="-127"/>
                <a:ea typeface="Arial Unicode MS" pitchFamily="50" charset="-127"/>
                <a:cs typeface="Arial Unicode MS" pitchFamily="50" charset="-127"/>
              </a:rPr>
              <a:t>20-4711</a:t>
            </a:r>
            <a:r>
              <a:rPr lang="ko-KR" altLang="en-US" sz="600" dirty="0">
                <a:latin typeface="Arial Unicode MS" pitchFamily="50" charset="-127"/>
                <a:ea typeface="Arial Unicode MS" pitchFamily="50" charset="-127"/>
                <a:cs typeface="Arial Unicode MS" pitchFamily="50" charset="-127"/>
              </a:rPr>
              <a:t>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제인</a:t>
            </a:r>
            <a:r>
              <a:rPr lang="en-US" altLang="ko-KR" sz="600" dirty="0">
                <a:latin typeface="Arial Unicode MS" pitchFamily="50" charset="-127"/>
                <a:ea typeface="Arial Unicode MS" pitchFamily="50" charset="-127"/>
                <a:cs typeface="Arial Unicode MS" pitchFamily="50" charset="-127"/>
              </a:rPr>
              <a:t>20-4712</a:t>
            </a:r>
            <a:r>
              <a:rPr lang="ko-KR" altLang="en-US" sz="600" dirty="0">
                <a:latin typeface="Arial Unicode MS" pitchFamily="50" charset="-127"/>
                <a:ea typeface="Arial Unicode MS" pitchFamily="50" charset="-127"/>
                <a:cs typeface="Arial Unicode MS" pitchFamily="50" charset="-127"/>
              </a:rPr>
              <a:t>호</a:t>
            </a:r>
            <a:r>
              <a:rPr lang="en-US" altLang="ko-KR" sz="600" dirty="0">
                <a:latin typeface="Arial Unicode MS" pitchFamily="50" charset="-127"/>
                <a:ea typeface="Arial Unicode MS" pitchFamily="50" charset="-127"/>
                <a:cs typeface="Arial Unicode MS" pitchFamily="50" charset="-127"/>
              </a:rPr>
              <a:t>, </a:t>
            </a:r>
          </a:p>
          <a:p>
            <a:pPr fontAlgn="base"/>
            <a:r>
              <a:rPr lang="ko-KR" altLang="en-US" sz="600" dirty="0">
                <a:latin typeface="Arial Unicode MS" pitchFamily="50" charset="-127"/>
                <a:ea typeface="Arial Unicode MS" pitchFamily="50" charset="-127"/>
                <a:cs typeface="Arial Unicode MS" pitchFamily="50" charset="-127"/>
              </a:rPr>
              <a:t>                                      제인</a:t>
            </a:r>
            <a:r>
              <a:rPr lang="en-US" altLang="ko-KR" sz="600" dirty="0">
                <a:latin typeface="Arial Unicode MS" pitchFamily="50" charset="-127"/>
                <a:ea typeface="Arial Unicode MS" pitchFamily="50" charset="-127"/>
                <a:cs typeface="Arial Unicode MS" pitchFamily="50" charset="-127"/>
              </a:rPr>
              <a:t>20-4810</a:t>
            </a:r>
            <a:r>
              <a:rPr lang="ko-KR" altLang="en-US" sz="600" dirty="0">
                <a:latin typeface="Arial Unicode MS" pitchFamily="50" charset="-127"/>
                <a:ea typeface="Arial Unicode MS" pitchFamily="50" charset="-127"/>
                <a:cs typeface="Arial Unicode MS" pitchFamily="50" charset="-127"/>
              </a:rPr>
              <a:t>호</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제인</a:t>
            </a:r>
            <a:r>
              <a:rPr lang="en-US" altLang="ko-KR" sz="600" dirty="0">
                <a:latin typeface="Arial Unicode MS" pitchFamily="50" charset="-127"/>
                <a:ea typeface="Arial Unicode MS" pitchFamily="50" charset="-127"/>
                <a:cs typeface="Arial Unicode MS" pitchFamily="50" charset="-127"/>
              </a:rPr>
              <a:t>20-4906</a:t>
            </a:r>
            <a:r>
              <a:rPr lang="ko-KR" altLang="en-US" sz="600" dirty="0">
                <a:latin typeface="Arial Unicode MS" pitchFamily="50" charset="-127"/>
                <a:ea typeface="Arial Unicode MS" pitchFamily="50" charset="-127"/>
                <a:cs typeface="Arial Unicode MS" pitchFamily="50" charset="-127"/>
              </a:rPr>
              <a:t>호</a:t>
            </a:r>
          </a:p>
          <a:p>
            <a:pPr fontAlgn="base"/>
            <a:r>
              <a:rPr lang="en-US" altLang="ko-KR" sz="600" dirty="0">
                <a:latin typeface="Arial Unicode MS" pitchFamily="50" charset="-127"/>
                <a:ea typeface="Arial Unicode MS" pitchFamily="50" charset="-127"/>
                <a:cs typeface="Arial Unicode MS" pitchFamily="50" charset="-127"/>
              </a:rPr>
              <a:t>(5) </a:t>
            </a:r>
            <a:r>
              <a:rPr lang="ko-KR" altLang="en-US" sz="600" dirty="0">
                <a:latin typeface="Arial Unicode MS" pitchFamily="50" charset="-127"/>
                <a:ea typeface="Arial Unicode MS" pitchFamily="50" charset="-127"/>
                <a:cs typeface="Arial Unicode MS" pitchFamily="50" charset="-127"/>
              </a:rPr>
              <a:t>사용 목적</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인공 치아</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보철물 등을 만드는 데에 사용되는 재료로 재질은 </a:t>
            </a:r>
            <a:r>
              <a:rPr lang="en-US" altLang="ko-KR" sz="600" dirty="0">
                <a:latin typeface="Arial Unicode MS" pitchFamily="50" charset="-127"/>
                <a:ea typeface="Arial Unicode MS" pitchFamily="50" charset="-127"/>
                <a:cs typeface="Arial Unicode MS" pitchFamily="50" charset="-127"/>
              </a:rPr>
              <a:t>Zirconium oxide </a:t>
            </a:r>
            <a:r>
              <a:rPr lang="ko-KR" altLang="en-US" sz="600" dirty="0">
                <a:latin typeface="Arial Unicode MS" pitchFamily="50" charset="-127"/>
                <a:ea typeface="Arial Unicode MS" pitchFamily="50" charset="-127"/>
                <a:cs typeface="Arial Unicode MS" pitchFamily="50" charset="-127"/>
              </a:rPr>
              <a:t>이다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dirty="0">
                <a:latin typeface="Arial Unicode MS" pitchFamily="50" charset="-127"/>
                <a:ea typeface="Arial Unicode MS" pitchFamily="50" charset="-127"/>
                <a:cs typeface="Arial Unicode MS" pitchFamily="50" charset="-127"/>
              </a:rPr>
              <a:t>(6) </a:t>
            </a:r>
            <a:r>
              <a:rPr lang="ko-KR" altLang="en-US" sz="600" dirty="0">
                <a:latin typeface="Arial Unicode MS" pitchFamily="50" charset="-127"/>
                <a:ea typeface="Arial Unicode MS" pitchFamily="50" charset="-127"/>
                <a:cs typeface="Arial Unicode MS" pitchFamily="50" charset="-127"/>
              </a:rPr>
              <a:t>보관 또는 저장방법</a:t>
            </a:r>
            <a:r>
              <a:rPr lang="en-US" altLang="ko-KR" sz="600" dirty="0">
                <a:latin typeface="Arial Unicode MS" pitchFamily="50" charset="-127"/>
                <a:ea typeface="Arial Unicode MS" pitchFamily="50" charset="-127"/>
                <a:cs typeface="Arial Unicode MS" pitchFamily="50" charset="-127"/>
              </a:rPr>
              <a:t>: </a:t>
            </a:r>
            <a:r>
              <a:rPr lang="ko-KR" altLang="en-US" sz="600" dirty="0">
                <a:latin typeface="Arial Unicode MS" pitchFamily="50" charset="-127"/>
                <a:ea typeface="Arial Unicode MS" pitchFamily="50" charset="-127"/>
                <a:cs typeface="Arial Unicode MS" pitchFamily="50" charset="-127"/>
              </a:rPr>
              <a:t>직사광선을 피하고 상온의 건조한 곳에 보관한다</a:t>
            </a:r>
            <a:r>
              <a:rPr lang="en-US" altLang="ko-KR" sz="600" dirty="0">
                <a:latin typeface="Arial Unicode MS" pitchFamily="50" charset="-127"/>
                <a:ea typeface="Arial Unicode MS" pitchFamily="50" charset="-127"/>
                <a:cs typeface="Arial Unicode MS" pitchFamily="50" charset="-127"/>
              </a:rPr>
              <a:t>.</a:t>
            </a:r>
          </a:p>
          <a:p>
            <a:pPr fontAlgn="base"/>
            <a:r>
              <a:rPr lang="en-US" altLang="ko-KR" sz="600" b="1" dirty="0">
                <a:latin typeface="Arial Unicode MS" pitchFamily="50" charset="-127"/>
                <a:ea typeface="Arial Unicode MS" pitchFamily="50" charset="-127"/>
                <a:cs typeface="Arial Unicode MS" pitchFamily="50" charset="-127"/>
              </a:rPr>
              <a:t>(7) </a:t>
            </a:r>
            <a:r>
              <a:rPr lang="ko-KR" altLang="en-US" sz="600" b="1" dirty="0">
                <a:latin typeface="Arial Unicode MS" pitchFamily="50" charset="-127"/>
                <a:ea typeface="Arial Unicode MS" pitchFamily="50" charset="-127"/>
                <a:cs typeface="Arial Unicode MS" pitchFamily="50" charset="-127"/>
              </a:rPr>
              <a:t>본 제품은 비멸균 일회용 의료기기로 재사용 금지</a:t>
            </a:r>
            <a:endParaRPr lang="en-US" altLang="ko-KR" sz="600" b="1" dirty="0">
              <a:latin typeface="Arial Unicode MS" pitchFamily="50" charset="-127"/>
              <a:ea typeface="Arial Unicode MS" pitchFamily="50" charset="-127"/>
              <a:cs typeface="Arial Unicode MS" pitchFamily="50" charset="-127"/>
            </a:endParaRPr>
          </a:p>
        </p:txBody>
      </p:sp>
      <p:sp>
        <p:nvSpPr>
          <p:cNvPr id="15" name="Rectangle 14">
            <a:extLst>
              <a:ext uri="{FF2B5EF4-FFF2-40B4-BE49-F238E27FC236}">
                <a16:creationId xmlns:a16="http://schemas.microsoft.com/office/drawing/2014/main" id="{03ACA91C-F315-41FB-8253-04353C5BC6C1}"/>
              </a:ext>
            </a:extLst>
          </p:cNvPr>
          <p:cNvSpPr/>
          <p:nvPr/>
        </p:nvSpPr>
        <p:spPr>
          <a:xfrm>
            <a:off x="8029417" y="835665"/>
            <a:ext cx="2004140" cy="1943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2000" dirty="0">
                <a:solidFill>
                  <a:srgbClr val="0070C0"/>
                </a:solidFill>
              </a:rPr>
              <a:t>제품</a:t>
            </a:r>
            <a:endParaRPr lang="en-US" altLang="ko-KR" sz="2000" dirty="0">
              <a:solidFill>
                <a:srgbClr val="0070C0"/>
              </a:solidFill>
            </a:endParaRPr>
          </a:p>
          <a:p>
            <a:pPr algn="ctr"/>
            <a:r>
              <a:rPr lang="ko-KR" altLang="en-US" sz="2000" dirty="0">
                <a:solidFill>
                  <a:srgbClr val="0070C0"/>
                </a:solidFill>
              </a:rPr>
              <a:t>사용설명서</a:t>
            </a:r>
            <a:endParaRPr lang="en-US" altLang="ko-KR" sz="2000" dirty="0">
              <a:solidFill>
                <a:srgbClr val="0070C0"/>
              </a:solidFill>
            </a:endParaRPr>
          </a:p>
          <a:p>
            <a:pPr algn="ctr"/>
            <a:endParaRPr lang="en-US" altLang="ko-KR" dirty="0">
              <a:solidFill>
                <a:srgbClr val="0070C0"/>
              </a:solidFill>
            </a:endParaRPr>
          </a:p>
          <a:p>
            <a:pPr algn="ctr"/>
            <a:r>
              <a:rPr lang="en-US" altLang="ko-KR" sz="1100" b="1" dirty="0">
                <a:solidFill>
                  <a:srgbClr val="0070C0"/>
                </a:solidFill>
              </a:rPr>
              <a:t>Instruction</a:t>
            </a:r>
            <a:r>
              <a:rPr lang="ko-KR" altLang="en-US" sz="1100" b="1" dirty="0">
                <a:solidFill>
                  <a:srgbClr val="0070C0"/>
                </a:solidFill>
              </a:rPr>
              <a:t> </a:t>
            </a:r>
            <a:r>
              <a:rPr lang="en-US" altLang="ko-KR" sz="1100" b="1" dirty="0">
                <a:solidFill>
                  <a:srgbClr val="0070C0"/>
                </a:solidFill>
              </a:rPr>
              <a:t>for</a:t>
            </a:r>
            <a:r>
              <a:rPr lang="ko-KR" altLang="en-US" sz="1100" b="1" dirty="0">
                <a:solidFill>
                  <a:srgbClr val="0070C0"/>
                </a:solidFill>
              </a:rPr>
              <a:t> </a:t>
            </a:r>
            <a:r>
              <a:rPr lang="en-US" altLang="ko-KR" sz="1100" b="1" dirty="0">
                <a:solidFill>
                  <a:srgbClr val="0070C0"/>
                </a:solidFill>
              </a:rPr>
              <a:t>Use</a:t>
            </a:r>
          </a:p>
          <a:p>
            <a:pPr algn="ctr"/>
            <a:r>
              <a:rPr lang="en-US" altLang="ko-KR" sz="1100" b="1" dirty="0">
                <a:solidFill>
                  <a:srgbClr val="0070C0"/>
                </a:solidFill>
              </a:rPr>
              <a:t>(Dental Ceramic Blocks)</a:t>
            </a:r>
            <a:endParaRPr lang="ko-KR" altLang="en-US" b="1" dirty="0">
              <a:solidFill>
                <a:srgbClr val="0070C0"/>
              </a:solidFill>
            </a:endParaRPr>
          </a:p>
        </p:txBody>
      </p:sp>
      <p:pic>
        <p:nvPicPr>
          <p:cNvPr id="26" name="Picture 25" descr="Logo&#10;&#10;Description automatically generated">
            <a:extLst>
              <a:ext uri="{FF2B5EF4-FFF2-40B4-BE49-F238E27FC236}">
                <a16:creationId xmlns:a16="http://schemas.microsoft.com/office/drawing/2014/main" id="{39397F0E-0520-42CE-A3C3-B2EE424163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9417" y="4594383"/>
            <a:ext cx="2004140" cy="336238"/>
          </a:xfrm>
          <a:prstGeom prst="rect">
            <a:avLst/>
          </a:prstGeom>
        </p:spPr>
      </p:pic>
      <p:sp>
        <p:nvSpPr>
          <p:cNvPr id="61" name="TextBox 60">
            <a:extLst>
              <a:ext uri="{FF2B5EF4-FFF2-40B4-BE49-F238E27FC236}">
                <a16:creationId xmlns:a16="http://schemas.microsoft.com/office/drawing/2014/main" id="{9800F1F6-BC60-4E8D-89CF-66A161D344D1}"/>
              </a:ext>
            </a:extLst>
          </p:cNvPr>
          <p:cNvSpPr txBox="1"/>
          <p:nvPr/>
        </p:nvSpPr>
        <p:spPr>
          <a:xfrm>
            <a:off x="7281614" y="-8786"/>
            <a:ext cx="3537719" cy="246221"/>
          </a:xfrm>
          <a:prstGeom prst="rect">
            <a:avLst/>
          </a:prstGeom>
          <a:noFill/>
        </p:spPr>
        <p:txBody>
          <a:bodyPr wrap="square" rtlCol="0">
            <a:spAutoFit/>
          </a:bodyPr>
          <a:lstStyle/>
          <a:p>
            <a:pPr algn="ctr"/>
            <a:r>
              <a:rPr lang="ko-KR" altLang="en-US"/>
              <a:t>표지</a:t>
            </a:r>
            <a:endParaRPr lang="ko-KR" altLang="en-US" dirty="0"/>
          </a:p>
        </p:txBody>
      </p:sp>
      <p:sp>
        <p:nvSpPr>
          <p:cNvPr id="62" name="TextBox 61">
            <a:extLst>
              <a:ext uri="{FF2B5EF4-FFF2-40B4-BE49-F238E27FC236}">
                <a16:creationId xmlns:a16="http://schemas.microsoft.com/office/drawing/2014/main" id="{0F7B28D7-4A0A-4DFE-B3F1-DB0981A2F12E}"/>
              </a:ext>
            </a:extLst>
          </p:cNvPr>
          <p:cNvSpPr txBox="1"/>
          <p:nvPr/>
        </p:nvSpPr>
        <p:spPr>
          <a:xfrm>
            <a:off x="3647248" y="0"/>
            <a:ext cx="3585704" cy="246221"/>
          </a:xfrm>
          <a:prstGeom prst="rect">
            <a:avLst/>
          </a:prstGeom>
          <a:noFill/>
        </p:spPr>
        <p:txBody>
          <a:bodyPr wrap="square" rtlCol="0">
            <a:spAutoFit/>
          </a:bodyPr>
          <a:lstStyle/>
          <a:p>
            <a:pPr algn="ctr"/>
            <a:r>
              <a:rPr lang="ko-KR" altLang="en-US" dirty="0"/>
              <a:t>맨 뒷면</a:t>
            </a:r>
          </a:p>
        </p:txBody>
      </p:sp>
    </p:spTree>
    <p:extLst>
      <p:ext uri="{BB962C8B-B14F-4D97-AF65-F5344CB8AC3E}">
        <p14:creationId xmlns:p14="http://schemas.microsoft.com/office/powerpoint/2010/main" val="222702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4BF18D1-B7C8-4C87-A230-2229E04CED42}"/>
              </a:ext>
            </a:extLst>
          </p:cNvPr>
          <p:cNvSpPr txBox="1"/>
          <p:nvPr/>
        </p:nvSpPr>
        <p:spPr>
          <a:xfrm>
            <a:off x="1702014" y="4554599"/>
            <a:ext cx="3172897" cy="334835"/>
          </a:xfrm>
          <a:prstGeom prst="rect">
            <a:avLst/>
          </a:prstGeom>
          <a:noFill/>
        </p:spPr>
        <p:txBody>
          <a:bodyPr wrap="square" rtlCol="0">
            <a:spAutoFit/>
          </a:bodyPr>
          <a:lstStyle/>
          <a:p>
            <a:r>
              <a:rPr lang="en-US" altLang="ko-KR" sz="788" dirty="0"/>
              <a:t>27x12 mm </a:t>
            </a:r>
            <a:r>
              <a:rPr lang="ko-KR" altLang="en-US" sz="788" dirty="0"/>
              <a:t>스티커 제작 </a:t>
            </a:r>
            <a:r>
              <a:rPr lang="en-US" altLang="ko-KR" sz="788" dirty="0"/>
              <a:t>(10,000</a:t>
            </a:r>
            <a:r>
              <a:rPr lang="ko-KR" altLang="en-US" sz="788" dirty="0"/>
              <a:t>장</a:t>
            </a:r>
            <a:r>
              <a:rPr lang="en-US" altLang="ko-KR" sz="788" dirty="0"/>
              <a:t>)</a:t>
            </a:r>
          </a:p>
          <a:p>
            <a:r>
              <a:rPr lang="ko-KR" altLang="en-US" sz="788" dirty="0"/>
              <a:t>마크 가로</a:t>
            </a:r>
            <a:r>
              <a:rPr lang="en-US" altLang="ko-KR" sz="788" dirty="0"/>
              <a:t>x</a:t>
            </a:r>
            <a:r>
              <a:rPr lang="ko-KR" altLang="en-US" sz="788" dirty="0"/>
              <a:t>세로 비율 유지</a:t>
            </a:r>
          </a:p>
        </p:txBody>
      </p:sp>
      <p:grpSp>
        <p:nvGrpSpPr>
          <p:cNvPr id="10" name="Group 9">
            <a:extLst>
              <a:ext uri="{FF2B5EF4-FFF2-40B4-BE49-F238E27FC236}">
                <a16:creationId xmlns:a16="http://schemas.microsoft.com/office/drawing/2014/main" id="{1479AEDA-8AAB-4A7D-BE28-47A23A55AD56}"/>
              </a:ext>
            </a:extLst>
          </p:cNvPr>
          <p:cNvGrpSpPr/>
          <p:nvPr/>
        </p:nvGrpSpPr>
        <p:grpSpPr>
          <a:xfrm>
            <a:off x="1051361" y="1112068"/>
            <a:ext cx="6175414" cy="2796992"/>
            <a:chOff x="257175" y="219075"/>
            <a:chExt cx="10001250" cy="4991100"/>
          </a:xfrm>
        </p:grpSpPr>
        <p:pic>
          <p:nvPicPr>
            <p:cNvPr id="5" name="Picture 4" descr="Icon&#10;&#10;Description automatically generated">
              <a:extLst>
                <a:ext uri="{FF2B5EF4-FFF2-40B4-BE49-F238E27FC236}">
                  <a16:creationId xmlns:a16="http://schemas.microsoft.com/office/drawing/2014/main" id="{A91D048E-CBF4-4C7F-AA31-861706B85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0" y="895350"/>
              <a:ext cx="4957430" cy="3552825"/>
            </a:xfrm>
            <a:prstGeom prst="rect">
              <a:avLst/>
            </a:prstGeom>
          </p:spPr>
        </p:pic>
        <p:sp>
          <p:nvSpPr>
            <p:cNvPr id="6" name="TextBox 5">
              <a:extLst>
                <a:ext uri="{FF2B5EF4-FFF2-40B4-BE49-F238E27FC236}">
                  <a16:creationId xmlns:a16="http://schemas.microsoft.com/office/drawing/2014/main" id="{6907DDE5-D578-4875-A4B8-8ECDD01337DE}"/>
                </a:ext>
              </a:extLst>
            </p:cNvPr>
            <p:cNvSpPr txBox="1"/>
            <p:nvPr/>
          </p:nvSpPr>
          <p:spPr>
            <a:xfrm>
              <a:off x="6096001" y="2962275"/>
              <a:ext cx="3495675" cy="1721783"/>
            </a:xfrm>
            <a:prstGeom prst="rect">
              <a:avLst/>
            </a:prstGeom>
            <a:noFill/>
          </p:spPr>
          <p:txBody>
            <a:bodyPr wrap="square" rtlCol="0">
              <a:spAutoFit/>
            </a:bodyPr>
            <a:lstStyle/>
            <a:p>
              <a:r>
                <a:rPr lang="en-US" altLang="ko-KR" sz="5670" dirty="0">
                  <a:latin typeface="Arial" panose="020B0604020202020204" pitchFamily="34" charset="0"/>
                  <a:cs typeface="Arial" panose="020B0604020202020204" pitchFamily="34" charset="0"/>
                </a:rPr>
                <a:t>1639</a:t>
              </a:r>
              <a:endParaRPr lang="ko-KR" altLang="en-US" sz="567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E5EDDDF-2EAC-41ED-9A48-0109A756DD4F}"/>
                </a:ext>
              </a:extLst>
            </p:cNvPr>
            <p:cNvSpPr/>
            <p:nvPr/>
          </p:nvSpPr>
          <p:spPr>
            <a:xfrm>
              <a:off x="257175" y="219075"/>
              <a:ext cx="10001250" cy="4991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88" dirty="0"/>
            </a:p>
          </p:txBody>
        </p:sp>
      </p:grpSp>
      <p:sp>
        <p:nvSpPr>
          <p:cNvPr id="9" name="TextBox 8">
            <a:extLst>
              <a:ext uri="{FF2B5EF4-FFF2-40B4-BE49-F238E27FC236}">
                <a16:creationId xmlns:a16="http://schemas.microsoft.com/office/drawing/2014/main" id="{07EFFEA7-3842-4136-AEED-C7A0D98AE4C7}"/>
              </a:ext>
            </a:extLst>
          </p:cNvPr>
          <p:cNvSpPr txBox="1"/>
          <p:nvPr/>
        </p:nvSpPr>
        <p:spPr>
          <a:xfrm>
            <a:off x="1459198" y="4159117"/>
            <a:ext cx="2510028" cy="213585"/>
          </a:xfrm>
          <a:prstGeom prst="rect">
            <a:avLst/>
          </a:prstGeom>
          <a:noFill/>
        </p:spPr>
        <p:txBody>
          <a:bodyPr wrap="square" rtlCol="0">
            <a:spAutoFit/>
          </a:bodyPr>
          <a:lstStyle/>
          <a:p>
            <a:r>
              <a:rPr lang="ko-KR" altLang="en-US" sz="788" dirty="0"/>
              <a:t>↑ 테두리선 인쇄</a:t>
            </a:r>
            <a:r>
              <a:rPr lang="en-US" altLang="ko-KR" sz="788" dirty="0"/>
              <a:t>x</a:t>
            </a:r>
            <a:endParaRPr lang="ko-KR" altLang="en-US" sz="788" dirty="0"/>
          </a:p>
        </p:txBody>
      </p:sp>
      <p:graphicFrame>
        <p:nvGraphicFramePr>
          <p:cNvPr id="2" name="Object 1">
            <a:extLst>
              <a:ext uri="{FF2B5EF4-FFF2-40B4-BE49-F238E27FC236}">
                <a16:creationId xmlns:a16="http://schemas.microsoft.com/office/drawing/2014/main" id="{4B03C1CF-C0F7-4A50-9B25-0443B403F4BE}"/>
              </a:ext>
            </a:extLst>
          </p:cNvPr>
          <p:cNvGraphicFramePr>
            <a:graphicFrameLocks noChangeAspect="1"/>
          </p:cNvGraphicFramePr>
          <p:nvPr/>
        </p:nvGraphicFramePr>
        <p:xfrm>
          <a:off x="4601089" y="4785670"/>
          <a:ext cx="793850" cy="382548"/>
        </p:xfrm>
        <a:graphic>
          <a:graphicData uri="http://schemas.openxmlformats.org/presentationml/2006/ole">
            <mc:AlternateContent xmlns:mc="http://schemas.openxmlformats.org/markup-compatibility/2006">
              <mc:Choice xmlns:v="urn:schemas-microsoft-com:vml" Requires="v">
                <p:oleObj name="포장기 셸 개체" showAsIcon="1" r:id="rId3" imgW="1008000" imgH="486000" progId="Package">
                  <p:embed/>
                </p:oleObj>
              </mc:Choice>
              <mc:Fallback>
                <p:oleObj name="포장기 셸 개체" showAsIcon="1" r:id="rId3" imgW="1008000" imgH="486000" progId="Package">
                  <p:embed/>
                  <p:pic>
                    <p:nvPicPr>
                      <p:cNvPr id="2" name="Object 1">
                        <a:extLst>
                          <a:ext uri="{FF2B5EF4-FFF2-40B4-BE49-F238E27FC236}">
                            <a16:creationId xmlns:a16="http://schemas.microsoft.com/office/drawing/2014/main" id="{4B03C1CF-C0F7-4A50-9B25-0443B403F4BE}"/>
                          </a:ext>
                        </a:extLst>
                      </p:cNvPr>
                      <p:cNvPicPr/>
                      <p:nvPr/>
                    </p:nvPicPr>
                    <p:blipFill>
                      <a:blip r:embed="rId4"/>
                      <a:stretch>
                        <a:fillRect/>
                      </a:stretch>
                    </p:blipFill>
                    <p:spPr>
                      <a:xfrm>
                        <a:off x="4601089" y="4785670"/>
                        <a:ext cx="793850" cy="38254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E95C8CC3-846A-43DF-9B56-FF9DF570DA83}"/>
              </a:ext>
            </a:extLst>
          </p:cNvPr>
          <p:cNvSpPr txBox="1"/>
          <p:nvPr/>
        </p:nvSpPr>
        <p:spPr>
          <a:xfrm>
            <a:off x="0" y="238287"/>
            <a:ext cx="2601094" cy="338554"/>
          </a:xfrm>
          <a:prstGeom prst="rect">
            <a:avLst/>
          </a:prstGeom>
          <a:noFill/>
        </p:spPr>
        <p:txBody>
          <a:bodyPr wrap="square" rtlCol="0">
            <a:spAutoFit/>
          </a:bodyPr>
          <a:lstStyle/>
          <a:p>
            <a:pPr algn="ctr"/>
            <a:r>
              <a:rPr lang="ko-KR" altLang="en-US" sz="1600" b="1"/>
              <a:t>스티커 제작</a:t>
            </a:r>
            <a:endParaRPr lang="ko-KR" altLang="en-US" sz="1600" b="1" dirty="0"/>
          </a:p>
        </p:txBody>
      </p:sp>
    </p:spTree>
    <p:extLst>
      <p:ext uri="{BB962C8B-B14F-4D97-AF65-F5344CB8AC3E}">
        <p14:creationId xmlns:p14="http://schemas.microsoft.com/office/powerpoint/2010/main" val="7057007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1E3816F8072A45BB2AAA0569922373" ma:contentTypeVersion="12" ma:contentTypeDescription="Create a new document." ma:contentTypeScope="" ma:versionID="1e42b19f076105ff27ee9c76b8fb3998">
  <xsd:schema xmlns:xsd="http://www.w3.org/2001/XMLSchema" xmlns:xs="http://www.w3.org/2001/XMLSchema" xmlns:p="http://schemas.microsoft.com/office/2006/metadata/properties" xmlns:ns2="4e42b9a3-039d-4b07-9bf0-b02517d0825e" xmlns:ns3="8e5b7232-42b3-43d0-874c-b74f0f4cd3c8" targetNamespace="http://schemas.microsoft.com/office/2006/metadata/properties" ma:root="true" ma:fieldsID="fd39262ff42f021bb236f449d843a3a9" ns2:_="" ns3:_="">
    <xsd:import namespace="4e42b9a3-039d-4b07-9bf0-b02517d0825e"/>
    <xsd:import namespace="8e5b7232-42b3-43d0-874c-b74f0f4cd3c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42b9a3-039d-4b07-9bf0-b02517d082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5b7232-42b3-43d0-874c-b74f0f4cd3c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4B3219-BFC1-4816-A63E-BFBF8CD2A334}">
  <ds:schemaRefs>
    <ds:schemaRef ds:uri="4e42b9a3-039d-4b07-9bf0-b02517d0825e"/>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8e5b7232-42b3-43d0-874c-b74f0f4cd3c8"/>
    <ds:schemaRef ds:uri="http://www.w3.org/XML/1998/namespace"/>
    <ds:schemaRef ds:uri="http://purl.org/dc/dcmitype/"/>
  </ds:schemaRefs>
</ds:datastoreItem>
</file>

<file path=customXml/itemProps2.xml><?xml version="1.0" encoding="utf-8"?>
<ds:datastoreItem xmlns:ds="http://schemas.openxmlformats.org/officeDocument/2006/customXml" ds:itemID="{AE2D1CBE-ACCB-4679-B5F0-ADAEEC509601}">
  <ds:schemaRefs>
    <ds:schemaRef ds:uri="http://schemas.microsoft.com/sharepoint/v3/contenttype/forms"/>
  </ds:schemaRefs>
</ds:datastoreItem>
</file>

<file path=customXml/itemProps3.xml><?xml version="1.0" encoding="utf-8"?>
<ds:datastoreItem xmlns:ds="http://schemas.openxmlformats.org/officeDocument/2006/customXml" ds:itemID="{552DB6EB-5B7E-48A1-A3EE-A0EA3FE8F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42b9a3-039d-4b07-9bf0-b02517d0825e"/>
    <ds:schemaRef ds:uri="8e5b7232-42b3-43d0-874c-b74f0f4cd3c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5556</TotalTime>
  <Words>2025</Words>
  <Application>Microsoft Office PowerPoint</Application>
  <PresentationFormat>Custom</PresentationFormat>
  <Paragraphs>244</Paragraphs>
  <Slides>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 Unicode MS</vt:lpstr>
      <vt:lpstr>맑은 고딕</vt:lpstr>
      <vt:lpstr>Arial</vt:lpstr>
      <vt:lpstr>Office 테마</vt:lpstr>
      <vt:lpstr>포장기 셸 개체</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Registered User</dc:creator>
  <cp:lastModifiedBy>송수아(Song, Su A)</cp:lastModifiedBy>
  <cp:revision>68</cp:revision>
  <cp:lastPrinted>2019-04-24T07:54:51Z</cp:lastPrinted>
  <dcterms:created xsi:type="dcterms:W3CDTF">2018-03-29T04:30:01Z</dcterms:created>
  <dcterms:modified xsi:type="dcterms:W3CDTF">2021-04-21T02:58:52Z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0x010100261E3816F8072A45BB2AAA0569922373</vt:lpwstr>
  </property>
</Properties>
</file>