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9460b498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9460b498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9460b498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9460b498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3675" y="277825"/>
            <a:ext cx="4058700" cy="221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703175" y="1099225"/>
            <a:ext cx="8940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65725" y="430225"/>
            <a:ext cx="1968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Animal Management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35500" y="2632150"/>
            <a:ext cx="8673000" cy="23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617175" y="430225"/>
            <a:ext cx="4058700" cy="206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740525" y="555650"/>
            <a:ext cx="1812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Habitat management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911100" y="2766150"/>
            <a:ext cx="1763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Migration management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8625" y="1207900"/>
            <a:ext cx="1763700" cy="98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278375" y="1263675"/>
            <a:ext cx="16473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64575" y="3552125"/>
            <a:ext cx="2639700" cy="98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678300" y="3552125"/>
            <a:ext cx="2639700" cy="98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954075" y="1340750"/>
            <a:ext cx="1509900" cy="7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944250" y="1207900"/>
            <a:ext cx="1509900" cy="7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85150" y="1413275"/>
            <a:ext cx="107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animal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997950" y="3817325"/>
            <a:ext cx="1478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migration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095625" y="1370950"/>
            <a:ext cx="107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habitat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046825" y="3897900"/>
            <a:ext cx="2124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Migration path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631525" y="3324125"/>
            <a:ext cx="1904400" cy="14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861050" y="3660600"/>
            <a:ext cx="15099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Migration manager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569608" y="1413275"/>
            <a:ext cx="1338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Animal manager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7125625" y="1473100"/>
            <a:ext cx="1410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Habitat manager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253675" y="277825"/>
            <a:ext cx="3430500" cy="26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437001" y="1263228"/>
            <a:ext cx="729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98240" y="460650"/>
            <a:ext cx="18153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Animal Management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970050" y="2697525"/>
            <a:ext cx="3010800" cy="206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624709" y="2895300"/>
            <a:ext cx="1489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Habitat management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72008" y="1393601"/>
            <a:ext cx="1439700" cy="118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906577" y="1460513"/>
            <a:ext cx="1344900" cy="11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7622426" y="3680400"/>
            <a:ext cx="1241400" cy="7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042404" y="3547550"/>
            <a:ext cx="1241400" cy="7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687555" y="1639982"/>
            <a:ext cx="8778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animal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6094506" y="3710600"/>
            <a:ext cx="884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habitat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144330" y="1639982"/>
            <a:ext cx="10926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Animal manager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7763466" y="3812750"/>
            <a:ext cx="1159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Habitat manager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92" name="Google Shape;92;p14"/>
          <p:cNvCxnSpPr>
            <a:stCxn id="82" idx="1"/>
            <a:endCxn id="79" idx="3"/>
          </p:cNvCxnSpPr>
          <p:nvPr/>
        </p:nvCxnSpPr>
        <p:spPr>
          <a:xfrm rot="10800000">
            <a:off x="3684050" y="1606425"/>
            <a:ext cx="2286000" cy="2122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4251125" y="1460525"/>
            <a:ext cx="3260400" cy="1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assign_animals_to_habitat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get_animals_in_habitat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48900" y="3648900"/>
            <a:ext cx="7039800" cy="149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992325" y="277825"/>
            <a:ext cx="2864400" cy="16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6785129" y="380692"/>
            <a:ext cx="12789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Habitat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220624" y="3732750"/>
            <a:ext cx="1431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Migration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16003" y="4224570"/>
            <a:ext cx="2142600" cy="6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843343" y="4224570"/>
            <a:ext cx="2142600" cy="6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641591" y="1024590"/>
            <a:ext cx="1065600" cy="6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223158" y="915633"/>
            <a:ext cx="1065600" cy="6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67763" y="4390518"/>
            <a:ext cx="1200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migration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329991" y="1049358"/>
            <a:ext cx="7587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habitat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142466" y="4440938"/>
            <a:ext cx="17241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Migration path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240409" y="4081900"/>
            <a:ext cx="1545600" cy="9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426709" y="4292448"/>
            <a:ext cx="1225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Migration manager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820463" y="1133136"/>
            <a:ext cx="995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Habitat manager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 rot="10800000" flipH="1">
            <a:off x="3858900" y="2092200"/>
            <a:ext cx="1745700" cy="1551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26275" y="880150"/>
            <a:ext cx="3484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create_migration_path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get_migration_paths_by_destination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get_migration_paths_by_start_location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Jevon Chen</dc:creator>
  <cp:lastModifiedBy>Jevon Chen</cp:lastModifiedBy>
  <cp:revision>1</cp:revision>
  <dcterms:modified xsi:type="dcterms:W3CDTF">2024-10-08T03:29:13Z</dcterms:modified>
</cp:coreProperties>
</file>