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5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5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8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AACF9F-B712-FA7D-A181-CFB53CFBC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72" y="3062413"/>
            <a:ext cx="9808244" cy="239748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ENGG1330 Wrapping-Up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7B200-689E-0474-A34E-0DA4C4C4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959" y="4851117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Songyue Wang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sywang@cs.hku.hk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粉红色和蓝色云朵">
            <a:extLst>
              <a:ext uri="{FF2B5EF4-FFF2-40B4-BE49-F238E27FC236}">
                <a16:creationId xmlns:a16="http://schemas.microsoft.com/office/drawing/2014/main" id="{CB74275D-3A0D-BB5E-8631-C53FF4811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51818" b="16350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955E-A249-049E-8860-7896F189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56E99-13DE-47C5-5D42-1C4DF956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r>
              <a:rPr lang="en-US" dirty="0"/>
              <a:t>Frontend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Research</a:t>
            </a:r>
          </a:p>
          <a:p>
            <a:r>
              <a:rPr lang="en-US" dirty="0"/>
              <a:t>Blockchain</a:t>
            </a:r>
          </a:p>
          <a:p>
            <a:pPr marL="0" indent="0">
              <a:buNone/>
            </a:pPr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06273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C12F-7BE8-6027-3FA2-249B8E90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pic>
        <p:nvPicPr>
          <p:cNvPr id="1028" name="Picture 4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25A53397-4756-CC4E-26FA-8FAAF04B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88" y="164775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· GitHub Topics · GitHub">
            <a:extLst>
              <a:ext uri="{FF2B5EF4-FFF2-40B4-BE49-F238E27FC236}">
                <a16:creationId xmlns:a16="http://schemas.microsoft.com/office/drawing/2014/main" id="{06461EE4-DCA7-76FE-2AE7-F3B06A4D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93" y="1690687"/>
            <a:ext cx="2041051" cy="20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- 维基百科，自由的百科全书">
            <a:extLst>
              <a:ext uri="{FF2B5EF4-FFF2-40B4-BE49-F238E27FC236}">
                <a16:creationId xmlns:a16="http://schemas.microsoft.com/office/drawing/2014/main" id="{FE3BF982-6A6E-0306-5661-A9C9DAE4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758" y="1690687"/>
            <a:ext cx="1678718" cy="18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54EE9349-6F4C-611F-E09E-3CFE5CA3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57" y="4003844"/>
            <a:ext cx="3949746" cy="22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 - 维基百科，自由的百科全书">
            <a:extLst>
              <a:ext uri="{FF2B5EF4-FFF2-40B4-BE49-F238E27FC236}">
                <a16:creationId xmlns:a16="http://schemas.microsoft.com/office/drawing/2014/main" id="{287925A6-EF38-BCA9-3BB4-4377F807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34" y="455636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1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F98D1-BDB5-ECB3-4760-636E975D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4" name="Picture 2" descr="JavaScript - Wikipedia">
            <a:extLst>
              <a:ext uri="{FF2B5EF4-FFF2-40B4-BE49-F238E27FC236}">
                <a16:creationId xmlns:a16="http://schemas.microsoft.com/office/drawing/2014/main" id="{D658F4C7-ECE2-F709-5C29-679A8F50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33" y="1929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ML - Wikipedia">
            <a:extLst>
              <a:ext uri="{FF2B5EF4-FFF2-40B4-BE49-F238E27FC236}">
                <a16:creationId xmlns:a16="http://schemas.microsoft.com/office/drawing/2014/main" id="{1BC71A09-7149-E48C-FB71-3A3F74F4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00" y="1929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- Wikipedia">
            <a:extLst>
              <a:ext uri="{FF2B5EF4-FFF2-40B4-BE49-F238E27FC236}">
                <a16:creationId xmlns:a16="http://schemas.microsoft.com/office/drawing/2014/main" id="{F26E0485-4D7E-02D1-5A68-3EF855EC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92" y="1929807"/>
            <a:ext cx="151704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our custom development solution with React JS| Ubidreams">
            <a:extLst>
              <a:ext uri="{FF2B5EF4-FFF2-40B4-BE49-F238E27FC236}">
                <a16:creationId xmlns:a16="http://schemas.microsoft.com/office/drawing/2014/main" id="{03E36B65-FEF8-8E54-253B-9F59D9B6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39" y="4491109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ue.js | Facebook">
            <a:extLst>
              <a:ext uri="{FF2B5EF4-FFF2-40B4-BE49-F238E27FC236}">
                <a16:creationId xmlns:a16="http://schemas.microsoft.com/office/drawing/2014/main" id="{7F497C7F-8463-3BF6-4FB2-538BFE5B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65" y="422284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26AC9-1E0E-1FDE-6D4E-A32008A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pic>
        <p:nvPicPr>
          <p:cNvPr id="4" name="Picture 6" descr="java · GitHub Topics · GitHub">
            <a:extLst>
              <a:ext uri="{FF2B5EF4-FFF2-40B4-BE49-F238E27FC236}">
                <a16:creationId xmlns:a16="http://schemas.microsoft.com/office/drawing/2014/main" id="{02DE951E-D5FE-71F0-B79A-52015451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44" y="1922699"/>
            <a:ext cx="2041051" cy="20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the Swift programming language? | by Lena Charles | Medium">
            <a:extLst>
              <a:ext uri="{FF2B5EF4-FFF2-40B4-BE49-F238E27FC236}">
                <a16:creationId xmlns:a16="http://schemas.microsoft.com/office/drawing/2014/main" id="{85EB1255-C6A9-9FEF-9E77-4F5E5DF1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75" y="1979564"/>
            <a:ext cx="2231125" cy="19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Script - Wikipedia">
            <a:extLst>
              <a:ext uri="{FF2B5EF4-FFF2-40B4-BE49-F238E27FC236}">
                <a16:creationId xmlns:a16="http://schemas.microsoft.com/office/drawing/2014/main" id="{EB457A2A-4BB5-F849-8CF0-9C38E41F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00" y="1922699"/>
            <a:ext cx="2041051" cy="20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ML - Wikipedia">
            <a:extLst>
              <a:ext uri="{FF2B5EF4-FFF2-40B4-BE49-F238E27FC236}">
                <a16:creationId xmlns:a16="http://schemas.microsoft.com/office/drawing/2014/main" id="{F5806572-3E79-D57D-FF74-CB032B28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06" y="41589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S - Wikipedia">
            <a:extLst>
              <a:ext uri="{FF2B5EF4-FFF2-40B4-BE49-F238E27FC236}">
                <a16:creationId xmlns:a16="http://schemas.microsoft.com/office/drawing/2014/main" id="{E087CC12-3C63-15BF-3D5E-B8FA3C7B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99" y="4158941"/>
            <a:ext cx="151704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1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D181-F514-0759-6910-D29B4199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4" name="Picture 4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AC6AFD07-D89F-3542-B739-FBD14B983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67" y="18106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cikit-learn - Wikipedia">
            <a:extLst>
              <a:ext uri="{FF2B5EF4-FFF2-40B4-BE49-F238E27FC236}">
                <a16:creationId xmlns:a16="http://schemas.microsoft.com/office/drawing/2014/main" id="{90F29CB5-DD1A-1DF2-BF77-0F2B0F8F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47" y="1969898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ndas 教程| 菜鸟教程">
            <a:extLst>
              <a:ext uri="{FF2B5EF4-FFF2-40B4-BE49-F238E27FC236}">
                <a16:creationId xmlns:a16="http://schemas.microsoft.com/office/drawing/2014/main" id="{8BE42666-DA33-0F81-588C-DDBAEF8C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7" y="17569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tplotlib.markers — Matplotlib 3.1.0 documentation">
            <a:extLst>
              <a:ext uri="{FF2B5EF4-FFF2-40B4-BE49-F238E27FC236}">
                <a16:creationId xmlns:a16="http://schemas.microsoft.com/office/drawing/2014/main" id="{32EA8D14-BF05-B564-592E-324D71C7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93" y="4570152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 (programming language) - Wikipedia">
            <a:extLst>
              <a:ext uri="{FF2B5EF4-FFF2-40B4-BE49-F238E27FC236}">
                <a16:creationId xmlns:a16="http://schemas.microsoft.com/office/drawing/2014/main" id="{483EE672-8D9A-F2B3-456C-451EF607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66" y="402822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4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D181-F514-0759-6910-D29B4199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pic>
        <p:nvPicPr>
          <p:cNvPr id="4" name="Picture 4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AC6AFD07-D89F-3542-B739-FBD14B9831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67" y="18106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ndas 教程| 菜鸟教程">
            <a:extLst>
              <a:ext uri="{FF2B5EF4-FFF2-40B4-BE49-F238E27FC236}">
                <a16:creationId xmlns:a16="http://schemas.microsoft.com/office/drawing/2014/main" id="{8BE42666-DA33-0F81-588C-DDBAEF8C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47" y="1712013"/>
            <a:ext cx="2314646" cy="23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tplotlib.markers — Matplotlib 3.1.0 documentation">
            <a:extLst>
              <a:ext uri="{FF2B5EF4-FFF2-40B4-BE49-F238E27FC236}">
                <a16:creationId xmlns:a16="http://schemas.microsoft.com/office/drawing/2014/main" id="{32EA8D14-BF05-B564-592E-324D71C7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1" y="4565603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 (programming language) - Wikipedia">
            <a:extLst>
              <a:ext uri="{FF2B5EF4-FFF2-40B4-BE49-F238E27FC236}">
                <a16:creationId xmlns:a16="http://schemas.microsoft.com/office/drawing/2014/main" id="{483EE672-8D9A-F2B3-456C-451EF607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13" y="1996286"/>
            <a:ext cx="2281838" cy="177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quests - 維基百科，自由的百科全書">
            <a:extLst>
              <a:ext uri="{FF2B5EF4-FFF2-40B4-BE49-F238E27FC236}">
                <a16:creationId xmlns:a16="http://schemas.microsoft.com/office/drawing/2014/main" id="{570267AF-2D52-90C1-F291-ACB7CFA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56" y="3988844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autiful Soup | Great Learning">
            <a:extLst>
              <a:ext uri="{FF2B5EF4-FFF2-40B4-BE49-F238E27FC236}">
                <a16:creationId xmlns:a16="http://schemas.microsoft.com/office/drawing/2014/main" id="{EC5021DB-19C6-0EB1-F674-5FD18ED7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6" y="4565603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D181-F514-0759-6910-D29B4199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pic>
        <p:nvPicPr>
          <p:cNvPr id="5" name="Picture 2" descr="JavaScript - Wikipedia">
            <a:extLst>
              <a:ext uri="{FF2B5EF4-FFF2-40B4-BE49-F238E27FC236}">
                <a16:creationId xmlns:a16="http://schemas.microsoft.com/office/drawing/2014/main" id="{DE02B105-7AC4-46A7-2A2A-7BB7595A6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88" y="17120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olidity: Variables, Modifiers and Types. » Security Grind">
            <a:extLst>
              <a:ext uri="{FF2B5EF4-FFF2-40B4-BE49-F238E27FC236}">
                <a16:creationId xmlns:a16="http://schemas.microsoft.com/office/drawing/2014/main" id="{7B89457C-48BC-C200-60FC-0F74F7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93" y="1712013"/>
            <a:ext cx="20669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71EA27C0-78E8-84B6-5C28-F47FB9A9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12" y="1596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1" name="Straight Connector 615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 descr="Who originally said 'Reach for the moon. Even if you miss, you'll land among  the stars'? - Quora">
            <a:extLst>
              <a:ext uri="{FF2B5EF4-FFF2-40B4-BE49-F238E27FC236}">
                <a16:creationId xmlns:a16="http://schemas.microsoft.com/office/drawing/2014/main" id="{307E3C41-377F-78F3-B26E-7384D1DC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72" y="523077"/>
            <a:ext cx="10111938" cy="58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706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DengXian</vt:lpstr>
      <vt:lpstr>Arial</vt:lpstr>
      <vt:lpstr>GradientVTI</vt:lpstr>
      <vt:lpstr>ENGG1330 Wrapping-Up</vt:lpstr>
      <vt:lpstr>Roadmap</vt:lpstr>
      <vt:lpstr>Backend</vt:lpstr>
      <vt:lpstr>Frontend</vt:lpstr>
      <vt:lpstr>Mobile</vt:lpstr>
      <vt:lpstr>Data Science</vt:lpstr>
      <vt:lpstr>Research</vt:lpstr>
      <vt:lpstr>Blockchain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ENGG1330 Wrapping-Up</dc:title>
  <dc:creator>Songyue Wang</dc:creator>
  <cp:lastModifiedBy>Songyue Wang</cp:lastModifiedBy>
  <cp:revision>4</cp:revision>
  <dcterms:created xsi:type="dcterms:W3CDTF">2022-11-14T16:31:17Z</dcterms:created>
  <dcterms:modified xsi:type="dcterms:W3CDTF">2022-11-14T17:01:11Z</dcterms:modified>
</cp:coreProperties>
</file>