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2"/>
  </p:notesMasterIdLst>
  <p:sldIdLst>
    <p:sldId id="668" r:id="rId5"/>
    <p:sldId id="1359" r:id="rId6"/>
    <p:sldId id="1364" r:id="rId7"/>
    <p:sldId id="1360" r:id="rId8"/>
    <p:sldId id="1365" r:id="rId9"/>
    <p:sldId id="1361" r:id="rId10"/>
    <p:sldId id="13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ho Choi" initials="KC" lastIdx="1" clrIdx="0">
    <p:extLst>
      <p:ext uri="{19B8F6BF-5375-455C-9EA6-DF929625EA0E}">
        <p15:presenceInfo xmlns:p15="http://schemas.microsoft.com/office/powerpoint/2012/main" userId="Kiho 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DAF0"/>
    <a:srgbClr val="000099"/>
    <a:srgbClr val="0000FF"/>
    <a:srgbClr val="8AB868"/>
    <a:srgbClr val="FA740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040" autoAdjust="0"/>
    <p:restoredTop sz="94660"/>
  </p:normalViewPr>
  <p:slideViewPr>
    <p:cSldViewPr snapToGrid="0">
      <p:cViewPr>
        <p:scale>
          <a:sx n="66" d="100"/>
          <a:sy n="66" d="100"/>
        </p:scale>
        <p:origin x="81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onero22@naver.com" userId="39fb41465ebac596" providerId="LiveId" clId="{EBDA900B-6993-471E-A292-27A57AC1B859}"/>
    <pc:docChg chg="modSld">
      <pc:chgData name="kimonero22@naver.com" userId="39fb41465ebac596" providerId="LiveId" clId="{EBDA900B-6993-471E-A292-27A57AC1B859}" dt="2025-06-10T15:54:51.229" v="0" actId="20577"/>
      <pc:docMkLst>
        <pc:docMk/>
      </pc:docMkLst>
      <pc:sldChg chg="modSp mod">
        <pc:chgData name="kimonero22@naver.com" userId="39fb41465ebac596" providerId="LiveId" clId="{EBDA900B-6993-471E-A292-27A57AC1B859}" dt="2025-06-10T15:54:51.229" v="0" actId="20577"/>
        <pc:sldMkLst>
          <pc:docMk/>
          <pc:sldMk cId="1109801600" sldId="1359"/>
        </pc:sldMkLst>
        <pc:spChg chg="mod">
          <ac:chgData name="kimonero22@naver.com" userId="39fb41465ebac596" providerId="LiveId" clId="{EBDA900B-6993-471E-A292-27A57AC1B859}" dt="2025-06-10T15:54:51.229" v="0" actId="20577"/>
          <ac:spMkLst>
            <pc:docMk/>
            <pc:sldMk cId="1109801600" sldId="1359"/>
            <ac:spMk id="3" creationId="{E6572DE0-6BDB-CCD8-F300-EC31239EC4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D3F2D-B298-4016-85B1-BB2530E7716A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A8EFA-719B-45C0-A3D3-46F270B4BB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93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151BB1-0950-4F35-A080-89DB96D91E1F}"/>
              </a:ext>
            </a:extLst>
          </p:cNvPr>
          <p:cNvSpPr/>
          <p:nvPr userDrawn="1"/>
        </p:nvSpPr>
        <p:spPr>
          <a:xfrm>
            <a:off x="5638800" y="3427382"/>
            <a:ext cx="6553200" cy="90000"/>
          </a:xfrm>
          <a:prstGeom prst="rect">
            <a:avLst/>
          </a:prstGeom>
          <a:solidFill>
            <a:srgbClr val="98ACBD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16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919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14"/>
          <p:cNvSpPr>
            <a:spLocks noGrp="1"/>
          </p:cNvSpPr>
          <p:nvPr>
            <p:ph type="sldNum" sz="quarter" idx="12"/>
          </p:nvPr>
        </p:nvSpPr>
        <p:spPr>
          <a:xfrm>
            <a:off x="9347200" y="6541476"/>
            <a:ext cx="2743200" cy="270856"/>
          </a:xfrm>
        </p:spPr>
        <p:txBody>
          <a:bodyPr/>
          <a:lstStyle>
            <a:lvl1pPr>
              <a:defRPr baseline="0"/>
            </a:lvl1pPr>
          </a:lstStyle>
          <a:p>
            <a:fld id="{1D9BF955-D26A-4BD6-8057-459F7E8AB8D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6BAFF5-C50F-4D17-BAA8-0C0A482B98A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lIns="144000"/>
          <a:lstStyle>
            <a:lvl1pPr>
              <a:defRPr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19" y="920641"/>
            <a:ext cx="11983362" cy="5342407"/>
          </a:xfrm>
        </p:spPr>
        <p:txBody>
          <a:bodyPr>
            <a:noAutofit/>
          </a:bodyPr>
          <a:lstStyle>
            <a:lvl1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 sz="18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 sz="1600" baseline="0"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828D60-DCBC-41B1-9EBB-3AE7A5486263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248FC0-F6F4-0250-2947-7AAA130A0FE3}"/>
              </a:ext>
            </a:extLst>
          </p:cNvPr>
          <p:cNvSpPr/>
          <p:nvPr userDrawn="1"/>
        </p:nvSpPr>
        <p:spPr>
          <a:xfrm>
            <a:off x="-6350" y="790868"/>
            <a:ext cx="12198350" cy="81412"/>
          </a:xfrm>
          <a:prstGeom prst="rect">
            <a:avLst/>
          </a:prstGeom>
          <a:gradFill>
            <a:gsLst>
              <a:gs pos="95000">
                <a:schemeClr val="bg1">
                  <a:lumMod val="50000"/>
                </a:schemeClr>
              </a:gs>
              <a:gs pos="17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E5B3D6-5EF1-0477-1E65-FFB573E67655}"/>
              </a:ext>
            </a:extLst>
          </p:cNvPr>
          <p:cNvSpPr txBox="1"/>
          <p:nvPr userDrawn="1"/>
        </p:nvSpPr>
        <p:spPr>
          <a:xfrm>
            <a:off x="9037279" y="438957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rPr>
              <a:t>인하공전 컴퓨터정보공학과</a:t>
            </a:r>
          </a:p>
        </p:txBody>
      </p:sp>
    </p:spTree>
    <p:extLst>
      <p:ext uri="{BB962C8B-B14F-4D97-AF65-F5344CB8AC3E}">
        <p14:creationId xmlns:p14="http://schemas.microsoft.com/office/powerpoint/2010/main" val="13482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aseline="0">
                <a:latin typeface="Calibri" panose="020F0502020204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4CCB-D130-46BF-AEB9-AB674548F4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6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C1F0D1-0BFA-4420-9C00-EFAA6C3D8E9E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27D20E2-FF0D-4BA1-A23D-EF129486922F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172C4E-CCC8-4FF2-AC13-DB68F722C3C1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EAECF3-DA10-42E5-9A9C-5A79DB1280A6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9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D869F7-9B7E-4F1A-897D-D6EBBF1A3D44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4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B35DDC-0405-4797-B668-D110A127F67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3AC378-CAA3-45D7-966E-1FAAD3521870}"/>
              </a:ext>
            </a:extLst>
          </p:cNvPr>
          <p:cNvSpPr/>
          <p:nvPr userDrawn="1"/>
        </p:nvSpPr>
        <p:spPr>
          <a:xfrm>
            <a:off x="10365527" y="125643"/>
            <a:ext cx="172487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38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7039" y="93887"/>
            <a:ext cx="12084960" cy="70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7038" y="1031872"/>
            <a:ext cx="120849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47200" y="6374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F32A7-8279-4AF9-92CB-F4E67AB676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1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5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j-cs"/>
        </a:defRPr>
      </a:lvl1pPr>
    </p:titleStyle>
    <p:bodyStyle>
      <a:lvl1pPr marL="268288" indent="-268288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tabLst>
          <a:tab pos="268288" algn="l"/>
        </a:tabLst>
        <a:defRPr sz="2800" b="1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­"/>
        <a:defRPr sz="24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»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F9A8571-F264-105F-4C18-4673E33E76AE}"/>
              </a:ext>
            </a:extLst>
          </p:cNvPr>
          <p:cNvSpPr/>
          <p:nvPr/>
        </p:nvSpPr>
        <p:spPr>
          <a:xfrm>
            <a:off x="3854371" y="3339000"/>
            <a:ext cx="8337630" cy="90000"/>
          </a:xfrm>
          <a:prstGeom prst="rect">
            <a:avLst/>
          </a:prstGeom>
          <a:gradFill flip="none" rotWithShape="1">
            <a:gsLst>
              <a:gs pos="20175">
                <a:schemeClr val="accent1">
                  <a:lumMod val="60000"/>
                  <a:lumOff val="40000"/>
                </a:schemeClr>
              </a:gs>
              <a:gs pos="0">
                <a:srgbClr val="000099"/>
              </a:gs>
              <a:gs pos="3300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20000"/>
                  <a:lumOff val="80000"/>
                </a:schemeClr>
              </a:gs>
              <a:gs pos="64000">
                <a:schemeClr val="bg1">
                  <a:lumMod val="95000"/>
                </a:schemeClr>
              </a:gs>
              <a:gs pos="90000">
                <a:schemeClr val="bg1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1764AE-2B9C-E708-07BD-AE387A3918DB}"/>
              </a:ext>
            </a:extLst>
          </p:cNvPr>
          <p:cNvSpPr/>
          <p:nvPr/>
        </p:nvSpPr>
        <p:spPr>
          <a:xfrm>
            <a:off x="7828384" y="3593030"/>
            <a:ext cx="4363616" cy="90000"/>
          </a:xfrm>
          <a:prstGeom prst="rect">
            <a:avLst/>
          </a:pr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71000">
                <a:schemeClr val="bg1">
                  <a:lumMod val="95000"/>
                </a:schemeClr>
              </a:gs>
              <a:gs pos="51000">
                <a:schemeClr val="accent3">
                  <a:lumMod val="20000"/>
                  <a:lumOff val="80000"/>
                </a:schemeClr>
              </a:gs>
              <a:gs pos="38000">
                <a:schemeClr val="tx2">
                  <a:lumMod val="20000"/>
                  <a:lumOff val="80000"/>
                </a:schemeClr>
              </a:gs>
              <a:gs pos="83000">
                <a:schemeClr val="bg1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BA132E6-3169-DC31-D823-62ADA3963D9E}"/>
              </a:ext>
            </a:extLst>
          </p:cNvPr>
          <p:cNvSpPr txBox="1">
            <a:spLocks/>
          </p:cNvSpPr>
          <p:nvPr/>
        </p:nvSpPr>
        <p:spPr>
          <a:xfrm>
            <a:off x="632114" y="1586752"/>
            <a:ext cx="10515600" cy="39626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ko-KR" altLang="en-US" sz="5800" dirty="0"/>
              <a:t>인공지능</a:t>
            </a:r>
            <a:endParaRPr lang="en-US" altLang="ko-KR" sz="5800" dirty="0"/>
          </a:p>
          <a:p>
            <a:pPr algn="ctr"/>
            <a:r>
              <a:rPr lang="en-US" altLang="ko-KR" sz="3900" dirty="0">
                <a:solidFill>
                  <a:schemeClr val="bg2">
                    <a:lumMod val="50000"/>
                  </a:schemeClr>
                </a:solidFill>
              </a:rPr>
              <a:t>-Artificial Intelligence</a:t>
            </a:r>
          </a:p>
          <a:p>
            <a:pPr algn="ctr"/>
            <a:endParaRPr lang="en-US" altLang="ko-KR" sz="6600" dirty="0"/>
          </a:p>
          <a:p>
            <a:pPr algn="ctr"/>
            <a:r>
              <a:rPr lang="ko-KR" altLang="en-US" sz="6600" dirty="0"/>
              <a:t> </a:t>
            </a:r>
            <a:br>
              <a:rPr lang="en-US" altLang="ko-KR" sz="6600" dirty="0"/>
            </a:b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2025</a:t>
            </a:r>
          </a:p>
          <a:p>
            <a:pPr algn="ctr"/>
            <a:endParaRPr lang="en-US" altLang="ko-KR" sz="32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ko-KR" altLang="en-US" sz="3200" dirty="0">
                <a:solidFill>
                  <a:schemeClr val="bg2">
                    <a:lumMod val="50000"/>
                  </a:schemeClr>
                </a:solidFill>
              </a:rPr>
              <a:t>미니 프로젝트 </a:t>
            </a:r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</a:rPr>
              <a:t>– 202344006 </a:t>
            </a:r>
            <a:r>
              <a:rPr lang="ko-KR" altLang="en-US" sz="3200" dirty="0" err="1">
                <a:solidFill>
                  <a:schemeClr val="bg2">
                    <a:lumMod val="50000"/>
                  </a:schemeClr>
                </a:solidFill>
              </a:rPr>
              <a:t>송윤빈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9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5F979-A876-2C39-6FCE-BEB1229B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dirty="0"/>
              <a:t>계란 영상 분류하기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572DE0-6BDB-CCD8-F300-EC31239E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문제 정의</a:t>
            </a:r>
            <a:endParaRPr lang="en-US" altLang="ko-KR" sz="1800" dirty="0"/>
          </a:p>
          <a:p>
            <a:pPr lvl="1"/>
            <a:r>
              <a:rPr lang="ko-KR" altLang="en-US" sz="1600" b="1" dirty="0"/>
              <a:t>영상데이터 분류</a:t>
            </a:r>
            <a:r>
              <a:rPr lang="en-US" altLang="ko-KR" sz="1600" dirty="0"/>
              <a:t>(</a:t>
            </a:r>
            <a:r>
              <a:rPr lang="ko-KR" altLang="en-US" sz="1600" dirty="0"/>
              <a:t>깨진 계란</a:t>
            </a:r>
            <a:r>
              <a:rPr lang="en-US" altLang="ko-KR" sz="1600" dirty="0"/>
              <a:t>, </a:t>
            </a:r>
            <a:r>
              <a:rPr lang="ko-KR" altLang="en-US" sz="1600" dirty="0"/>
              <a:t>빈 계란</a:t>
            </a:r>
            <a:r>
              <a:rPr lang="en-US" altLang="ko-KR" sz="1600" dirty="0"/>
              <a:t>, </a:t>
            </a:r>
            <a:r>
              <a:rPr lang="ko-KR" altLang="en-US" sz="1600" dirty="0"/>
              <a:t>멀쩡한 계란 영상 분류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입력 변수</a:t>
            </a:r>
            <a:r>
              <a:rPr lang="en-US" altLang="ko-KR" sz="1600" dirty="0"/>
              <a:t>  </a:t>
            </a:r>
            <a:r>
              <a:rPr lang="en-US" altLang="ko-KR" sz="1600"/>
              <a:t>:  40*40 </a:t>
            </a:r>
            <a:r>
              <a:rPr lang="ko-KR" altLang="en-US" sz="1600" dirty="0"/>
              <a:t>픽셀영상</a:t>
            </a:r>
            <a:endParaRPr lang="en-US" altLang="ko-KR" sz="1600" dirty="0"/>
          </a:p>
          <a:p>
            <a:pPr lvl="1"/>
            <a:r>
              <a:rPr lang="ko-KR" altLang="en-US" sz="1600" dirty="0"/>
              <a:t>출력 변수 </a:t>
            </a:r>
            <a:r>
              <a:rPr lang="en-US" altLang="ko-KR" sz="1600" dirty="0"/>
              <a:t>:  ‘crack’, ‘empty’, ‘good’ (</a:t>
            </a:r>
            <a:r>
              <a:rPr lang="ko-KR" altLang="en-US" sz="1600" dirty="0"/>
              <a:t>깨진 계란</a:t>
            </a:r>
            <a:r>
              <a:rPr lang="en-US" altLang="ko-KR" sz="1600" dirty="0"/>
              <a:t>, </a:t>
            </a:r>
            <a:r>
              <a:rPr lang="ko-KR" altLang="en-US" sz="1600" dirty="0"/>
              <a:t>빈 계란</a:t>
            </a:r>
            <a:r>
              <a:rPr lang="en-US" altLang="ko-KR" sz="1600" dirty="0"/>
              <a:t>, </a:t>
            </a:r>
            <a:r>
              <a:rPr lang="ko-KR" altLang="en-US" sz="1600" dirty="0"/>
              <a:t>멀쩡한 계란 </a:t>
            </a:r>
            <a:r>
              <a:rPr lang="en-US" altLang="ko-KR" sz="1600" dirty="0"/>
              <a:t>)</a:t>
            </a:r>
          </a:p>
          <a:p>
            <a:r>
              <a:rPr lang="ko-KR" altLang="en-US" sz="1800" dirty="0"/>
              <a:t>데이터 설명</a:t>
            </a:r>
            <a:endParaRPr lang="en-US" altLang="ko-KR" sz="1800" dirty="0"/>
          </a:p>
          <a:p>
            <a:pPr lvl="1"/>
            <a:r>
              <a:rPr lang="ko-KR" altLang="en-US" sz="1600" dirty="0"/>
              <a:t>데이터 개수</a:t>
            </a:r>
            <a:r>
              <a:rPr lang="en-US" altLang="ko-KR" sz="1600" dirty="0"/>
              <a:t> : </a:t>
            </a:r>
            <a:r>
              <a:rPr lang="ko-KR" altLang="en-US" sz="1600" dirty="0"/>
              <a:t>총</a:t>
            </a:r>
            <a:r>
              <a:rPr lang="en-US" altLang="ko-KR" sz="1600" dirty="0"/>
              <a:t> 569</a:t>
            </a:r>
            <a:r>
              <a:rPr lang="ko-KR" altLang="en-US" sz="1600" dirty="0"/>
              <a:t>장의 이미지파일 </a:t>
            </a:r>
            <a:r>
              <a:rPr lang="en-US" altLang="ko-KR" sz="1600" dirty="0"/>
              <a:t>(</a:t>
            </a:r>
            <a:r>
              <a:rPr lang="ko-KR" altLang="en-US" sz="1600" dirty="0"/>
              <a:t>훈련데이터 </a:t>
            </a:r>
            <a:r>
              <a:rPr lang="en-US" altLang="ko-KR" sz="1600" dirty="0"/>
              <a:t>542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테스트데이터 </a:t>
            </a:r>
            <a:r>
              <a:rPr lang="en-US" altLang="ko-KR" sz="1600" dirty="0"/>
              <a:t>27</a:t>
            </a:r>
            <a:r>
              <a:rPr lang="ko-KR" altLang="en-US" sz="1600" dirty="0"/>
              <a:t>개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600" dirty="0"/>
              <a:t>속성 </a:t>
            </a:r>
            <a:r>
              <a:rPr lang="en-US" altLang="ko-KR" sz="1600" dirty="0"/>
              <a:t>: 3</a:t>
            </a:r>
            <a:r>
              <a:rPr lang="ko-KR" altLang="en-US" sz="1600" dirty="0"/>
              <a:t>개</a:t>
            </a:r>
            <a:r>
              <a:rPr lang="en-US" altLang="ko-KR" sz="1600" dirty="0"/>
              <a:t>( ‘crack’, ‘empty’, ‘good’)</a:t>
            </a:r>
          </a:p>
          <a:p>
            <a:pPr lvl="1"/>
            <a:r>
              <a:rPr lang="en-US" altLang="ko-KR" sz="1600" dirty="0"/>
              <a:t>training data, test data </a:t>
            </a:r>
            <a:r>
              <a:rPr lang="ko-KR" altLang="en-US" sz="1600" dirty="0"/>
              <a:t>비율 </a:t>
            </a:r>
            <a:r>
              <a:rPr lang="en-US" altLang="ko-KR" sz="1600" dirty="0"/>
              <a:t>: training data 80%, test data 20%</a:t>
            </a:r>
          </a:p>
          <a:p>
            <a:pPr lvl="1"/>
            <a:r>
              <a:rPr lang="ko-KR" altLang="en-US" sz="1600" dirty="0"/>
              <a:t>검증 데이터 비율 </a:t>
            </a:r>
            <a:r>
              <a:rPr lang="en-US" altLang="ko-KR" sz="1600" dirty="0"/>
              <a:t>: </a:t>
            </a:r>
            <a:r>
              <a:rPr lang="ko-KR" altLang="en-US" sz="1600" dirty="0"/>
              <a:t>학습데이터 중</a:t>
            </a:r>
            <a:r>
              <a:rPr lang="en-US" altLang="ko-KR" sz="1600" dirty="0"/>
              <a:t> 20%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ko-KR" altLang="en-US" sz="1800" dirty="0" err="1"/>
              <a:t>전처리</a:t>
            </a:r>
            <a:r>
              <a:rPr lang="ko-KR" altLang="en-US" sz="1800" dirty="0"/>
              <a:t> 과정 </a:t>
            </a:r>
            <a:r>
              <a:rPr lang="en-US" altLang="ko-KR" sz="1800" dirty="0"/>
              <a:t>: </a:t>
            </a:r>
            <a:r>
              <a:rPr lang="en-US" altLang="ko-KR" sz="1600" b="0" dirty="0"/>
              <a:t>OpenCV(</a:t>
            </a:r>
            <a:r>
              <a:rPr lang="ko-KR" altLang="en-US" sz="1600" b="0" dirty="0"/>
              <a:t>이미지 크기 조정</a:t>
            </a:r>
            <a:r>
              <a:rPr lang="en-US" altLang="ko-KR" sz="1600" b="0" dirty="0"/>
              <a:t>), </a:t>
            </a:r>
            <a:r>
              <a:rPr lang="en-US" altLang="ko-KR" sz="1600" b="0" dirty="0" err="1"/>
              <a:t>Numpy</a:t>
            </a:r>
            <a:r>
              <a:rPr lang="ko-KR" altLang="en-US" sz="1600" b="0" dirty="0"/>
              <a:t> </a:t>
            </a:r>
            <a:r>
              <a:rPr lang="ko-KR" altLang="en-US" sz="1600" b="0" dirty="0" err="1"/>
              <a:t>전처리</a:t>
            </a:r>
            <a:endParaRPr lang="en-US" altLang="ko-KR" sz="1600" b="0" dirty="0"/>
          </a:p>
        </p:txBody>
      </p:sp>
    </p:spTree>
    <p:extLst>
      <p:ext uri="{BB962C8B-B14F-4D97-AF65-F5344CB8AC3E}">
        <p14:creationId xmlns:p14="http://schemas.microsoft.com/office/powerpoint/2010/main" val="110980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FA59F-D737-9E27-C81F-ECE963DC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38B83-5C6F-33CA-55F3-916936EA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4E442-9480-137B-65A8-515337706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수</a:t>
            </a:r>
            <a:r>
              <a:rPr lang="en-US" altLang="ko-KR" dirty="0"/>
              <a:t>: 11</a:t>
            </a:r>
          </a:p>
          <a:p>
            <a:r>
              <a:rPr lang="ko-KR" altLang="en-US" dirty="0"/>
              <a:t>활성화함수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r>
              <a:rPr lang="ko-KR" altLang="en-US" dirty="0"/>
              <a:t>뉴런 수</a:t>
            </a:r>
            <a:r>
              <a:rPr lang="en-US" altLang="ko-KR" dirty="0"/>
              <a:t>: 32-64-128</a:t>
            </a:r>
          </a:p>
          <a:p>
            <a:r>
              <a:rPr lang="en-US" altLang="ko-KR" dirty="0"/>
              <a:t>Kernal</a:t>
            </a:r>
            <a:r>
              <a:rPr lang="ko-KR" altLang="en-US" dirty="0"/>
              <a:t>크기</a:t>
            </a:r>
            <a:r>
              <a:rPr lang="en-US" altLang="ko-KR" dirty="0"/>
              <a:t>: 2x2, 2x2,x3x3</a:t>
            </a:r>
          </a:p>
          <a:p>
            <a:r>
              <a:rPr lang="en-US" altLang="ko-KR" dirty="0"/>
              <a:t>Epoch : 50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: 50</a:t>
            </a:r>
          </a:p>
          <a:p>
            <a:r>
              <a:rPr lang="ko-KR" altLang="en-US" dirty="0" err="1"/>
              <a:t>옵티마이저</a:t>
            </a:r>
            <a:r>
              <a:rPr lang="en-US" altLang="ko-KR" dirty="0"/>
              <a:t>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CCCA5-B77A-D742-A4DA-25F43676C54D}"/>
              </a:ext>
            </a:extLst>
          </p:cNvPr>
          <p:cNvSpPr txBox="1"/>
          <p:nvPr/>
        </p:nvSpPr>
        <p:spPr>
          <a:xfrm>
            <a:off x="7147988" y="397526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5451DA-6B69-0334-CEAB-84345492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88" y="4470864"/>
            <a:ext cx="4401164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3CA0F-6C07-DE54-38F2-FBADF805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AE67C-1472-D651-B28A-99253C030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C8354-70E1-7202-1157-150BC14D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수</a:t>
            </a:r>
            <a:r>
              <a:rPr lang="en-US" altLang="ko-KR" dirty="0"/>
              <a:t>: 13</a:t>
            </a:r>
          </a:p>
          <a:p>
            <a:r>
              <a:rPr lang="ko-KR" altLang="en-US" dirty="0"/>
              <a:t>활성화함수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r>
              <a:rPr lang="ko-KR" altLang="en-US" dirty="0"/>
              <a:t>뉴런 수</a:t>
            </a:r>
            <a:r>
              <a:rPr lang="en-US" altLang="ko-KR" dirty="0"/>
              <a:t>: 64-128-256</a:t>
            </a:r>
          </a:p>
          <a:p>
            <a:r>
              <a:rPr lang="en-US" altLang="ko-KR" dirty="0"/>
              <a:t>Kernal</a:t>
            </a:r>
            <a:r>
              <a:rPr lang="ko-KR" altLang="en-US" dirty="0"/>
              <a:t>크기</a:t>
            </a:r>
            <a:r>
              <a:rPr lang="en-US" altLang="ko-KR" dirty="0"/>
              <a:t>: 3x3, 2x2,x3x3</a:t>
            </a:r>
          </a:p>
          <a:p>
            <a:r>
              <a:rPr lang="en-US" altLang="ko-KR" dirty="0"/>
              <a:t>Epoch : 100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: 100</a:t>
            </a:r>
          </a:p>
          <a:p>
            <a:r>
              <a:rPr lang="ko-KR" altLang="en-US" dirty="0" err="1"/>
              <a:t>옵티마이저</a:t>
            </a:r>
            <a:r>
              <a:rPr lang="en-US" altLang="ko-KR" dirty="0"/>
              <a:t>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F3119-6D23-F67F-2112-2F8EDBEE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988" y="4407730"/>
            <a:ext cx="4267796" cy="1105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03608-2E77-6EED-02C8-EA520B758B36}"/>
              </a:ext>
            </a:extLst>
          </p:cNvPr>
          <p:cNvSpPr txBox="1"/>
          <p:nvPr/>
        </p:nvSpPr>
        <p:spPr>
          <a:xfrm>
            <a:off x="7147988" y="397526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427686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FF83D-2980-4D12-EC4A-7B69FDFB5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53770-FA82-324F-38E2-B490ADE3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DB57F-8473-137A-B39C-FDFCCB16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Layer</a:t>
            </a:r>
            <a:r>
              <a:rPr lang="ko-KR" altLang="en-US" dirty="0"/>
              <a:t>수</a:t>
            </a:r>
            <a:r>
              <a:rPr lang="en-US" altLang="ko-KR" dirty="0"/>
              <a:t>: 11</a:t>
            </a:r>
          </a:p>
          <a:p>
            <a:r>
              <a:rPr lang="ko-KR" altLang="en-US" dirty="0"/>
              <a:t>활성화함수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r>
              <a:rPr lang="ko-KR" altLang="en-US" dirty="0"/>
              <a:t>뉴런 수</a:t>
            </a:r>
            <a:r>
              <a:rPr lang="en-US" altLang="ko-KR" dirty="0"/>
              <a:t>: 64-128-256</a:t>
            </a:r>
          </a:p>
          <a:p>
            <a:r>
              <a:rPr lang="en-US" altLang="ko-KR" dirty="0"/>
              <a:t>Kernal</a:t>
            </a:r>
            <a:r>
              <a:rPr lang="ko-KR" altLang="en-US" dirty="0"/>
              <a:t>크기</a:t>
            </a:r>
            <a:r>
              <a:rPr lang="en-US" altLang="ko-KR" dirty="0"/>
              <a:t>: 3x3, 2x2,x3x3</a:t>
            </a:r>
          </a:p>
          <a:p>
            <a:r>
              <a:rPr lang="en-US" altLang="ko-KR" dirty="0"/>
              <a:t>Epoch : 100</a:t>
            </a:r>
          </a:p>
          <a:p>
            <a:r>
              <a:rPr lang="en-US" altLang="ko-KR" dirty="0" err="1"/>
              <a:t>Batch_size</a:t>
            </a:r>
            <a:r>
              <a:rPr lang="en-US" altLang="ko-KR" dirty="0"/>
              <a:t> : 100</a:t>
            </a:r>
          </a:p>
          <a:p>
            <a:r>
              <a:rPr lang="ko-KR" altLang="en-US" dirty="0" err="1"/>
              <a:t>옵티마이저</a:t>
            </a:r>
            <a:r>
              <a:rPr lang="en-US" altLang="ko-KR" dirty="0"/>
              <a:t>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CEBEA-DBA1-A5F4-0CE5-5A9003937AD6}"/>
              </a:ext>
            </a:extLst>
          </p:cNvPr>
          <p:cNvSpPr txBox="1"/>
          <p:nvPr/>
        </p:nvSpPr>
        <p:spPr>
          <a:xfrm>
            <a:off x="7147988" y="3975264"/>
            <a:ext cx="179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9F5194-F2B2-AE3E-D934-011C4C5F0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81" y="4639060"/>
            <a:ext cx="457263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2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65368-FE6D-3FFF-CCCC-89AC7FE13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4E0C4-A9CA-4297-1C2F-5DFD4AC3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867F2-451A-2E73-8C07-75914437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Layer</a:t>
            </a:r>
            <a:r>
              <a:rPr lang="ko-KR" altLang="en-US" dirty="0"/>
              <a:t>수</a:t>
            </a:r>
            <a:r>
              <a:rPr lang="en-US" altLang="ko-KR" dirty="0"/>
              <a:t>: 11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활성화함수</a:t>
            </a:r>
            <a:r>
              <a:rPr lang="en-US" altLang="ko-KR" dirty="0"/>
              <a:t>: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en-US" altLang="ko-KR" dirty="0" err="1"/>
              <a:t>sparse_categorical_crossentropy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뉴런 수</a:t>
            </a:r>
            <a:r>
              <a:rPr lang="en-US" altLang="ko-KR" dirty="0"/>
              <a:t>: 64-128-256</a:t>
            </a:r>
          </a:p>
          <a:p>
            <a:pPr marL="0" indent="0">
              <a:buNone/>
            </a:pPr>
            <a:r>
              <a:rPr lang="en-US" altLang="ko-KR" dirty="0"/>
              <a:t>- Kernal</a:t>
            </a:r>
            <a:r>
              <a:rPr lang="ko-KR" altLang="en-US" dirty="0"/>
              <a:t>크기</a:t>
            </a:r>
            <a:r>
              <a:rPr lang="en-US" altLang="ko-KR" dirty="0"/>
              <a:t>: 3x3, 2x2, 3x3</a:t>
            </a:r>
          </a:p>
          <a:p>
            <a:pPr marL="0" indent="0">
              <a:buNone/>
            </a:pPr>
            <a:r>
              <a:rPr lang="en-US" altLang="ko-KR" dirty="0"/>
              <a:t>- Epoch : 100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err="1"/>
              <a:t>Batch_size</a:t>
            </a:r>
            <a:r>
              <a:rPr lang="en-US" altLang="ko-KR" dirty="0"/>
              <a:t> : 100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옵티마이저</a:t>
            </a:r>
            <a:r>
              <a:rPr lang="en-US" altLang="ko-KR" dirty="0"/>
              <a:t>: </a:t>
            </a:r>
            <a:r>
              <a:rPr lang="en-US" altLang="ko-KR" dirty="0" err="1"/>
              <a:t>adam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3424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BB933-4D73-365C-F1A5-262E2C41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FD6D9-F5EE-34DB-DE04-3478E54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5E3C6-9D7E-B568-473A-B63EB8506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최종 </a:t>
            </a:r>
            <a:r>
              <a:rPr lang="ko-KR" altLang="en-US" b="0" dirty="0" err="1"/>
              <a:t>하이퍼</a:t>
            </a:r>
            <a:r>
              <a:rPr lang="ko-KR" altLang="en-US" b="0" dirty="0"/>
              <a:t> 파라미터가 </a:t>
            </a:r>
            <a:r>
              <a:rPr lang="en-US" altLang="ko-KR" b="0" dirty="0"/>
              <a:t>Layer</a:t>
            </a:r>
            <a:r>
              <a:rPr lang="ko-KR" altLang="en-US" b="0" dirty="0"/>
              <a:t>수</a:t>
            </a:r>
            <a:r>
              <a:rPr lang="en-US" altLang="ko-KR" b="0" dirty="0"/>
              <a:t>: 11, </a:t>
            </a:r>
            <a:r>
              <a:rPr lang="ko-KR" altLang="en-US" b="0" dirty="0"/>
              <a:t>활성화함수</a:t>
            </a:r>
            <a:r>
              <a:rPr lang="en-US" altLang="ko-KR" b="0" dirty="0"/>
              <a:t>: </a:t>
            </a:r>
            <a:r>
              <a:rPr lang="en-US" altLang="ko-KR" b="0" dirty="0" err="1"/>
              <a:t>relu</a:t>
            </a:r>
            <a:r>
              <a:rPr lang="en-US" altLang="ko-KR" b="0" dirty="0"/>
              <a:t>, </a:t>
            </a:r>
            <a:r>
              <a:rPr lang="en-US" altLang="ko-KR" b="0" dirty="0" err="1"/>
              <a:t>softmax</a:t>
            </a:r>
            <a:r>
              <a:rPr lang="en-US" altLang="ko-KR" b="0" dirty="0"/>
              <a:t>,</a:t>
            </a:r>
          </a:p>
          <a:p>
            <a:pPr marL="0" indent="0">
              <a:buNone/>
            </a:pPr>
            <a:r>
              <a:rPr lang="en-US" altLang="ko-KR" b="0" dirty="0"/>
              <a:t> </a:t>
            </a:r>
            <a:r>
              <a:rPr lang="ko-KR" altLang="en-US" b="0" dirty="0"/>
              <a:t>손실함수</a:t>
            </a:r>
            <a:r>
              <a:rPr lang="en-US" altLang="ko-KR" b="0" dirty="0"/>
              <a:t>: </a:t>
            </a:r>
            <a:r>
              <a:rPr lang="en-US" altLang="ko-KR" b="0" dirty="0" err="1"/>
              <a:t>sparse_categorical_crossentropy</a:t>
            </a:r>
            <a:r>
              <a:rPr lang="en-US" altLang="ko-KR" b="0" dirty="0"/>
              <a:t>, </a:t>
            </a:r>
            <a:r>
              <a:rPr lang="ko-KR" altLang="en-US" b="0" dirty="0"/>
              <a:t>뉴런 수</a:t>
            </a:r>
            <a:r>
              <a:rPr lang="en-US" altLang="ko-KR" b="0" dirty="0"/>
              <a:t>: 64-128-256, Kernal</a:t>
            </a:r>
            <a:r>
              <a:rPr lang="ko-KR" altLang="en-US" b="0" dirty="0"/>
              <a:t>크기</a:t>
            </a:r>
            <a:r>
              <a:rPr lang="en-US" altLang="ko-KR" b="0" dirty="0"/>
              <a:t>: 3x3, 2x2, 3x3,</a:t>
            </a:r>
          </a:p>
          <a:p>
            <a:pPr marL="0" indent="0">
              <a:buNone/>
            </a:pPr>
            <a:r>
              <a:rPr lang="en-US" altLang="ko-KR" b="0" dirty="0"/>
              <a:t>Epoch : 100, </a:t>
            </a:r>
            <a:r>
              <a:rPr lang="en-US" altLang="ko-KR" b="0" dirty="0" err="1"/>
              <a:t>Batch_size</a:t>
            </a:r>
            <a:r>
              <a:rPr lang="en-US" altLang="ko-KR" b="0" dirty="0"/>
              <a:t> : 100, </a:t>
            </a:r>
            <a:r>
              <a:rPr lang="ko-KR" altLang="en-US" b="0" dirty="0" err="1"/>
              <a:t>옵티마이저</a:t>
            </a:r>
            <a:r>
              <a:rPr lang="en-US" altLang="ko-KR" b="0" dirty="0"/>
              <a:t>: </a:t>
            </a:r>
            <a:r>
              <a:rPr lang="en-US" altLang="ko-KR" b="0" dirty="0" err="1"/>
              <a:t>adam</a:t>
            </a:r>
            <a:r>
              <a:rPr lang="en-US" altLang="ko-KR" b="0" dirty="0"/>
              <a:t> </a:t>
            </a:r>
            <a:r>
              <a:rPr lang="ko-KR" altLang="en-US" b="0" dirty="0" err="1"/>
              <a:t>일때가</a:t>
            </a:r>
            <a:r>
              <a:rPr lang="ko-KR" altLang="en-US" b="0" dirty="0"/>
              <a:t> 이미지 </a:t>
            </a:r>
            <a:r>
              <a:rPr lang="en-US" altLang="ko-KR" dirty="0"/>
              <a:t>27</a:t>
            </a:r>
            <a:r>
              <a:rPr lang="ko-KR" altLang="en-US" dirty="0"/>
              <a:t>장 중 </a:t>
            </a:r>
            <a:r>
              <a:rPr lang="en-US" altLang="ko-KR" dirty="0"/>
              <a:t>24</a:t>
            </a:r>
            <a:r>
              <a:rPr lang="ko-KR" altLang="en-US" dirty="0"/>
              <a:t>장을 분류</a:t>
            </a:r>
            <a:r>
              <a:rPr lang="ko-KR" altLang="en-US" b="0" dirty="0"/>
              <a:t>함으로써 </a:t>
            </a:r>
            <a:r>
              <a:rPr lang="en-US" altLang="ko-KR" dirty="0"/>
              <a:t>3</a:t>
            </a:r>
            <a:r>
              <a:rPr lang="ko-KR" altLang="en-US" dirty="0"/>
              <a:t>차 테스트의 구조가 가장 좋다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8629024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0DF9F47E88B047A0695E9C3DC9F515" ma:contentTypeVersion="0" ma:contentTypeDescription="새 문서를 만듭니다." ma:contentTypeScope="" ma:versionID="47b515163c9168915aada0812911783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98509c16e2068e4d5d0612c501c1975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0C208C-AED1-4440-9261-53183403D2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D8169E-24A0-4D43-A686-0BE92F93E254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62EBFE-E179-4536-9B4A-59F3E0187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13522</TotalTime>
  <Words>374</Words>
  <Application>Microsoft Office PowerPoint</Application>
  <PresentationFormat>와이드스크린</PresentationFormat>
  <Paragraphs>62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Calibri</vt:lpstr>
      <vt:lpstr>Wingdings</vt:lpstr>
      <vt:lpstr>디자인 사용자 지정</vt:lpstr>
      <vt:lpstr>PowerPoint 프레젠테이션</vt:lpstr>
      <vt:lpstr>주제 : 계란 영상 분류하기</vt:lpstr>
      <vt:lpstr>1차 테스트</vt:lpstr>
      <vt:lpstr>2차 테스트</vt:lpstr>
      <vt:lpstr>3차 테스트</vt:lpstr>
      <vt:lpstr>테스트 결과</vt:lpstr>
      <vt:lpstr>테스트 결과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kimonero22@naver.com</cp:lastModifiedBy>
  <cp:revision>953</cp:revision>
  <dcterms:created xsi:type="dcterms:W3CDTF">2019-03-14T00:45:06Z</dcterms:created>
  <dcterms:modified xsi:type="dcterms:W3CDTF">2025-06-10T15:54:53Z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C:\Users\ulsiguya\Desktop\SR Template wide.pptx</vt:lpwstr>
  </property>
  <property fmtid="{D5CDD505-2E9C-101B-9397-08002B2CF9AE}" pid="4" name="ContentTypeId">
    <vt:lpwstr>0x010100A30DF9F47E88B047A0695E9C3DC9F515</vt:lpwstr>
  </property>
</Properties>
</file>