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0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0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6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4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2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0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AB32-12A9-4766-AAE4-6EEF2ABF8686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694C-089C-4871-BD98-E537DD40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4478216" y="2206870"/>
            <a:ext cx="3223846" cy="197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0" dirty="0"/>
              <a:t>2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2342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0844" y="3042893"/>
            <a:ext cx="5891350" cy="197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0" dirty="0" smtClean="0"/>
              <a:t>소화기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3445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223846" cy="19782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2000" dirty="0" smtClean="0"/>
              <a:t>야구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8722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3440" y="2572631"/>
            <a:ext cx="5042263" cy="197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0" smtClean="0"/>
              <a:t>의자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61940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5349" y="2833887"/>
            <a:ext cx="6230982" cy="19782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12000" smtClean="0"/>
              <a:t>스파이더맨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53986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5" y="2206870"/>
            <a:ext cx="4260835" cy="19782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12000" smtClean="0"/>
              <a:t>미어캣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42021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223846" cy="19782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2000" dirty="0" err="1" smtClean="0"/>
              <a:t>삐짐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8880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0193" y="2376688"/>
            <a:ext cx="4480560" cy="197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0" dirty="0" err="1" smtClean="0"/>
              <a:t>엑소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0395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4091018" cy="19782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12000" smtClean="0"/>
              <a:t>삼겹살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7436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216" y="2206870"/>
            <a:ext cx="3223846" cy="19782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2000" dirty="0" smtClean="0"/>
              <a:t>스모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33827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</cp:revision>
  <dcterms:created xsi:type="dcterms:W3CDTF">2023-02-27T07:41:16Z</dcterms:created>
  <dcterms:modified xsi:type="dcterms:W3CDTF">2023-02-27T07:45:22Z</dcterms:modified>
</cp:coreProperties>
</file>