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0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0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6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4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0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478216" y="2206870"/>
            <a:ext cx="3223846" cy="197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0" dirty="0"/>
              <a:t>3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2342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0844" y="3042893"/>
            <a:ext cx="5891350" cy="1978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2000" smtClean="0"/>
              <a:t>전기장</a:t>
            </a:r>
            <a:r>
              <a:rPr lang="ko-KR" altLang="en-US" sz="12000" smtClean="0"/>
              <a:t>판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3445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223846" cy="1978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2000" dirty="0" smtClean="0"/>
              <a:t>수영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8722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5349" y="2833887"/>
            <a:ext cx="5042263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dirty="0" smtClean="0"/>
              <a:t>안경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61940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5349" y="2833887"/>
            <a:ext cx="5042263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dirty="0" smtClean="0"/>
              <a:t>슈퍼맨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53986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223846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dirty="0" smtClean="0"/>
              <a:t>말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42021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633818" cy="19782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12000" smtClean="0"/>
              <a:t>기대감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8880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7416" y="3042893"/>
            <a:ext cx="4480560" cy="19782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12000" dirty="0" smtClean="0"/>
              <a:t>소녀시대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0395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223846" cy="1978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2000" dirty="0" smtClean="0"/>
              <a:t>김밥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7436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223846" cy="1978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2000" dirty="0" smtClean="0"/>
              <a:t>스모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33827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</cp:revision>
  <dcterms:created xsi:type="dcterms:W3CDTF">2023-02-27T07:41:16Z</dcterms:created>
  <dcterms:modified xsi:type="dcterms:W3CDTF">2023-02-27T07:46:26Z</dcterms:modified>
</cp:coreProperties>
</file>