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0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6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4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478216" y="2206870"/>
            <a:ext cx="3223846" cy="197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0" dirty="0" smtClean="0"/>
              <a:t>5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2342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6398" y="2481190"/>
            <a:ext cx="5891350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붓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3445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smtClean="0"/>
              <a:t>골프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8722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5349" y="2833887"/>
            <a:ext cx="5042263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카메라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6194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8251" y="2833887"/>
            <a:ext cx="8830492" cy="19782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12000" dirty="0" err="1" smtClean="0"/>
              <a:t>닥터스트레인지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53986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smtClean="0"/>
              <a:t>타조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4202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633818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짜증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8880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7416" y="3042893"/>
            <a:ext cx="4480560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싸이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0395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57601" y="2206870"/>
            <a:ext cx="5081450" cy="19782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12000" smtClean="0"/>
              <a:t>스파게티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7436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8331" y="2206870"/>
            <a:ext cx="6740435" cy="1978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12000" smtClean="0"/>
              <a:t>장대높이뛰기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33827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</cp:revision>
  <dcterms:created xsi:type="dcterms:W3CDTF">2023-02-27T07:41:16Z</dcterms:created>
  <dcterms:modified xsi:type="dcterms:W3CDTF">2023-02-27T07:48:35Z</dcterms:modified>
</cp:coreProperties>
</file>