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35.jpg" ContentType="image/jpeg"/>
  <Override PartName="/ppt/media/image137.jpg" ContentType="image/jpeg"/>
  <Override PartName="/ppt/media/image138.jpg" ContentType="image/jpeg"/>
  <Override PartName="/ppt/media/image139.jpg" ContentType="image/jpeg"/>
  <Override PartName="/ppt/media/image140.jpg" ContentType="image/jpeg"/>
  <Override PartName="/ppt/media/image141.jpg" ContentType="image/jpeg"/>
  <Override PartName="/ppt/media/image142.jpg" ContentType="image/jpeg"/>
  <Override PartName="/ppt/media/image14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72" r:id="rId16"/>
    <p:sldId id="273" r:id="rId17"/>
    <p:sldId id="274" r:id="rId18"/>
    <p:sldId id="268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1476" y="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9" y="585596"/>
            <a:ext cx="9870440" cy="54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4161" y="2836926"/>
            <a:ext cx="584708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g"/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50" Type="http://schemas.openxmlformats.org/officeDocument/2006/relationships/image" Target="../media/image53.png"/><Relationship Id="rId55" Type="http://schemas.openxmlformats.org/officeDocument/2006/relationships/image" Target="../media/image58.png"/><Relationship Id="rId63" Type="http://schemas.openxmlformats.org/officeDocument/2006/relationships/image" Target="../media/image6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image" Target="../media/image61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png"/><Relationship Id="rId57" Type="http://schemas.openxmlformats.org/officeDocument/2006/relationships/image" Target="../media/image60.png"/><Relationship Id="rId61" Type="http://schemas.openxmlformats.org/officeDocument/2006/relationships/image" Target="../media/image64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8" Type="http://schemas.openxmlformats.org/officeDocument/2006/relationships/image" Target="../media/image11.png"/><Relationship Id="rId51" Type="http://schemas.openxmlformats.org/officeDocument/2006/relationships/image" Target="../media/image54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59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73.png"/><Relationship Id="rId26" Type="http://schemas.openxmlformats.org/officeDocument/2006/relationships/image" Target="../media/image38.png"/><Relationship Id="rId39" Type="http://schemas.openxmlformats.org/officeDocument/2006/relationships/image" Target="../media/image61.png"/><Relationship Id="rId21" Type="http://schemas.openxmlformats.org/officeDocument/2006/relationships/image" Target="../media/image75.png"/><Relationship Id="rId34" Type="http://schemas.openxmlformats.org/officeDocument/2006/relationships/image" Target="../media/image80.png"/><Relationship Id="rId42" Type="http://schemas.openxmlformats.org/officeDocument/2006/relationships/image" Target="../media/image83.png"/><Relationship Id="rId47" Type="http://schemas.openxmlformats.org/officeDocument/2006/relationships/image" Target="../media/image86.png"/><Relationship Id="rId50" Type="http://schemas.openxmlformats.org/officeDocument/2006/relationships/image" Target="../media/image89.png"/><Relationship Id="rId55" Type="http://schemas.openxmlformats.org/officeDocument/2006/relationships/image" Target="../media/image94.png"/><Relationship Id="rId63" Type="http://schemas.openxmlformats.org/officeDocument/2006/relationships/image" Target="../media/image100.png"/><Relationship Id="rId68" Type="http://schemas.openxmlformats.org/officeDocument/2006/relationships/image" Target="../media/image105.png"/><Relationship Id="rId76" Type="http://schemas.openxmlformats.org/officeDocument/2006/relationships/image" Target="../media/image113.png"/><Relationship Id="rId7" Type="http://schemas.openxmlformats.org/officeDocument/2006/relationships/image" Target="../media/image72.png"/><Relationship Id="rId71" Type="http://schemas.openxmlformats.org/officeDocument/2006/relationships/image" Target="../media/image108.png"/><Relationship Id="rId2" Type="http://schemas.openxmlformats.org/officeDocument/2006/relationships/image" Target="../media/image69.jpg"/><Relationship Id="rId16" Type="http://schemas.openxmlformats.org/officeDocument/2006/relationships/image" Target="../media/image17.png"/><Relationship Id="rId29" Type="http://schemas.openxmlformats.org/officeDocument/2006/relationships/image" Target="../media/image77.png"/><Relationship Id="rId11" Type="http://schemas.openxmlformats.org/officeDocument/2006/relationships/image" Target="../media/image12.png"/><Relationship Id="rId24" Type="http://schemas.openxmlformats.org/officeDocument/2006/relationships/image" Target="../media/image60.png"/><Relationship Id="rId32" Type="http://schemas.openxmlformats.org/officeDocument/2006/relationships/image" Target="../media/image40.png"/><Relationship Id="rId37" Type="http://schemas.openxmlformats.org/officeDocument/2006/relationships/image" Target="../media/image66.png"/><Relationship Id="rId40" Type="http://schemas.openxmlformats.org/officeDocument/2006/relationships/image" Target="../media/image81.png"/><Relationship Id="rId45" Type="http://schemas.openxmlformats.org/officeDocument/2006/relationships/image" Target="../media/image20.png"/><Relationship Id="rId53" Type="http://schemas.openxmlformats.org/officeDocument/2006/relationships/image" Target="../media/image92.png"/><Relationship Id="rId58" Type="http://schemas.openxmlformats.org/officeDocument/2006/relationships/image" Target="../media/image23.png"/><Relationship Id="rId66" Type="http://schemas.openxmlformats.org/officeDocument/2006/relationships/image" Target="../media/image103.png"/><Relationship Id="rId74" Type="http://schemas.openxmlformats.org/officeDocument/2006/relationships/image" Target="../media/image111.png"/><Relationship Id="rId5" Type="http://schemas.openxmlformats.org/officeDocument/2006/relationships/image" Target="../media/image70.png"/><Relationship Id="rId15" Type="http://schemas.openxmlformats.org/officeDocument/2006/relationships/image" Target="../media/image16.png"/><Relationship Id="rId23" Type="http://schemas.openxmlformats.org/officeDocument/2006/relationships/image" Target="../media/image34.png"/><Relationship Id="rId28" Type="http://schemas.openxmlformats.org/officeDocument/2006/relationships/image" Target="../media/image49.png"/><Relationship Id="rId36" Type="http://schemas.openxmlformats.org/officeDocument/2006/relationships/image" Target="../media/image65.png"/><Relationship Id="rId49" Type="http://schemas.openxmlformats.org/officeDocument/2006/relationships/image" Target="../media/image88.png"/><Relationship Id="rId57" Type="http://schemas.openxmlformats.org/officeDocument/2006/relationships/image" Target="../media/image96.png"/><Relationship Id="rId61" Type="http://schemas.openxmlformats.org/officeDocument/2006/relationships/image" Target="../media/image98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31" Type="http://schemas.openxmlformats.org/officeDocument/2006/relationships/image" Target="../media/image53.png"/><Relationship Id="rId44" Type="http://schemas.openxmlformats.org/officeDocument/2006/relationships/image" Target="../media/image85.png"/><Relationship Id="rId52" Type="http://schemas.openxmlformats.org/officeDocument/2006/relationships/image" Target="../media/image91.png"/><Relationship Id="rId60" Type="http://schemas.openxmlformats.org/officeDocument/2006/relationships/image" Target="../media/image24.png"/><Relationship Id="rId65" Type="http://schemas.openxmlformats.org/officeDocument/2006/relationships/image" Target="../media/image102.png"/><Relationship Id="rId73" Type="http://schemas.openxmlformats.org/officeDocument/2006/relationships/image" Target="../media/image110.png"/><Relationship Id="rId78" Type="http://schemas.openxmlformats.org/officeDocument/2006/relationships/image" Target="../media/image11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2.png"/><Relationship Id="rId27" Type="http://schemas.openxmlformats.org/officeDocument/2006/relationships/image" Target="../media/image39.png"/><Relationship Id="rId30" Type="http://schemas.openxmlformats.org/officeDocument/2006/relationships/image" Target="../media/image78.png"/><Relationship Id="rId35" Type="http://schemas.openxmlformats.org/officeDocument/2006/relationships/image" Target="../media/image64.png"/><Relationship Id="rId43" Type="http://schemas.openxmlformats.org/officeDocument/2006/relationships/image" Target="../media/image84.png"/><Relationship Id="rId48" Type="http://schemas.openxmlformats.org/officeDocument/2006/relationships/image" Target="../media/image87.png"/><Relationship Id="rId56" Type="http://schemas.openxmlformats.org/officeDocument/2006/relationships/image" Target="../media/image95.png"/><Relationship Id="rId64" Type="http://schemas.openxmlformats.org/officeDocument/2006/relationships/image" Target="../media/image101.png"/><Relationship Id="rId69" Type="http://schemas.openxmlformats.org/officeDocument/2006/relationships/image" Target="../media/image106.png"/><Relationship Id="rId77" Type="http://schemas.openxmlformats.org/officeDocument/2006/relationships/image" Target="../media/image114.png"/><Relationship Id="rId8" Type="http://schemas.openxmlformats.org/officeDocument/2006/relationships/image" Target="../media/image9.png"/><Relationship Id="rId51" Type="http://schemas.openxmlformats.org/officeDocument/2006/relationships/image" Target="../media/image90.png"/><Relationship Id="rId72" Type="http://schemas.openxmlformats.org/officeDocument/2006/relationships/image" Target="../media/image109.png"/><Relationship Id="rId3" Type="http://schemas.openxmlformats.org/officeDocument/2006/relationships/image" Target="../media/image67.png"/><Relationship Id="rId12" Type="http://schemas.openxmlformats.org/officeDocument/2006/relationships/image" Target="../media/image13.png"/><Relationship Id="rId17" Type="http://schemas.openxmlformats.org/officeDocument/2006/relationships/image" Target="../media/image26.png"/><Relationship Id="rId25" Type="http://schemas.openxmlformats.org/officeDocument/2006/relationships/image" Target="../media/image76.png"/><Relationship Id="rId33" Type="http://schemas.openxmlformats.org/officeDocument/2006/relationships/image" Target="../media/image79.png"/><Relationship Id="rId38" Type="http://schemas.openxmlformats.org/officeDocument/2006/relationships/image" Target="../media/image42.png"/><Relationship Id="rId46" Type="http://schemas.openxmlformats.org/officeDocument/2006/relationships/image" Target="../media/image19.png"/><Relationship Id="rId59" Type="http://schemas.openxmlformats.org/officeDocument/2006/relationships/image" Target="../media/image97.png"/><Relationship Id="rId67" Type="http://schemas.openxmlformats.org/officeDocument/2006/relationships/image" Target="../media/image104.png"/><Relationship Id="rId20" Type="http://schemas.openxmlformats.org/officeDocument/2006/relationships/image" Target="../media/image74.png"/><Relationship Id="rId41" Type="http://schemas.openxmlformats.org/officeDocument/2006/relationships/image" Target="../media/image82.png"/><Relationship Id="rId54" Type="http://schemas.openxmlformats.org/officeDocument/2006/relationships/image" Target="../media/image93.png"/><Relationship Id="rId62" Type="http://schemas.openxmlformats.org/officeDocument/2006/relationships/image" Target="../media/image99.png"/><Relationship Id="rId70" Type="http://schemas.openxmlformats.org/officeDocument/2006/relationships/image" Target="../media/image107.png"/><Relationship Id="rId75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2.png"/><Relationship Id="rId26" Type="http://schemas.openxmlformats.org/officeDocument/2006/relationships/image" Target="../media/image123.png"/><Relationship Id="rId3" Type="http://schemas.openxmlformats.org/officeDocument/2006/relationships/image" Target="../media/image7.png"/><Relationship Id="rId21" Type="http://schemas.openxmlformats.org/officeDocument/2006/relationships/image" Target="../media/image39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5" Type="http://schemas.openxmlformats.org/officeDocument/2006/relationships/image" Target="../media/image122.png"/><Relationship Id="rId33" Type="http://schemas.openxmlformats.org/officeDocument/2006/relationships/image" Target="../media/image102.png"/><Relationship Id="rId2" Type="http://schemas.openxmlformats.org/officeDocument/2006/relationships/image" Target="../media/image116.jpg"/><Relationship Id="rId16" Type="http://schemas.openxmlformats.org/officeDocument/2006/relationships/image" Target="../media/image14.png"/><Relationship Id="rId20" Type="http://schemas.openxmlformats.org/officeDocument/2006/relationships/image" Target="../media/image60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19.png"/><Relationship Id="rId24" Type="http://schemas.openxmlformats.org/officeDocument/2006/relationships/image" Target="../media/image121.png"/><Relationship Id="rId32" Type="http://schemas.openxmlformats.org/officeDocument/2006/relationships/image" Target="../media/image126.png"/><Relationship Id="rId5" Type="http://schemas.openxmlformats.org/officeDocument/2006/relationships/image" Target="../media/image118.png"/><Relationship Id="rId15" Type="http://schemas.openxmlformats.org/officeDocument/2006/relationships/image" Target="../media/image18.png"/><Relationship Id="rId23" Type="http://schemas.openxmlformats.org/officeDocument/2006/relationships/image" Target="../media/image120.png"/><Relationship Id="rId28" Type="http://schemas.openxmlformats.org/officeDocument/2006/relationships/image" Target="../media/image42.png"/><Relationship Id="rId10" Type="http://schemas.openxmlformats.org/officeDocument/2006/relationships/image" Target="../media/image13.png"/><Relationship Id="rId19" Type="http://schemas.openxmlformats.org/officeDocument/2006/relationships/image" Target="../media/image34.png"/><Relationship Id="rId31" Type="http://schemas.openxmlformats.org/officeDocument/2006/relationships/image" Target="../media/image125.png"/><Relationship Id="rId4" Type="http://schemas.openxmlformats.org/officeDocument/2006/relationships/image" Target="../media/image11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40.png"/><Relationship Id="rId27" Type="http://schemas.openxmlformats.org/officeDocument/2006/relationships/image" Target="../media/image66.png"/><Relationship Id="rId30" Type="http://schemas.openxmlformats.org/officeDocument/2006/relationships/image" Target="../media/image1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19.png"/><Relationship Id="rId26" Type="http://schemas.openxmlformats.org/officeDocument/2006/relationships/image" Target="../media/image40.png"/><Relationship Id="rId39" Type="http://schemas.openxmlformats.org/officeDocument/2006/relationships/image" Target="../media/image125.png"/><Relationship Id="rId3" Type="http://schemas.openxmlformats.org/officeDocument/2006/relationships/image" Target="../media/image71.png"/><Relationship Id="rId21" Type="http://schemas.openxmlformats.org/officeDocument/2006/relationships/image" Target="../media/image21.png"/><Relationship Id="rId34" Type="http://schemas.openxmlformats.org/officeDocument/2006/relationships/image" Target="../media/image133.png"/><Relationship Id="rId7" Type="http://schemas.openxmlformats.org/officeDocument/2006/relationships/image" Target="../media/image11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9.png"/><Relationship Id="rId33" Type="http://schemas.openxmlformats.org/officeDocument/2006/relationships/image" Target="../media/image61.png"/><Relationship Id="rId38" Type="http://schemas.openxmlformats.org/officeDocument/2006/relationships/image" Target="../media/image124.png"/><Relationship Id="rId2" Type="http://schemas.openxmlformats.org/officeDocument/2006/relationships/image" Target="../media/image127.jp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2.png"/><Relationship Id="rId24" Type="http://schemas.openxmlformats.org/officeDocument/2006/relationships/image" Target="../media/image60.png"/><Relationship Id="rId32" Type="http://schemas.openxmlformats.org/officeDocument/2006/relationships/image" Target="../media/image42.png"/><Relationship Id="rId37" Type="http://schemas.openxmlformats.org/officeDocument/2006/relationships/image" Target="../media/image59.png"/><Relationship Id="rId40" Type="http://schemas.openxmlformats.org/officeDocument/2006/relationships/image" Target="../media/image12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34.png"/><Relationship Id="rId28" Type="http://schemas.openxmlformats.org/officeDocument/2006/relationships/image" Target="../media/image131.png"/><Relationship Id="rId36" Type="http://schemas.openxmlformats.org/officeDocument/2006/relationships/image" Target="../media/image10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66.png"/><Relationship Id="rId4" Type="http://schemas.openxmlformats.org/officeDocument/2006/relationships/image" Target="../media/image12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2.png"/><Relationship Id="rId27" Type="http://schemas.openxmlformats.org/officeDocument/2006/relationships/image" Target="../media/image130.png"/><Relationship Id="rId30" Type="http://schemas.openxmlformats.org/officeDocument/2006/relationships/image" Target="../media/image132.png"/><Relationship Id="rId35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274" y="1621358"/>
            <a:ext cx="37598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70"/>
              </a:lnSpc>
              <a:spcBef>
                <a:spcPts val="95"/>
              </a:spcBef>
            </a:pPr>
            <a:r>
              <a:rPr sz="4000" b="0" dirty="0">
                <a:latin typeface="Malgun Gothic"/>
                <a:cs typeface="Malgun Gothic"/>
              </a:rPr>
              <a:t>인터페이스</a:t>
            </a:r>
            <a:r>
              <a:rPr sz="4000" b="0" spc="-200" dirty="0">
                <a:latin typeface="Malgun Gothic"/>
                <a:cs typeface="Malgun Gothic"/>
              </a:rPr>
              <a:t> </a:t>
            </a:r>
            <a:r>
              <a:rPr sz="4000" b="0" spc="-25" dirty="0">
                <a:latin typeface="Malgun Gothic"/>
                <a:cs typeface="Malgun Gothic"/>
              </a:rPr>
              <a:t>구현</a:t>
            </a:r>
            <a:endParaRPr sz="4000">
              <a:latin typeface="Malgun Gothic"/>
              <a:cs typeface="Malgun Gothic"/>
            </a:endParaRPr>
          </a:p>
          <a:p>
            <a:pPr marL="12700">
              <a:lnSpc>
                <a:spcPts val="1170"/>
              </a:lnSpc>
            </a:pPr>
            <a:r>
              <a:rPr sz="1000" b="0" spc="-10" dirty="0">
                <a:latin typeface="Malgun Gothic"/>
                <a:cs typeface="Malgun Gothic"/>
              </a:rPr>
              <a:t>[2001020212_19v5]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274" y="2754249"/>
            <a:ext cx="353758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2280"/>
              </a:lnSpc>
              <a:spcBef>
                <a:spcPts val="105"/>
              </a:spcBef>
              <a:buAutoNum type="arabicPeriod"/>
              <a:tabLst>
                <a:tab pos="296545" algn="l"/>
              </a:tabLst>
            </a:pPr>
            <a:r>
              <a:rPr sz="2000" dirty="0">
                <a:latin typeface="Malgun Gothic"/>
                <a:cs typeface="Malgun Gothic"/>
              </a:rPr>
              <a:t>인터페이스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설계서</a:t>
            </a:r>
            <a:r>
              <a:rPr sz="2000" spc="-20" dirty="0">
                <a:latin typeface="Malgun Gothic"/>
                <a:cs typeface="Malgun Gothic"/>
              </a:rPr>
              <a:t> 확인하기</a:t>
            </a:r>
            <a:endParaRPr sz="2000">
              <a:latin typeface="Malgun Gothic"/>
              <a:cs typeface="Malgun Gothic"/>
            </a:endParaRPr>
          </a:p>
          <a:p>
            <a:pPr marL="295910" indent="-283845">
              <a:lnSpc>
                <a:spcPts val="2160"/>
              </a:lnSpc>
              <a:buAutoNum type="arabicPeriod"/>
              <a:tabLst>
                <a:tab pos="296545" algn="l"/>
              </a:tabLst>
            </a:pPr>
            <a:r>
              <a:rPr sz="2000" dirty="0">
                <a:latin typeface="Malgun Gothic"/>
                <a:cs typeface="Malgun Gothic"/>
              </a:rPr>
              <a:t>인터페이스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기능</a:t>
            </a:r>
            <a:r>
              <a:rPr sz="2000" spc="-5" dirty="0">
                <a:latin typeface="Malgun Gothic"/>
                <a:cs typeface="Malgun Gothic"/>
              </a:rPr>
              <a:t> </a:t>
            </a:r>
            <a:r>
              <a:rPr sz="2000" spc="-20" dirty="0">
                <a:latin typeface="Malgun Gothic"/>
                <a:cs typeface="Malgun Gothic"/>
              </a:rPr>
              <a:t>구현하기</a:t>
            </a:r>
            <a:endParaRPr sz="2000">
              <a:latin typeface="Malgun Gothic"/>
              <a:cs typeface="Malgun Gothic"/>
            </a:endParaRPr>
          </a:p>
          <a:p>
            <a:pPr marL="295910" indent="-283845">
              <a:lnSpc>
                <a:spcPts val="2280"/>
              </a:lnSpc>
              <a:buAutoNum type="arabicPeriod"/>
              <a:tabLst>
                <a:tab pos="296545" algn="l"/>
              </a:tabLst>
            </a:pPr>
            <a:r>
              <a:rPr sz="2000" dirty="0">
                <a:latin typeface="Malgun Gothic"/>
                <a:cs typeface="Malgun Gothic"/>
              </a:rPr>
              <a:t>인터페이스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구현</a:t>
            </a:r>
            <a:r>
              <a:rPr sz="2000" spc="-5" dirty="0">
                <a:latin typeface="Malgun Gothic"/>
                <a:cs typeface="Malgun Gothic"/>
              </a:rPr>
              <a:t> </a:t>
            </a:r>
            <a:r>
              <a:rPr sz="2000" spc="-20" dirty="0">
                <a:latin typeface="Malgun Gothic"/>
                <a:cs typeface="Malgun Gothic"/>
              </a:rPr>
              <a:t>검증하기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5688" y="4201667"/>
            <a:ext cx="1077595" cy="521334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844"/>
              </a:spcBef>
            </a:pPr>
            <a:r>
              <a:rPr sz="1950" spc="-25" dirty="0">
                <a:latin typeface="Malgun Gothic"/>
                <a:cs typeface="Malgun Gothic"/>
              </a:rPr>
              <a:t>송윤정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274" y="5747410"/>
            <a:ext cx="4128770" cy="4978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950" dirty="0">
                <a:latin typeface="Malgun Gothic"/>
                <a:cs typeface="Malgun Gothic"/>
              </a:rPr>
              <a:t>과정명: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[디지털컨버전스]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뷰(Vue)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활용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프론트엔드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개발자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양성과정</a:t>
            </a:r>
            <a:r>
              <a:rPr sz="950" spc="14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22-</a:t>
            </a:r>
            <a:r>
              <a:rPr sz="950" spc="-50" dirty="0"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950" dirty="0">
                <a:latin typeface="Malgun Gothic"/>
                <a:cs typeface="Malgun Gothic"/>
              </a:rPr>
              <a:t>교과목명:</a:t>
            </a:r>
            <a:r>
              <a:rPr sz="950" spc="13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애플리케이션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프로그래밍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및</a:t>
            </a:r>
            <a:r>
              <a:rPr sz="950" spc="125" dirty="0">
                <a:latin typeface="Malgun Gothic"/>
                <a:cs typeface="Malgun Gothic"/>
              </a:rPr>
              <a:t> </a:t>
            </a:r>
            <a:r>
              <a:rPr sz="950" spc="-25" dirty="0">
                <a:latin typeface="Malgun Gothic"/>
                <a:cs typeface="Malgun Gothic"/>
              </a:rPr>
              <a:t>구현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5" y="1600200"/>
            <a:ext cx="4094065" cy="451218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486146" y="2635758"/>
            <a:ext cx="593344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* </a:t>
            </a:r>
            <a:r>
              <a:rPr sz="1200" b="1" dirty="0">
                <a:latin typeface="Malgun Gothic"/>
                <a:cs typeface="Malgun Gothic"/>
              </a:rPr>
              <a:t>비밀번호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찾기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로그인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비밀번호를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잊어버렸다면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비밀번호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찾기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기능이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필요하다.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사용성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편의를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주기위해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아이디와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주민등록번호로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비밀번호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찾기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기능을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구현하였다.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20650" marR="163703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비밀번호를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찾는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방법은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주민등록번호를 입력한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뒤, </a:t>
            </a:r>
            <a:r>
              <a:rPr sz="1200" dirty="0">
                <a:latin typeface="Malgun Gothic"/>
                <a:cs typeface="Malgun Gothic"/>
              </a:rPr>
              <a:t>비밀번호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찾기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버튼을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누르면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된다.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20650" marR="13081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구현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방법은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비밀번호를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‘주민등록번호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+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비밀번호’로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저장해두고, </a:t>
            </a:r>
            <a:r>
              <a:rPr sz="1200" dirty="0">
                <a:latin typeface="Malgun Gothic"/>
                <a:cs typeface="Malgun Gothic"/>
              </a:rPr>
              <a:t>중첩if를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사용하여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주민등록번호가 </a:t>
            </a:r>
            <a:r>
              <a:rPr sz="1200" spc="-10" dirty="0">
                <a:latin typeface="Malgun Gothic"/>
                <a:cs typeface="Malgun Gothic"/>
              </a:rPr>
              <a:t>존재한다면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사용자가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입력한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값이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맞는지</a:t>
            </a:r>
            <a:r>
              <a:rPr sz="1200" spc="-10" dirty="0">
                <a:latin typeface="Malgun Gothic"/>
                <a:cs typeface="Malgun Gothic"/>
              </a:rPr>
              <a:t> 확인한다.</a:t>
            </a:r>
            <a:endParaRPr sz="1200" dirty="0">
              <a:latin typeface="Malgun Gothic"/>
              <a:cs typeface="Malgun Gothic"/>
            </a:endParaRPr>
          </a:p>
          <a:p>
            <a:pPr marL="120650" marR="11303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주민등록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번호와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맞으면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slice를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활용해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비밀번호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값만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추출하여 </a:t>
            </a:r>
            <a:r>
              <a:rPr sz="1200" spc="-10" dirty="0">
                <a:latin typeface="Malgun Gothic"/>
                <a:cs typeface="Malgun Gothic"/>
              </a:rPr>
              <a:t>보여준다. </a:t>
            </a:r>
            <a:r>
              <a:rPr sz="1200" dirty="0">
                <a:latin typeface="Malgun Gothic"/>
                <a:cs typeface="Malgun Gothic"/>
              </a:rPr>
              <a:t>주민등록번호는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존재하지만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아이디가 틀리면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‘아이디가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틀렸습니다.’라고 </a:t>
            </a:r>
            <a:r>
              <a:rPr sz="1200" spc="-10" dirty="0">
                <a:latin typeface="Malgun Gothic"/>
                <a:cs typeface="Malgun Gothic"/>
              </a:rPr>
              <a:t>알려준다. </a:t>
            </a:r>
            <a:r>
              <a:rPr sz="1200" dirty="0">
                <a:latin typeface="Malgun Gothic"/>
                <a:cs typeface="Malgun Gothic"/>
              </a:rPr>
              <a:t>존재하지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않는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주민등록번호라면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‘존재하지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않는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회원입니다.’라고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알려준다.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4880" y="3721607"/>
            <a:ext cx="546735" cy="76200"/>
          </a:xfrm>
          <a:custGeom>
            <a:avLst/>
            <a:gdLst/>
            <a:ahLst/>
            <a:cxnLst/>
            <a:rect l="l" t="t" r="r" b="b"/>
            <a:pathLst>
              <a:path w="546735" h="76200">
                <a:moveTo>
                  <a:pt x="470535" y="0"/>
                </a:moveTo>
                <a:lnTo>
                  <a:pt x="470535" y="76200"/>
                </a:lnTo>
                <a:lnTo>
                  <a:pt x="534035" y="44450"/>
                </a:lnTo>
                <a:lnTo>
                  <a:pt x="483235" y="44450"/>
                </a:lnTo>
                <a:lnTo>
                  <a:pt x="483235" y="31750"/>
                </a:lnTo>
                <a:lnTo>
                  <a:pt x="534035" y="31750"/>
                </a:lnTo>
                <a:lnTo>
                  <a:pt x="470535" y="0"/>
                </a:lnTo>
                <a:close/>
              </a:path>
              <a:path w="546735" h="76200">
                <a:moveTo>
                  <a:pt x="47053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0535" y="44450"/>
                </a:lnTo>
                <a:lnTo>
                  <a:pt x="470535" y="31750"/>
                </a:lnTo>
                <a:close/>
              </a:path>
              <a:path w="546735" h="76200">
                <a:moveTo>
                  <a:pt x="534035" y="31750"/>
                </a:moveTo>
                <a:lnTo>
                  <a:pt x="483235" y="31750"/>
                </a:lnTo>
                <a:lnTo>
                  <a:pt x="483235" y="44450"/>
                </a:lnTo>
                <a:lnTo>
                  <a:pt x="534035" y="44450"/>
                </a:lnTo>
                <a:lnTo>
                  <a:pt x="546735" y="38100"/>
                </a:lnTo>
                <a:lnTo>
                  <a:pt x="534035" y="317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5" dirty="0"/>
              <a:t> </a:t>
            </a:r>
            <a:r>
              <a:rPr dirty="0"/>
              <a:t>구현된 내부 모듈</a:t>
            </a:r>
            <a:r>
              <a:rPr spc="15" dirty="0"/>
              <a:t> </a:t>
            </a:r>
            <a:r>
              <a:rPr dirty="0"/>
              <a:t>상에서</a:t>
            </a:r>
            <a:r>
              <a:rPr spc="5" dirty="0"/>
              <a:t> </a:t>
            </a:r>
            <a:r>
              <a:rPr dirty="0"/>
              <a:t>단순 로그인의 성공,</a:t>
            </a:r>
            <a:r>
              <a:rPr spc="10" dirty="0"/>
              <a:t> </a:t>
            </a:r>
            <a:r>
              <a:rPr dirty="0"/>
              <a:t>실패가</a:t>
            </a:r>
            <a:r>
              <a:rPr spc="5" dirty="0"/>
              <a:t> </a:t>
            </a:r>
            <a:r>
              <a:rPr dirty="0"/>
              <a:t>아닌 사용성의 편의를</a:t>
            </a:r>
            <a:r>
              <a:rPr spc="5" dirty="0"/>
              <a:t> </a:t>
            </a:r>
            <a:r>
              <a:rPr dirty="0"/>
              <a:t>주기 위한 </a:t>
            </a:r>
            <a:r>
              <a:rPr spc="-25" dirty="0"/>
              <a:t>방안을</a:t>
            </a:r>
          </a:p>
          <a:p>
            <a:pPr marL="12700">
              <a:lnSpc>
                <a:spcPts val="2050"/>
              </a:lnSpc>
            </a:pPr>
            <a:r>
              <a:rPr dirty="0"/>
              <a:t>제시하고</a:t>
            </a:r>
            <a:r>
              <a:rPr spc="-15" dirty="0"/>
              <a:t> </a:t>
            </a:r>
            <a:r>
              <a:rPr dirty="0"/>
              <a:t>문제</a:t>
            </a:r>
            <a:r>
              <a:rPr spc="-15" dirty="0"/>
              <a:t> </a:t>
            </a:r>
            <a:r>
              <a:rPr dirty="0"/>
              <a:t>해결에</a:t>
            </a:r>
            <a:r>
              <a:rPr spc="-10" dirty="0"/>
              <a:t> </a:t>
            </a:r>
            <a:r>
              <a:rPr dirty="0"/>
              <a:t>필요한 내용을</a:t>
            </a:r>
            <a:r>
              <a:rPr spc="-10" dirty="0"/>
              <a:t> </a:t>
            </a:r>
            <a:r>
              <a:rPr dirty="0"/>
              <a:t>검증하여</a:t>
            </a:r>
            <a:r>
              <a:rPr spc="-15" dirty="0"/>
              <a:t> </a:t>
            </a:r>
            <a:r>
              <a:rPr dirty="0"/>
              <a:t>서술하시오.</a:t>
            </a:r>
            <a:r>
              <a:rPr spc="-10" dirty="0"/>
              <a:t> </a:t>
            </a:r>
            <a:r>
              <a:rPr spc="-25" dirty="0"/>
              <a:t>(3)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" dirty="0"/>
              <a:t> </a:t>
            </a:r>
            <a:r>
              <a:rPr dirty="0"/>
              <a:t>회원가입</a:t>
            </a:r>
            <a:r>
              <a:rPr spc="-5" dirty="0"/>
              <a:t> </a:t>
            </a:r>
            <a:r>
              <a:rPr dirty="0"/>
              <a:t>제작 시</a:t>
            </a:r>
            <a:r>
              <a:rPr spc="15" dirty="0"/>
              <a:t> </a:t>
            </a:r>
            <a:r>
              <a:rPr dirty="0"/>
              <a:t>정식 가입이라는</a:t>
            </a:r>
            <a:r>
              <a:rPr spc="-5" dirty="0"/>
              <a:t> </a:t>
            </a:r>
            <a:r>
              <a:rPr dirty="0"/>
              <a:t>문제를 두고 필요한 내용을 도출하고 문제해결의</a:t>
            </a:r>
            <a:r>
              <a:rPr spc="5" dirty="0"/>
              <a:t> </a:t>
            </a:r>
            <a:r>
              <a:rPr spc="-25" dirty="0"/>
              <a:t>맥락을</a:t>
            </a:r>
          </a:p>
          <a:p>
            <a:pPr marL="12700">
              <a:lnSpc>
                <a:spcPts val="2050"/>
              </a:lnSpc>
            </a:pPr>
            <a:r>
              <a:rPr dirty="0"/>
              <a:t>서술하시오.</a:t>
            </a:r>
            <a:r>
              <a:rPr spc="-20" dirty="0"/>
              <a:t> </a:t>
            </a:r>
            <a:r>
              <a:rPr spc="-25" dirty="0"/>
              <a:t>(1)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4415246" cy="5046785"/>
          </a:xfrm>
          <a:prstGeom prst="rect">
            <a:avLst/>
          </a:prstGeom>
        </p:spPr>
      </p:pic>
      <p:sp>
        <p:nvSpPr>
          <p:cNvPr id="9" name="object 5"/>
          <p:cNvSpPr/>
          <p:nvPr/>
        </p:nvSpPr>
        <p:spPr>
          <a:xfrm>
            <a:off x="1094719" y="2438401"/>
            <a:ext cx="4339046" cy="1981200"/>
          </a:xfrm>
          <a:custGeom>
            <a:avLst/>
            <a:gdLst/>
            <a:ahLst/>
            <a:cxnLst/>
            <a:rect l="l" t="t" r="r" b="b"/>
            <a:pathLst>
              <a:path w="7164705" h="2575560">
                <a:moveTo>
                  <a:pt x="0" y="2575560"/>
                </a:moveTo>
                <a:lnTo>
                  <a:pt x="7164324" y="2575560"/>
                </a:lnTo>
                <a:lnTo>
                  <a:pt x="7164324" y="0"/>
                </a:lnTo>
                <a:lnTo>
                  <a:pt x="0" y="0"/>
                </a:lnTo>
                <a:lnTo>
                  <a:pt x="0" y="2575560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433765" y="3352801"/>
            <a:ext cx="254635" cy="76200"/>
          </a:xfrm>
          <a:custGeom>
            <a:avLst/>
            <a:gdLst/>
            <a:ahLst/>
            <a:cxnLst/>
            <a:rect l="l" t="t" r="r" b="b"/>
            <a:pathLst>
              <a:path w="254634" h="76200">
                <a:moveTo>
                  <a:pt x="242734" y="31623"/>
                </a:moveTo>
                <a:lnTo>
                  <a:pt x="190626" y="31623"/>
                </a:lnTo>
                <a:lnTo>
                  <a:pt x="190881" y="44323"/>
                </a:lnTo>
                <a:lnTo>
                  <a:pt x="178139" y="44484"/>
                </a:lnTo>
                <a:lnTo>
                  <a:pt x="178562" y="76200"/>
                </a:lnTo>
                <a:lnTo>
                  <a:pt x="254253" y="37211"/>
                </a:lnTo>
                <a:lnTo>
                  <a:pt x="242734" y="31623"/>
                </a:lnTo>
                <a:close/>
              </a:path>
              <a:path w="254634" h="76200">
                <a:moveTo>
                  <a:pt x="177969" y="31783"/>
                </a:moveTo>
                <a:lnTo>
                  <a:pt x="0" y="34036"/>
                </a:lnTo>
                <a:lnTo>
                  <a:pt x="253" y="46736"/>
                </a:lnTo>
                <a:lnTo>
                  <a:pt x="178139" y="44484"/>
                </a:lnTo>
                <a:lnTo>
                  <a:pt x="177969" y="31783"/>
                </a:lnTo>
                <a:close/>
              </a:path>
              <a:path w="254634" h="76200">
                <a:moveTo>
                  <a:pt x="190626" y="31623"/>
                </a:moveTo>
                <a:lnTo>
                  <a:pt x="177969" y="31783"/>
                </a:lnTo>
                <a:lnTo>
                  <a:pt x="178139" y="44484"/>
                </a:lnTo>
                <a:lnTo>
                  <a:pt x="190881" y="44323"/>
                </a:lnTo>
                <a:lnTo>
                  <a:pt x="190626" y="31623"/>
                </a:lnTo>
                <a:close/>
              </a:path>
              <a:path w="254634" h="76200">
                <a:moveTo>
                  <a:pt x="177546" y="0"/>
                </a:moveTo>
                <a:lnTo>
                  <a:pt x="177969" y="31783"/>
                </a:lnTo>
                <a:lnTo>
                  <a:pt x="190626" y="31623"/>
                </a:lnTo>
                <a:lnTo>
                  <a:pt x="242734" y="31623"/>
                </a:lnTo>
                <a:lnTo>
                  <a:pt x="17754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5943600" y="2728271"/>
            <a:ext cx="5218996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* </a:t>
            </a:r>
            <a:r>
              <a:rPr sz="1200" b="1" dirty="0" err="1" smtClean="0">
                <a:latin typeface="Malgun Gothic"/>
                <a:cs typeface="Malgun Gothic"/>
              </a:rPr>
              <a:t>아이디</a:t>
            </a:r>
            <a:r>
              <a:rPr lang="en-US" altLang="ko-KR" sz="1200" b="1" dirty="0" smtClean="0">
                <a:latin typeface="Malgun Gothic"/>
                <a:cs typeface="Malgun Gothic"/>
              </a:rPr>
              <a:t>&amp;</a:t>
            </a:r>
            <a:r>
              <a:rPr lang="ko-KR" altLang="en-US" sz="1200" b="1" dirty="0" smtClean="0">
                <a:latin typeface="Malgun Gothic"/>
                <a:cs typeface="Malgun Gothic"/>
              </a:rPr>
              <a:t>비밀번호</a:t>
            </a:r>
            <a:r>
              <a:rPr sz="1200" b="1" spc="10" dirty="0" smtClean="0">
                <a:latin typeface="Malgun Gothic"/>
                <a:cs typeface="Malgun Gothic"/>
              </a:rPr>
              <a:t> </a:t>
            </a:r>
            <a:r>
              <a:rPr lang="ko-KR" altLang="en-US" sz="1200" b="1" spc="10" dirty="0" smtClean="0">
                <a:latin typeface="Malgun Gothic"/>
                <a:cs typeface="Malgun Gothic"/>
              </a:rPr>
              <a:t>글자 수 제한</a:t>
            </a:r>
            <a:endParaRPr sz="1200" dirty="0" smtClean="0">
              <a:latin typeface="Malgun Gothic"/>
              <a:cs typeface="Malgun Gothic"/>
            </a:endParaRPr>
          </a:p>
          <a:p>
            <a:pPr marL="120650" marR="660400">
              <a:lnSpc>
                <a:spcPct val="100000"/>
              </a:lnSpc>
            </a:pPr>
            <a:r>
              <a:rPr sz="1200" dirty="0" err="1" smtClean="0">
                <a:latin typeface="Malgun Gothic"/>
                <a:cs typeface="Malgun Gothic"/>
              </a:rPr>
              <a:t>회원가입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제작</a:t>
            </a:r>
            <a:r>
              <a:rPr sz="1200" spc="10" dirty="0" smtClean="0">
                <a:latin typeface="Malgun Gothic"/>
                <a:cs typeface="Malgun Gothic"/>
              </a:rPr>
              <a:t> </a:t>
            </a:r>
            <a:r>
              <a:rPr sz="1200" dirty="0" smtClean="0">
                <a:latin typeface="Malgun Gothic"/>
                <a:cs typeface="Malgun Gothic"/>
              </a:rPr>
              <a:t>시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lang="ko-KR" altLang="en-US" sz="1200" spc="-5" dirty="0" smtClean="0">
                <a:latin typeface="Malgun Gothic"/>
                <a:cs typeface="Malgun Gothic"/>
              </a:rPr>
              <a:t>너무 짧거나 혹은 너무 긴 </a:t>
            </a:r>
            <a:r>
              <a:rPr lang="ko-KR" altLang="en-US" sz="1200" spc="-5" dirty="0" smtClean="0">
                <a:latin typeface="Malgun Gothic"/>
                <a:cs typeface="Malgun Gothic"/>
              </a:rPr>
              <a:t>아이디</a:t>
            </a:r>
            <a:r>
              <a:rPr lang="en-US" altLang="ko-KR" sz="1200" spc="-5" dirty="0" smtClean="0">
                <a:latin typeface="Malgun Gothic"/>
                <a:cs typeface="Malgun Gothic"/>
              </a:rPr>
              <a:t>&amp;</a:t>
            </a:r>
            <a:r>
              <a:rPr lang="ko-KR" altLang="en-US" sz="1200" spc="-5" dirty="0" smtClean="0">
                <a:latin typeface="Malgun Gothic"/>
                <a:cs typeface="Malgun Gothic"/>
              </a:rPr>
              <a:t>비밀번호는 </a:t>
            </a:r>
            <a:r>
              <a:rPr lang="ko-KR" altLang="en-US" sz="1200" spc="-5" dirty="0" smtClean="0">
                <a:latin typeface="Malgun Gothic"/>
                <a:cs typeface="Malgun Gothic"/>
              </a:rPr>
              <a:t>사용할 수 없도록 제한이 필요하다</a:t>
            </a:r>
            <a:r>
              <a:rPr sz="1200" spc="-25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글자 수를</a:t>
            </a:r>
            <a:r>
              <a:rPr lang="en-US" sz="1200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 smtClean="0">
                <a:latin typeface="Malgun Gothic"/>
                <a:cs typeface="Malgun Gothic"/>
              </a:rPr>
              <a:t>제한하고 </a:t>
            </a:r>
            <a:r>
              <a:rPr lang="en-US" altLang="ko-KR" sz="1200" dirty="0" err="1" smtClean="0">
                <a:latin typeface="Malgun Gothic"/>
                <a:cs typeface="Malgun Gothic"/>
              </a:rPr>
              <a:t>setInterval</a:t>
            </a:r>
            <a:r>
              <a:rPr lang="ko-KR" altLang="en-US" sz="1200" dirty="0" smtClean="0">
                <a:latin typeface="Malgun Gothic"/>
                <a:cs typeface="Malgun Gothic"/>
              </a:rPr>
              <a:t>을 주어 실시간으로 값을 체크한다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조건에 </a:t>
            </a:r>
            <a:r>
              <a:rPr lang="ko-KR" altLang="en-US" sz="1200" dirty="0" err="1" smtClean="0">
                <a:latin typeface="Malgun Gothic"/>
                <a:cs typeface="Malgun Gothic"/>
              </a:rPr>
              <a:t>맞다면</a:t>
            </a:r>
            <a:r>
              <a:rPr lang="ko-KR" altLang="en-US" sz="1200" dirty="0" smtClean="0">
                <a:latin typeface="Malgun Gothic"/>
                <a:cs typeface="Malgun Gothic"/>
              </a:rPr>
              <a:t> </a:t>
            </a:r>
            <a:r>
              <a:rPr lang="en-US" altLang="ko-KR" sz="1200" dirty="0" smtClean="0">
                <a:latin typeface="Malgun Gothic"/>
                <a:cs typeface="Malgun Gothic"/>
              </a:rPr>
              <a:t>‘</a:t>
            </a:r>
            <a:r>
              <a:rPr lang="ko-KR" altLang="en-US" sz="1200" dirty="0" err="1" smtClean="0">
                <a:latin typeface="Malgun Gothic"/>
                <a:cs typeface="Malgun Gothic"/>
              </a:rPr>
              <a:t>사용가능한</a:t>
            </a:r>
            <a:r>
              <a:rPr lang="ko-KR" altLang="en-US" sz="1200" dirty="0" smtClean="0">
                <a:latin typeface="Malgun Gothic"/>
                <a:cs typeface="Malgun Gothic"/>
              </a:rPr>
              <a:t> 아이디입니다</a:t>
            </a:r>
            <a:r>
              <a:rPr lang="en-US" altLang="ko-KR" sz="1200" dirty="0" smtClean="0">
                <a:latin typeface="Malgun Gothic"/>
                <a:cs typeface="Malgun Gothic"/>
              </a:rPr>
              <a:t>.‘, '</a:t>
            </a:r>
            <a:r>
              <a:rPr lang="ko-KR" altLang="en-US" sz="1200" dirty="0" err="1" smtClean="0">
                <a:latin typeface="Malgun Gothic"/>
                <a:cs typeface="Malgun Gothic"/>
              </a:rPr>
              <a:t>사용가능한</a:t>
            </a:r>
            <a:r>
              <a:rPr lang="ko-KR" altLang="en-US" sz="1200" dirty="0" smtClean="0">
                <a:latin typeface="Malgun Gothic"/>
                <a:cs typeface="Malgun Gothic"/>
              </a:rPr>
              <a:t> 비밀번호 입니다</a:t>
            </a:r>
            <a:r>
              <a:rPr lang="en-US" altLang="ko-KR" sz="1200" dirty="0" smtClean="0">
                <a:latin typeface="Malgun Gothic"/>
                <a:cs typeface="Malgun Gothic"/>
              </a:rPr>
              <a:t>.' </a:t>
            </a:r>
            <a:r>
              <a:rPr lang="ko-KR" altLang="en-US" sz="1200" dirty="0" smtClean="0">
                <a:latin typeface="Malgun Gothic"/>
                <a:cs typeface="Malgun Gothic"/>
              </a:rPr>
              <a:t>안내 </a:t>
            </a:r>
            <a:r>
              <a:rPr lang="ko-KR" altLang="en-US" sz="1200" dirty="0" err="1" smtClean="0">
                <a:latin typeface="Malgun Gothic"/>
                <a:cs typeface="Malgun Gothic"/>
              </a:rPr>
              <a:t>멘트를</a:t>
            </a:r>
            <a:r>
              <a:rPr lang="ko-KR" altLang="en-US" sz="1200" dirty="0" smtClean="0">
                <a:latin typeface="Malgun Gothic"/>
                <a:cs typeface="Malgun Gothic"/>
              </a:rPr>
              <a:t> 출력한다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741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33372"/>
            <a:ext cx="7402447" cy="373301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" dirty="0"/>
              <a:t> </a:t>
            </a:r>
            <a:r>
              <a:rPr dirty="0"/>
              <a:t>회원가입</a:t>
            </a:r>
            <a:r>
              <a:rPr spc="-5" dirty="0"/>
              <a:t> </a:t>
            </a:r>
            <a:r>
              <a:rPr dirty="0"/>
              <a:t>제작 시</a:t>
            </a:r>
            <a:r>
              <a:rPr spc="15" dirty="0"/>
              <a:t> </a:t>
            </a:r>
            <a:r>
              <a:rPr dirty="0"/>
              <a:t>정식 가입이라는</a:t>
            </a:r>
            <a:r>
              <a:rPr spc="-5" dirty="0"/>
              <a:t> </a:t>
            </a:r>
            <a:r>
              <a:rPr dirty="0"/>
              <a:t>문제를 두고 필요한 내용을 도출하고 문제해결의</a:t>
            </a:r>
            <a:r>
              <a:rPr spc="5" dirty="0"/>
              <a:t> </a:t>
            </a:r>
            <a:r>
              <a:rPr spc="-25" dirty="0"/>
              <a:t>맥락을</a:t>
            </a:r>
          </a:p>
          <a:p>
            <a:pPr marL="12700">
              <a:lnSpc>
                <a:spcPts val="2050"/>
              </a:lnSpc>
            </a:pPr>
            <a:r>
              <a:rPr dirty="0"/>
              <a:t>서술하시오.</a:t>
            </a:r>
            <a:r>
              <a:rPr spc="-20" dirty="0"/>
              <a:t> </a:t>
            </a:r>
            <a:r>
              <a:rPr spc="-25" dirty="0" smtClean="0"/>
              <a:t>(</a:t>
            </a:r>
            <a:r>
              <a:rPr lang="en-US" altLang="ko-KR" spc="-25" dirty="0" smtClean="0"/>
              <a:t>2</a:t>
            </a:r>
            <a:r>
              <a:rPr spc="-25" dirty="0" smtClean="0"/>
              <a:t>)</a:t>
            </a:r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685800" y="3276600"/>
            <a:ext cx="7516367" cy="1905000"/>
            <a:chOff x="771143" y="2862072"/>
            <a:chExt cx="7431024" cy="2575560"/>
          </a:xfrm>
        </p:grpSpPr>
        <p:sp>
          <p:nvSpPr>
            <p:cNvPr id="5" name="object 5"/>
            <p:cNvSpPr/>
            <p:nvPr/>
          </p:nvSpPr>
          <p:spPr>
            <a:xfrm>
              <a:off x="771143" y="2862072"/>
              <a:ext cx="7164705" cy="2575560"/>
            </a:xfrm>
            <a:custGeom>
              <a:avLst/>
              <a:gdLst/>
              <a:ahLst/>
              <a:cxnLst/>
              <a:rect l="l" t="t" r="r" b="b"/>
              <a:pathLst>
                <a:path w="7164705" h="2575560">
                  <a:moveTo>
                    <a:pt x="0" y="2575560"/>
                  </a:moveTo>
                  <a:lnTo>
                    <a:pt x="7164324" y="2575560"/>
                  </a:lnTo>
                  <a:lnTo>
                    <a:pt x="7164324" y="0"/>
                  </a:lnTo>
                  <a:lnTo>
                    <a:pt x="0" y="0"/>
                  </a:lnTo>
                  <a:lnTo>
                    <a:pt x="0" y="257556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47532" y="3580764"/>
              <a:ext cx="254635" cy="76200"/>
            </a:xfrm>
            <a:custGeom>
              <a:avLst/>
              <a:gdLst/>
              <a:ahLst/>
              <a:cxnLst/>
              <a:rect l="l" t="t" r="r" b="b"/>
              <a:pathLst>
                <a:path w="254634" h="76200">
                  <a:moveTo>
                    <a:pt x="242734" y="31623"/>
                  </a:moveTo>
                  <a:lnTo>
                    <a:pt x="190626" y="31623"/>
                  </a:lnTo>
                  <a:lnTo>
                    <a:pt x="190881" y="44323"/>
                  </a:lnTo>
                  <a:lnTo>
                    <a:pt x="178139" y="44484"/>
                  </a:lnTo>
                  <a:lnTo>
                    <a:pt x="178562" y="76200"/>
                  </a:lnTo>
                  <a:lnTo>
                    <a:pt x="254253" y="37211"/>
                  </a:lnTo>
                  <a:lnTo>
                    <a:pt x="242734" y="31623"/>
                  </a:lnTo>
                  <a:close/>
                </a:path>
                <a:path w="254634" h="76200">
                  <a:moveTo>
                    <a:pt x="177969" y="31783"/>
                  </a:moveTo>
                  <a:lnTo>
                    <a:pt x="0" y="34036"/>
                  </a:lnTo>
                  <a:lnTo>
                    <a:pt x="253" y="46736"/>
                  </a:lnTo>
                  <a:lnTo>
                    <a:pt x="178139" y="44484"/>
                  </a:lnTo>
                  <a:lnTo>
                    <a:pt x="177969" y="31783"/>
                  </a:lnTo>
                  <a:close/>
                </a:path>
                <a:path w="254634" h="76200">
                  <a:moveTo>
                    <a:pt x="190626" y="31623"/>
                  </a:moveTo>
                  <a:lnTo>
                    <a:pt x="177969" y="31783"/>
                  </a:lnTo>
                  <a:lnTo>
                    <a:pt x="178139" y="44484"/>
                  </a:lnTo>
                  <a:lnTo>
                    <a:pt x="190881" y="44323"/>
                  </a:lnTo>
                  <a:lnTo>
                    <a:pt x="190626" y="31623"/>
                  </a:lnTo>
                  <a:close/>
                </a:path>
                <a:path w="254634" h="76200">
                  <a:moveTo>
                    <a:pt x="177546" y="0"/>
                  </a:moveTo>
                  <a:lnTo>
                    <a:pt x="177969" y="31783"/>
                  </a:lnTo>
                  <a:lnTo>
                    <a:pt x="190626" y="31623"/>
                  </a:lnTo>
                  <a:lnTo>
                    <a:pt x="242734" y="31623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77173" y="2524125"/>
            <a:ext cx="32797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* </a:t>
            </a:r>
            <a:r>
              <a:rPr sz="1200" b="1" dirty="0">
                <a:latin typeface="Malgun Gothic"/>
                <a:cs typeface="Malgun Gothic"/>
              </a:rPr>
              <a:t>아이디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중복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확인</a:t>
            </a:r>
            <a:endParaRPr sz="1200" dirty="0">
              <a:latin typeface="Malgun Gothic"/>
              <a:cs typeface="Malgun Gothic"/>
            </a:endParaRPr>
          </a:p>
          <a:p>
            <a:pPr marL="120650" marR="6604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회원가입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제작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정식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가입을 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때, </a:t>
            </a:r>
            <a:r>
              <a:rPr sz="1200" dirty="0">
                <a:latin typeface="Malgun Gothic"/>
                <a:cs typeface="Malgun Gothic"/>
              </a:rPr>
              <a:t>중복된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존재한다면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아이디는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없도록 제한해야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한다.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아이디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정보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입력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필드에</a:t>
            </a:r>
            <a:endParaRPr sz="1200" dirty="0">
              <a:latin typeface="Malgun Gothic"/>
              <a:cs typeface="Malgun Gothic"/>
            </a:endParaRPr>
          </a:p>
          <a:p>
            <a:pPr marL="120650" marR="300355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아이디를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입력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중복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확인 버튼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클릭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시, </a:t>
            </a:r>
            <a:r>
              <a:rPr sz="1200" dirty="0">
                <a:latin typeface="Malgun Gothic"/>
                <a:cs typeface="Malgun Gothic"/>
              </a:rPr>
              <a:t>배열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데이터인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idData에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동일한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아이디가 </a:t>
            </a: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존재한다면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'사용할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 smtClean="0">
                <a:latin typeface="Malgun Gothic"/>
                <a:cs typeface="Malgun Gothic"/>
              </a:rPr>
              <a:t>없</a:t>
            </a:r>
            <a:r>
              <a:rPr lang="ko-KR" altLang="en-US" sz="1200" dirty="0" smtClean="0">
                <a:latin typeface="Malgun Gothic"/>
                <a:cs typeface="Malgun Gothic"/>
              </a:rPr>
              <a:t>는 아이디 입</a:t>
            </a:r>
            <a:r>
              <a:rPr sz="1200" dirty="0" err="1" smtClean="0">
                <a:latin typeface="Malgun Gothic"/>
                <a:cs typeface="Malgun Gothic"/>
              </a:rPr>
              <a:t>니다</a:t>
            </a:r>
            <a:r>
              <a:rPr sz="1200" dirty="0">
                <a:latin typeface="Malgun Gothic"/>
                <a:cs typeface="Malgun Gothic"/>
              </a:rPr>
              <a:t>.'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알림.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구현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방법은</a:t>
            </a:r>
            <a:endParaRPr sz="1200" dirty="0">
              <a:latin typeface="Malgun Gothic"/>
              <a:cs typeface="Malgun Gothic"/>
            </a:endParaRPr>
          </a:p>
          <a:p>
            <a:pPr marL="120650" marR="508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배열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데이터에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존재하는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아이디값을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저장한다. </a:t>
            </a:r>
            <a:r>
              <a:rPr sz="1200" dirty="0">
                <a:latin typeface="Malgun Gothic"/>
                <a:cs typeface="Malgun Gothic"/>
              </a:rPr>
              <a:t>배열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활용하여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아이디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가능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여부를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판단한다.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6523"/>
            <a:ext cx="4415246" cy="504678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" dirty="0"/>
              <a:t> </a:t>
            </a:r>
            <a:r>
              <a:rPr dirty="0"/>
              <a:t>회원가입</a:t>
            </a:r>
            <a:r>
              <a:rPr spc="-5" dirty="0"/>
              <a:t> </a:t>
            </a:r>
            <a:r>
              <a:rPr dirty="0"/>
              <a:t>제작 시</a:t>
            </a:r>
            <a:r>
              <a:rPr spc="15" dirty="0"/>
              <a:t> </a:t>
            </a:r>
            <a:r>
              <a:rPr dirty="0"/>
              <a:t>정식 가입이라는</a:t>
            </a:r>
            <a:r>
              <a:rPr spc="-5" dirty="0"/>
              <a:t> </a:t>
            </a:r>
            <a:r>
              <a:rPr dirty="0"/>
              <a:t>문제를 두고 필요한 내용을 도출하고 문제해결의</a:t>
            </a:r>
            <a:r>
              <a:rPr spc="5" dirty="0"/>
              <a:t> </a:t>
            </a:r>
            <a:r>
              <a:rPr spc="-25" dirty="0"/>
              <a:t>맥락을</a:t>
            </a:r>
          </a:p>
          <a:p>
            <a:pPr marL="12700">
              <a:lnSpc>
                <a:spcPts val="2050"/>
              </a:lnSpc>
            </a:pPr>
            <a:r>
              <a:rPr dirty="0"/>
              <a:t>서술하시오.</a:t>
            </a:r>
            <a:r>
              <a:rPr spc="-20" dirty="0"/>
              <a:t> </a:t>
            </a:r>
            <a:r>
              <a:rPr spc="-25" dirty="0" smtClean="0"/>
              <a:t>(</a:t>
            </a:r>
            <a:r>
              <a:rPr lang="en-US" altLang="ko-KR" spc="-25" dirty="0" smtClean="0"/>
              <a:t>3</a:t>
            </a:r>
            <a:r>
              <a:rPr spc="-25" dirty="0" smtClean="0"/>
              <a:t>)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5582177" y="3505200"/>
            <a:ext cx="6233162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Malgun Gothic"/>
                <a:cs typeface="Malgun Gothic"/>
              </a:rPr>
              <a:t>* </a:t>
            </a:r>
            <a:r>
              <a:rPr dirty="0"/>
              <a:t>비밀번호</a:t>
            </a:r>
            <a:r>
              <a:rPr spc="10" dirty="0"/>
              <a:t> </a:t>
            </a:r>
            <a:r>
              <a:rPr spc="-25" dirty="0"/>
              <a:t>재확인</a:t>
            </a:r>
          </a:p>
          <a:p>
            <a:pPr marL="120650" marR="2193925">
              <a:lnSpc>
                <a:spcPct val="100000"/>
              </a:lnSpc>
            </a:pPr>
            <a:r>
              <a:rPr b="0" dirty="0">
                <a:latin typeface="Malgun Gothic"/>
                <a:cs typeface="Malgun Gothic"/>
              </a:rPr>
              <a:t>회원가입 제작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시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비밀번호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재확인을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하지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spc="-20" dirty="0">
                <a:latin typeface="Malgun Gothic"/>
                <a:cs typeface="Malgun Gothic"/>
              </a:rPr>
              <a:t>않는다면 </a:t>
            </a:r>
            <a:r>
              <a:rPr b="0" dirty="0">
                <a:latin typeface="Malgun Gothic"/>
                <a:cs typeface="Malgun Gothic"/>
              </a:rPr>
              <a:t>잘못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입력된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비밀번호로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설정될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수도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spc="-25" dirty="0">
                <a:latin typeface="Malgun Gothic"/>
                <a:cs typeface="Malgun Gothic"/>
              </a:rPr>
              <a:t>있다.</a:t>
            </a:r>
          </a:p>
          <a:p>
            <a:pPr marL="120650">
              <a:lnSpc>
                <a:spcPct val="100000"/>
              </a:lnSpc>
            </a:pPr>
            <a:r>
              <a:rPr b="0" dirty="0">
                <a:latin typeface="Malgun Gothic"/>
                <a:cs typeface="Malgun Gothic"/>
              </a:rPr>
              <a:t>비밀번호 재확인으로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오류를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줄여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사용성의 편의를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줄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수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spc="-25" dirty="0">
                <a:latin typeface="Malgun Gothic"/>
                <a:cs typeface="Malgun Gothic"/>
              </a:rPr>
              <a:t>있다.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20650" marR="1550670">
              <a:lnSpc>
                <a:spcPct val="100000"/>
              </a:lnSpc>
              <a:spcBef>
                <a:spcPts val="5"/>
              </a:spcBef>
            </a:pPr>
            <a:r>
              <a:rPr b="0" dirty="0">
                <a:latin typeface="Malgun Gothic"/>
                <a:cs typeface="Malgun Gothic"/>
              </a:rPr>
              <a:t>'비밀번호'와</a:t>
            </a:r>
            <a:r>
              <a:rPr b="0" spc="-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'비밀번호</a:t>
            </a:r>
            <a:r>
              <a:rPr b="0" spc="-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확인’의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입력</a:t>
            </a:r>
            <a:r>
              <a:rPr b="0" spc="-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필드에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 err="1">
                <a:latin typeface="Malgun Gothic"/>
                <a:cs typeface="Malgun Gothic"/>
              </a:rPr>
              <a:t>값을</a:t>
            </a:r>
            <a:r>
              <a:rPr b="0" spc="-10" dirty="0">
                <a:latin typeface="Malgun Gothic"/>
                <a:cs typeface="Malgun Gothic"/>
              </a:rPr>
              <a:t> </a:t>
            </a:r>
            <a:r>
              <a:rPr b="0" dirty="0" err="1" smtClean="0">
                <a:latin typeface="Malgun Gothic"/>
                <a:cs typeface="Malgun Gothic"/>
              </a:rPr>
              <a:t>입력</a:t>
            </a:r>
            <a:r>
              <a:rPr lang="ko-KR" altLang="en-US" b="0" dirty="0" smtClean="0">
                <a:latin typeface="Malgun Gothic"/>
                <a:cs typeface="Malgun Gothic"/>
              </a:rPr>
              <a:t>하면</a:t>
            </a:r>
            <a:endParaRPr lang="en-US" altLang="ko-KR" b="0" dirty="0" smtClean="0">
              <a:latin typeface="Malgun Gothic"/>
              <a:cs typeface="Malgun Gothic"/>
            </a:endParaRPr>
          </a:p>
          <a:p>
            <a:pPr marL="120650" marR="1550670">
              <a:lnSpc>
                <a:spcPct val="100000"/>
              </a:lnSpc>
              <a:spcBef>
                <a:spcPts val="5"/>
              </a:spcBef>
            </a:pPr>
            <a:r>
              <a:rPr lang="en-US" altLang="ko-KR" b="0" dirty="0" err="1" smtClean="0">
                <a:latin typeface="Malgun Gothic"/>
                <a:cs typeface="Malgun Gothic"/>
              </a:rPr>
              <a:t>setInterval</a:t>
            </a:r>
            <a:r>
              <a:rPr lang="ko-KR" altLang="en-US" b="0" dirty="0" smtClean="0">
                <a:latin typeface="Malgun Gothic"/>
                <a:cs typeface="Malgun Gothic"/>
              </a:rPr>
              <a:t>이 실시간으로 </a:t>
            </a:r>
            <a:r>
              <a:rPr b="0" dirty="0" err="1" smtClean="0">
                <a:latin typeface="Malgun Gothic"/>
                <a:cs typeface="Malgun Gothic"/>
              </a:rPr>
              <a:t>비밀번호가</a:t>
            </a:r>
            <a:r>
              <a:rPr b="0" spc="-5" dirty="0" smtClean="0">
                <a:latin typeface="Malgun Gothic"/>
                <a:cs typeface="Malgun Gothic"/>
              </a:rPr>
              <a:t> </a:t>
            </a:r>
            <a:r>
              <a:rPr b="0" dirty="0" err="1">
                <a:latin typeface="Malgun Gothic"/>
                <a:cs typeface="Malgun Gothic"/>
              </a:rPr>
              <a:t>일치하는지</a:t>
            </a:r>
            <a:r>
              <a:rPr b="0" dirty="0">
                <a:latin typeface="Malgun Gothic"/>
                <a:cs typeface="Malgun Gothic"/>
              </a:rPr>
              <a:t> </a:t>
            </a:r>
            <a:r>
              <a:rPr lang="ko-KR" altLang="en-US" b="0" dirty="0" smtClean="0">
                <a:latin typeface="Malgun Gothic"/>
                <a:cs typeface="Malgun Gothic"/>
              </a:rPr>
              <a:t>확인</a:t>
            </a:r>
            <a:r>
              <a:rPr b="0" spc="-10" dirty="0" err="1" smtClean="0">
                <a:latin typeface="Malgun Gothic"/>
                <a:cs typeface="Malgun Gothic"/>
              </a:rPr>
              <a:t>한다</a:t>
            </a:r>
            <a:r>
              <a:rPr b="0" spc="-10" dirty="0">
                <a:latin typeface="Malgun Gothic"/>
                <a:cs typeface="Malgun Gothic"/>
              </a:rPr>
              <a:t>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b="0" spc="-10" dirty="0">
                <a:latin typeface="Malgun Gothic"/>
                <a:cs typeface="Malgun Gothic"/>
              </a:rPr>
              <a:t>구현방법은</a:t>
            </a:r>
          </a:p>
          <a:p>
            <a:pPr marL="120650" marR="5080">
              <a:lnSpc>
                <a:spcPct val="100000"/>
              </a:lnSpc>
            </a:pPr>
            <a:r>
              <a:rPr b="0" dirty="0">
                <a:latin typeface="Malgun Gothic"/>
                <a:cs typeface="Malgun Gothic"/>
              </a:rPr>
              <a:t>처음</a:t>
            </a:r>
            <a:r>
              <a:rPr b="0" spc="-2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입력한</a:t>
            </a:r>
            <a:r>
              <a:rPr b="0" spc="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비밀번호(</a:t>
            </a:r>
            <a:r>
              <a:rPr b="0" dirty="0" err="1" smtClean="0">
                <a:latin typeface="Malgun Gothic"/>
                <a:cs typeface="Malgun Gothic"/>
              </a:rPr>
              <a:t>userPW</a:t>
            </a:r>
            <a:r>
              <a:rPr lang="en-US" altLang="ko-KR" b="0" dirty="0" err="1" smtClean="0">
                <a:latin typeface="Malgun Gothic"/>
                <a:cs typeface="Malgun Gothic"/>
              </a:rPr>
              <a:t>Ck</a:t>
            </a:r>
            <a:r>
              <a:rPr b="0" dirty="0" smtClean="0">
                <a:latin typeface="Malgun Gothic"/>
                <a:cs typeface="Malgun Gothic"/>
              </a:rPr>
              <a:t>)</a:t>
            </a:r>
            <a:r>
              <a:rPr b="0" dirty="0">
                <a:latin typeface="Malgun Gothic"/>
                <a:cs typeface="Malgun Gothic"/>
              </a:rPr>
              <a:t>와</a:t>
            </a:r>
            <a:r>
              <a:rPr b="0" spc="1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재확인을</a:t>
            </a:r>
            <a:r>
              <a:rPr b="0" spc="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위해</a:t>
            </a:r>
            <a:r>
              <a:rPr b="0" spc="-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다시</a:t>
            </a:r>
            <a:r>
              <a:rPr b="0" spc="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입력한</a:t>
            </a:r>
            <a:r>
              <a:rPr b="0" spc="-10" dirty="0">
                <a:latin typeface="Malgun Gothic"/>
                <a:cs typeface="Malgun Gothic"/>
              </a:rPr>
              <a:t> 비밀번호(</a:t>
            </a:r>
            <a:r>
              <a:rPr b="0" spc="-10" dirty="0" err="1" smtClean="0">
                <a:latin typeface="Malgun Gothic"/>
                <a:cs typeface="Malgun Gothic"/>
              </a:rPr>
              <a:t>userPw</a:t>
            </a:r>
            <a:r>
              <a:rPr lang="en-US" altLang="ko-KR" b="0" spc="-10" dirty="0" err="1" smtClean="0">
                <a:latin typeface="Malgun Gothic"/>
                <a:cs typeface="Malgun Gothic"/>
              </a:rPr>
              <a:t>Ck</a:t>
            </a:r>
            <a:r>
              <a:rPr b="0" spc="-10" dirty="0" err="1" smtClean="0">
                <a:latin typeface="Malgun Gothic"/>
                <a:cs typeface="Malgun Gothic"/>
              </a:rPr>
              <a:t>Re</a:t>
            </a:r>
            <a:r>
              <a:rPr b="0" spc="-10" dirty="0">
                <a:latin typeface="Malgun Gothic"/>
                <a:cs typeface="Malgun Gothic"/>
              </a:rPr>
              <a:t>)가 </a:t>
            </a:r>
            <a:r>
              <a:rPr b="0" dirty="0">
                <a:latin typeface="Malgun Gothic"/>
                <a:cs typeface="Malgun Gothic"/>
              </a:rPr>
              <a:t>동일하다면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‘비밀번호가</a:t>
            </a:r>
            <a:r>
              <a:rPr b="0" spc="10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일치합니다.’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 err="1">
                <a:latin typeface="Malgun Gothic"/>
                <a:cs typeface="Malgun Gothic"/>
              </a:rPr>
              <a:t>안내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lang="ko-KR" altLang="en-US" b="0" spc="-5" dirty="0" err="1" smtClean="0">
                <a:latin typeface="Malgun Gothic"/>
                <a:cs typeface="Malgun Gothic"/>
              </a:rPr>
              <a:t>멘트</a:t>
            </a:r>
            <a:r>
              <a:rPr lang="ko-KR" altLang="en-US" b="0" spc="-5" dirty="0" smtClean="0">
                <a:latin typeface="Malgun Gothic"/>
                <a:cs typeface="Malgun Gothic"/>
              </a:rPr>
              <a:t> 출력</a:t>
            </a:r>
            <a:r>
              <a:rPr b="0" spc="-25" dirty="0" smtClean="0">
                <a:latin typeface="Malgun Gothic"/>
                <a:cs typeface="Malgun Gothic"/>
              </a:rPr>
              <a:t>.</a:t>
            </a:r>
            <a:endParaRPr b="0" spc="-25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b="0" dirty="0" err="1">
                <a:latin typeface="Malgun Gothic"/>
                <a:cs typeface="Malgun Gothic"/>
              </a:rPr>
              <a:t>다르다면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 smtClean="0">
                <a:latin typeface="Malgun Gothic"/>
                <a:cs typeface="Malgun Gothic"/>
              </a:rPr>
              <a:t>‘</a:t>
            </a:r>
            <a:r>
              <a:rPr b="0" dirty="0" err="1" smtClean="0">
                <a:latin typeface="Malgun Gothic"/>
                <a:cs typeface="Malgun Gothic"/>
              </a:rPr>
              <a:t>비밀번호가</a:t>
            </a:r>
            <a:r>
              <a:rPr b="0" spc="10" dirty="0" smtClean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다릅니다.’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b="0" dirty="0" err="1">
                <a:latin typeface="Malgun Gothic"/>
                <a:cs typeface="Malgun Gothic"/>
              </a:rPr>
              <a:t>안내</a:t>
            </a:r>
            <a:r>
              <a:rPr b="0" spc="-5" dirty="0">
                <a:latin typeface="Malgun Gothic"/>
                <a:cs typeface="Malgun Gothic"/>
              </a:rPr>
              <a:t> </a:t>
            </a:r>
            <a:r>
              <a:rPr lang="ko-KR" altLang="en-US" b="0" spc="-5" dirty="0" err="1" smtClean="0">
                <a:latin typeface="Malgun Gothic"/>
                <a:cs typeface="Malgun Gothic"/>
              </a:rPr>
              <a:t>멘트</a:t>
            </a:r>
            <a:r>
              <a:rPr lang="ko-KR" altLang="en-US" b="0" spc="-5" dirty="0" smtClean="0">
                <a:latin typeface="Malgun Gothic"/>
                <a:cs typeface="Malgun Gothic"/>
              </a:rPr>
              <a:t> 출력</a:t>
            </a:r>
            <a:r>
              <a:rPr b="0" spc="-25" dirty="0" smtClean="0">
                <a:latin typeface="Malgun Gothic"/>
                <a:cs typeface="Malgun Gothic"/>
              </a:rPr>
              <a:t>.</a:t>
            </a:r>
            <a:endParaRPr b="0" spc="-25" dirty="0">
              <a:latin typeface="Malgun Gothic"/>
              <a:cs typeface="Malgun Gothic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544060" y="4476454"/>
            <a:ext cx="4389148" cy="1427989"/>
          </a:xfrm>
          <a:custGeom>
            <a:avLst/>
            <a:gdLst/>
            <a:ahLst/>
            <a:cxnLst/>
            <a:rect l="l" t="t" r="r" b="b"/>
            <a:pathLst>
              <a:path w="3985260" h="913129">
                <a:moveTo>
                  <a:pt x="0" y="912876"/>
                </a:moveTo>
                <a:lnTo>
                  <a:pt x="3985260" y="912876"/>
                </a:lnTo>
                <a:lnTo>
                  <a:pt x="3985260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4943868" y="5113191"/>
            <a:ext cx="505459" cy="76200"/>
          </a:xfrm>
          <a:custGeom>
            <a:avLst/>
            <a:gdLst/>
            <a:ahLst/>
            <a:cxnLst/>
            <a:rect l="l" t="t" r="r" b="b"/>
            <a:pathLst>
              <a:path w="505460" h="76200">
                <a:moveTo>
                  <a:pt x="428752" y="0"/>
                </a:moveTo>
                <a:lnTo>
                  <a:pt x="428752" y="76199"/>
                </a:lnTo>
                <a:lnTo>
                  <a:pt x="492252" y="44449"/>
                </a:lnTo>
                <a:lnTo>
                  <a:pt x="441452" y="44449"/>
                </a:lnTo>
                <a:lnTo>
                  <a:pt x="441452" y="31749"/>
                </a:lnTo>
                <a:lnTo>
                  <a:pt x="492252" y="31749"/>
                </a:lnTo>
                <a:lnTo>
                  <a:pt x="428752" y="0"/>
                </a:lnTo>
                <a:close/>
              </a:path>
              <a:path w="505460" h="76200">
                <a:moveTo>
                  <a:pt x="42875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28752" y="44449"/>
                </a:lnTo>
                <a:lnTo>
                  <a:pt x="428752" y="31749"/>
                </a:lnTo>
                <a:close/>
              </a:path>
              <a:path w="505460" h="76200">
                <a:moveTo>
                  <a:pt x="492252" y="31749"/>
                </a:moveTo>
                <a:lnTo>
                  <a:pt x="441452" y="31749"/>
                </a:lnTo>
                <a:lnTo>
                  <a:pt x="441452" y="44449"/>
                </a:lnTo>
                <a:lnTo>
                  <a:pt x="492252" y="44449"/>
                </a:lnTo>
                <a:lnTo>
                  <a:pt x="504952" y="38099"/>
                </a:lnTo>
                <a:lnTo>
                  <a:pt x="492252" y="3174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" dirty="0"/>
              <a:t> </a:t>
            </a:r>
            <a:r>
              <a:rPr dirty="0"/>
              <a:t>회원가입</a:t>
            </a:r>
            <a:r>
              <a:rPr spc="-5" dirty="0"/>
              <a:t> </a:t>
            </a:r>
            <a:r>
              <a:rPr dirty="0"/>
              <a:t>제작 시</a:t>
            </a:r>
            <a:r>
              <a:rPr spc="15" dirty="0"/>
              <a:t> </a:t>
            </a:r>
            <a:r>
              <a:rPr dirty="0"/>
              <a:t>정식 가입이라는</a:t>
            </a:r>
            <a:r>
              <a:rPr spc="-5" dirty="0"/>
              <a:t> </a:t>
            </a:r>
            <a:r>
              <a:rPr dirty="0"/>
              <a:t>문제를 두고 필요한 내용을 도출하고 문제해결의</a:t>
            </a:r>
            <a:r>
              <a:rPr spc="5" dirty="0"/>
              <a:t> </a:t>
            </a:r>
            <a:r>
              <a:rPr spc="-25" dirty="0"/>
              <a:t>맥락을</a:t>
            </a:r>
          </a:p>
          <a:p>
            <a:pPr marL="12700">
              <a:lnSpc>
                <a:spcPts val="2050"/>
              </a:lnSpc>
            </a:pPr>
            <a:r>
              <a:rPr dirty="0"/>
              <a:t>서술하시오.</a:t>
            </a:r>
            <a:r>
              <a:rPr spc="-20" dirty="0"/>
              <a:t> </a:t>
            </a:r>
            <a:r>
              <a:rPr spc="-25" dirty="0" smtClean="0"/>
              <a:t>(</a:t>
            </a:r>
            <a:r>
              <a:rPr lang="en-US" altLang="ko-KR" spc="-25" dirty="0" smtClean="0"/>
              <a:t>4</a:t>
            </a:r>
            <a:r>
              <a:rPr spc="-25" dirty="0" smtClean="0"/>
              <a:t>)</a:t>
            </a:r>
            <a:endParaRPr spc="-25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4152900" cy="3581400"/>
          </a:xfrm>
          <a:prstGeom prst="rect">
            <a:avLst/>
          </a:prstGeom>
        </p:spPr>
      </p:pic>
      <p:sp>
        <p:nvSpPr>
          <p:cNvPr id="11" name="object 7"/>
          <p:cNvSpPr txBox="1">
            <a:spLocks noGrp="1"/>
          </p:cNvSpPr>
          <p:nvPr>
            <p:ph type="body" idx="1"/>
          </p:nvPr>
        </p:nvSpPr>
        <p:spPr>
          <a:xfrm>
            <a:off x="5867400" y="3071170"/>
            <a:ext cx="617220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Malgun Gothic"/>
                <a:cs typeface="Malgun Gothic"/>
              </a:rPr>
              <a:t>* </a:t>
            </a:r>
            <a:r>
              <a:rPr lang="ko-KR" altLang="en-US" spc="-25" dirty="0" smtClean="0"/>
              <a:t>전화번호 입력 시 자동으로 입력 칸 이동</a:t>
            </a:r>
            <a:endParaRPr spc="-25" dirty="0"/>
          </a:p>
          <a:p>
            <a:pPr marL="120650" marR="2193925">
              <a:lnSpc>
                <a:spcPct val="100000"/>
              </a:lnSpc>
            </a:pPr>
            <a:r>
              <a:rPr lang="ko-KR" altLang="en-US" b="0" dirty="0" smtClean="0">
                <a:latin typeface="Malgun Gothic"/>
                <a:cs typeface="Malgun Gothic"/>
              </a:rPr>
              <a:t>전화번호 입력 시 자동으로 입력 칸을 이동해줌으로써</a:t>
            </a:r>
            <a:endParaRPr b="0" spc="-25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b="0" dirty="0" err="1" smtClean="0">
                <a:latin typeface="Malgun Gothic"/>
                <a:cs typeface="Malgun Gothic"/>
              </a:rPr>
              <a:t>사용</a:t>
            </a:r>
            <a:r>
              <a:rPr lang="ko-KR" altLang="en-US" b="0" dirty="0" smtClean="0">
                <a:latin typeface="Malgun Gothic"/>
                <a:cs typeface="Malgun Gothic"/>
              </a:rPr>
              <a:t>자에게 </a:t>
            </a:r>
            <a:r>
              <a:rPr b="0" dirty="0" err="1" smtClean="0">
                <a:latin typeface="Malgun Gothic"/>
                <a:cs typeface="Malgun Gothic"/>
              </a:rPr>
              <a:t>편의를</a:t>
            </a:r>
            <a:r>
              <a:rPr b="0" spc="-5" dirty="0" smtClean="0">
                <a:latin typeface="Malgun Gothic"/>
                <a:cs typeface="Malgun Gothic"/>
              </a:rPr>
              <a:t> </a:t>
            </a:r>
            <a:r>
              <a:rPr lang="ko-KR" altLang="en-US" b="0" spc="-5" dirty="0" smtClean="0">
                <a:latin typeface="Malgun Gothic"/>
                <a:cs typeface="Malgun Gothic"/>
              </a:rPr>
              <a:t>제공 할 수</a:t>
            </a:r>
            <a:r>
              <a:rPr b="0" spc="-5" dirty="0" smtClean="0">
                <a:latin typeface="Malgun Gothic"/>
                <a:cs typeface="Malgun Gothic"/>
              </a:rPr>
              <a:t> </a:t>
            </a:r>
            <a:r>
              <a:rPr b="0" spc="-25" dirty="0">
                <a:latin typeface="Malgun Gothic"/>
                <a:cs typeface="Malgun Gothic"/>
              </a:rPr>
              <a:t>있다.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b="0" spc="-10" dirty="0">
                <a:latin typeface="Malgun Gothic"/>
                <a:cs typeface="Malgun Gothic"/>
              </a:rPr>
              <a:t>구현방법은</a:t>
            </a:r>
          </a:p>
          <a:p>
            <a:pPr marL="120650" marR="5080">
              <a:lnSpc>
                <a:spcPct val="100000"/>
              </a:lnSpc>
            </a:pPr>
            <a:r>
              <a:rPr lang="ko-KR" altLang="en-US" b="0" dirty="0" smtClean="0">
                <a:latin typeface="Malgun Gothic"/>
                <a:cs typeface="Malgun Gothic"/>
              </a:rPr>
              <a:t>첫번째 칸에 글자 수가 </a:t>
            </a:r>
            <a:r>
              <a:rPr lang="en-US" altLang="ko-KR" b="0" dirty="0" smtClean="0">
                <a:latin typeface="Malgun Gothic"/>
                <a:cs typeface="Malgun Gothic"/>
              </a:rPr>
              <a:t>3</a:t>
            </a:r>
            <a:r>
              <a:rPr lang="ko-KR" altLang="en-US" b="0" dirty="0" smtClean="0">
                <a:latin typeface="Malgun Gothic"/>
                <a:cs typeface="Malgun Gothic"/>
              </a:rPr>
              <a:t>이 된다면 </a:t>
            </a:r>
            <a:r>
              <a:rPr lang="en-US" altLang="ko-KR" b="0" dirty="0" smtClean="0">
                <a:latin typeface="Malgun Gothic"/>
                <a:cs typeface="Malgun Gothic"/>
              </a:rPr>
              <a:t>.focus()</a:t>
            </a:r>
            <a:r>
              <a:rPr lang="ko-KR" altLang="en-US" b="0" dirty="0" smtClean="0">
                <a:latin typeface="Malgun Gothic"/>
                <a:cs typeface="Malgun Gothic"/>
              </a:rPr>
              <a:t>로 두번째 칸으로 이동한다</a:t>
            </a:r>
            <a:r>
              <a:rPr lang="en-US" altLang="ko-KR" b="0" dirty="0" smtClean="0">
                <a:latin typeface="Malgun Gothic"/>
                <a:cs typeface="Malgun Gothic"/>
              </a:rPr>
              <a:t>.</a:t>
            </a:r>
          </a:p>
          <a:p>
            <a:pPr marL="120650" marR="5080">
              <a:lnSpc>
                <a:spcPct val="100000"/>
              </a:lnSpc>
            </a:pPr>
            <a:r>
              <a:rPr lang="ko-KR" altLang="en-US" b="0" dirty="0" smtClean="0">
                <a:latin typeface="Malgun Gothic"/>
                <a:cs typeface="Malgun Gothic"/>
              </a:rPr>
              <a:t>두번째 칸에 글자 수가 </a:t>
            </a:r>
            <a:r>
              <a:rPr lang="en-US" altLang="ko-KR" b="0" dirty="0" smtClean="0">
                <a:latin typeface="Malgun Gothic"/>
                <a:cs typeface="Malgun Gothic"/>
              </a:rPr>
              <a:t>4</a:t>
            </a:r>
            <a:r>
              <a:rPr lang="ko-KR" altLang="en-US" b="0" dirty="0" smtClean="0">
                <a:latin typeface="Malgun Gothic"/>
                <a:cs typeface="Malgun Gothic"/>
              </a:rPr>
              <a:t>가 된다면 </a:t>
            </a:r>
            <a:r>
              <a:rPr lang="en-US" altLang="ko-KR" b="0" dirty="0" smtClean="0">
                <a:latin typeface="Malgun Gothic"/>
                <a:cs typeface="Malgun Gothic"/>
              </a:rPr>
              <a:t>.focus()</a:t>
            </a:r>
            <a:r>
              <a:rPr lang="ko-KR" altLang="en-US" b="0" dirty="0" smtClean="0">
                <a:latin typeface="Malgun Gothic"/>
                <a:cs typeface="Malgun Gothic"/>
              </a:rPr>
              <a:t>로 마지막 칸으로 이동한다</a:t>
            </a:r>
            <a:r>
              <a:rPr lang="en-US" altLang="ko-KR" b="0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12" name="object 5"/>
          <p:cNvSpPr/>
          <p:nvPr/>
        </p:nvSpPr>
        <p:spPr>
          <a:xfrm>
            <a:off x="1219200" y="3505200"/>
            <a:ext cx="3962400" cy="1981200"/>
          </a:xfrm>
          <a:custGeom>
            <a:avLst/>
            <a:gdLst/>
            <a:ahLst/>
            <a:cxnLst/>
            <a:rect l="l" t="t" r="r" b="b"/>
            <a:pathLst>
              <a:path w="3985260" h="913129">
                <a:moveTo>
                  <a:pt x="0" y="912876"/>
                </a:moveTo>
                <a:lnTo>
                  <a:pt x="3985260" y="912876"/>
                </a:lnTo>
                <a:lnTo>
                  <a:pt x="3985260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5187997" y="3695700"/>
            <a:ext cx="505459" cy="76200"/>
          </a:xfrm>
          <a:custGeom>
            <a:avLst/>
            <a:gdLst/>
            <a:ahLst/>
            <a:cxnLst/>
            <a:rect l="l" t="t" r="r" b="b"/>
            <a:pathLst>
              <a:path w="505460" h="76200">
                <a:moveTo>
                  <a:pt x="428752" y="0"/>
                </a:moveTo>
                <a:lnTo>
                  <a:pt x="428752" y="76199"/>
                </a:lnTo>
                <a:lnTo>
                  <a:pt x="492252" y="44449"/>
                </a:lnTo>
                <a:lnTo>
                  <a:pt x="441452" y="44449"/>
                </a:lnTo>
                <a:lnTo>
                  <a:pt x="441452" y="31749"/>
                </a:lnTo>
                <a:lnTo>
                  <a:pt x="492252" y="31749"/>
                </a:lnTo>
                <a:lnTo>
                  <a:pt x="428752" y="0"/>
                </a:lnTo>
                <a:close/>
              </a:path>
              <a:path w="505460" h="76200">
                <a:moveTo>
                  <a:pt x="42875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28752" y="44449"/>
                </a:lnTo>
                <a:lnTo>
                  <a:pt x="428752" y="31749"/>
                </a:lnTo>
                <a:close/>
              </a:path>
              <a:path w="505460" h="76200">
                <a:moveTo>
                  <a:pt x="492252" y="31749"/>
                </a:moveTo>
                <a:lnTo>
                  <a:pt x="441452" y="31749"/>
                </a:lnTo>
                <a:lnTo>
                  <a:pt x="441452" y="44449"/>
                </a:lnTo>
                <a:lnTo>
                  <a:pt x="492252" y="44449"/>
                </a:lnTo>
                <a:lnTo>
                  <a:pt x="504952" y="38099"/>
                </a:lnTo>
                <a:lnTo>
                  <a:pt x="492252" y="3174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79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" dirty="0"/>
              <a:t> </a:t>
            </a:r>
            <a:r>
              <a:rPr dirty="0"/>
              <a:t>회원가입</a:t>
            </a:r>
            <a:r>
              <a:rPr spc="-5" dirty="0"/>
              <a:t> </a:t>
            </a:r>
            <a:r>
              <a:rPr dirty="0"/>
              <a:t>제작 시</a:t>
            </a:r>
            <a:r>
              <a:rPr spc="15" dirty="0"/>
              <a:t> </a:t>
            </a:r>
            <a:r>
              <a:rPr dirty="0"/>
              <a:t>정식 가입이라는</a:t>
            </a:r>
            <a:r>
              <a:rPr spc="-5" dirty="0"/>
              <a:t> </a:t>
            </a:r>
            <a:r>
              <a:rPr dirty="0"/>
              <a:t>문제를 두고 필요한 내용을 도출하고 문제해결의</a:t>
            </a:r>
            <a:r>
              <a:rPr spc="5" dirty="0"/>
              <a:t> </a:t>
            </a:r>
            <a:r>
              <a:rPr spc="-25" dirty="0"/>
              <a:t>맥락을</a:t>
            </a:r>
          </a:p>
          <a:p>
            <a:pPr marL="12700">
              <a:lnSpc>
                <a:spcPts val="2050"/>
              </a:lnSpc>
            </a:pPr>
            <a:r>
              <a:rPr dirty="0" err="1" smtClean="0"/>
              <a:t>서술하시오</a:t>
            </a:r>
            <a:r>
              <a:rPr dirty="0" smtClean="0"/>
              <a:t>.</a:t>
            </a:r>
            <a:r>
              <a:rPr spc="-20" dirty="0" smtClean="0"/>
              <a:t> </a:t>
            </a:r>
            <a:r>
              <a:rPr spc="-25" dirty="0" smtClean="0"/>
              <a:t>(</a:t>
            </a:r>
            <a:r>
              <a:rPr lang="en-US" altLang="ko-KR" spc="-25" dirty="0" smtClean="0"/>
              <a:t>5</a:t>
            </a:r>
            <a:r>
              <a:rPr spc="-25" dirty="0" smtClean="0"/>
              <a:t>)</a:t>
            </a:r>
            <a:endParaRPr spc="-25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66" y="3172468"/>
            <a:ext cx="3609975" cy="847725"/>
          </a:xfrm>
          <a:prstGeom prst="rect">
            <a:avLst/>
          </a:prstGeom>
        </p:spPr>
      </p:pic>
      <p:sp>
        <p:nvSpPr>
          <p:cNvPr id="7" name="object 7"/>
          <p:cNvSpPr txBox="1">
            <a:spLocks/>
          </p:cNvSpPr>
          <p:nvPr/>
        </p:nvSpPr>
        <p:spPr>
          <a:xfrm>
            <a:off x="5943600" y="2971800"/>
            <a:ext cx="533400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200" b="1" i="0">
                <a:solidFill>
                  <a:schemeClr val="tx1"/>
                </a:solidFill>
                <a:latin typeface="Malgun Gothic"/>
                <a:ea typeface="+mn-ea"/>
                <a:cs typeface="Malgun Gothic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ko-KR" altLang="en-US" b="0" dirty="0" smtClean="0"/>
              <a:t>* </a:t>
            </a:r>
            <a:r>
              <a:rPr lang="ko-KR" altLang="en-US" dirty="0" smtClean="0"/>
              <a:t>이메일 </a:t>
            </a:r>
            <a:r>
              <a:rPr lang="ko-KR" altLang="en-US" dirty="0" err="1" smtClean="0"/>
              <a:t>자동선택</a:t>
            </a:r>
            <a:endParaRPr lang="ko-KR" altLang="en-US" spc="-25" dirty="0" smtClean="0"/>
          </a:p>
          <a:p>
            <a:pPr marL="120650" marR="2193925"/>
            <a:r>
              <a:rPr lang="ko-KR" altLang="en-US" b="0" spc="-5" dirty="0" smtClean="0"/>
              <a:t>이메일을 입력할 때 선택항목을 제시하여</a:t>
            </a:r>
            <a:endParaRPr lang="en-US" altLang="ko-KR" b="0" spc="-5" dirty="0" smtClean="0"/>
          </a:p>
          <a:p>
            <a:pPr marL="120650" marR="2193925"/>
            <a:r>
              <a:rPr lang="ko-KR" altLang="en-US" b="0" dirty="0" smtClean="0"/>
              <a:t>사용성의 편의를</a:t>
            </a:r>
            <a:r>
              <a:rPr lang="ko-KR" altLang="en-US" b="0" spc="-5" dirty="0" smtClean="0"/>
              <a:t> </a:t>
            </a:r>
            <a:r>
              <a:rPr lang="ko-KR" altLang="en-US" b="0" dirty="0" smtClean="0"/>
              <a:t>줄</a:t>
            </a:r>
            <a:r>
              <a:rPr lang="ko-KR" altLang="en-US" b="0" spc="10" dirty="0" smtClean="0"/>
              <a:t> </a:t>
            </a:r>
            <a:r>
              <a:rPr lang="ko-KR" altLang="en-US" b="0" dirty="0" smtClean="0"/>
              <a:t>수</a:t>
            </a:r>
            <a:r>
              <a:rPr lang="ko-KR" altLang="en-US" b="0" spc="-5" dirty="0" smtClean="0"/>
              <a:t> </a:t>
            </a:r>
            <a:r>
              <a:rPr lang="ko-KR" altLang="en-US" b="0" spc="-25" dirty="0" smtClean="0"/>
              <a:t>있다</a:t>
            </a:r>
            <a:r>
              <a:rPr lang="en-US" altLang="ko-KR" b="0" spc="-25" dirty="0" smtClean="0"/>
              <a:t>.</a:t>
            </a:r>
            <a:endParaRPr lang="en-US" altLang="ko-KR" b="0" spc="-10" dirty="0" smtClean="0"/>
          </a:p>
          <a:p>
            <a:pPr>
              <a:spcBef>
                <a:spcPts val="80"/>
              </a:spcBef>
            </a:pPr>
            <a:endParaRPr lang="ko-KR" altLang="en-US" sz="750" dirty="0" smtClean="0"/>
          </a:p>
          <a:p>
            <a:pPr marL="120650"/>
            <a:r>
              <a:rPr lang="ko-KR" altLang="en-US" b="0" spc="-10" dirty="0" err="1" smtClean="0"/>
              <a:t>구현방법은</a:t>
            </a:r>
            <a:endParaRPr lang="en-US" altLang="ko-KR" b="0" spc="-10" dirty="0" smtClean="0"/>
          </a:p>
          <a:p>
            <a:pPr marL="120650"/>
            <a:r>
              <a:rPr lang="en-US" altLang="ko-KR" b="0" spc="-10" dirty="0" smtClean="0"/>
              <a:t>.change</a:t>
            </a:r>
            <a:r>
              <a:rPr lang="ko-KR" altLang="en-US" b="0" spc="-10" dirty="0" smtClean="0"/>
              <a:t>로 값이 변하는 것을 인지하고</a:t>
            </a:r>
          </a:p>
          <a:p>
            <a:pPr marL="120650" marR="5080"/>
            <a:r>
              <a:rPr lang="ko-KR" altLang="en-US" b="0" dirty="0" smtClean="0"/>
              <a:t>선택한 값을 이메일 입력 칸의 값으로 넣어준다</a:t>
            </a:r>
            <a:r>
              <a:rPr lang="en-US" altLang="ko-KR" b="0" dirty="0" smtClean="0"/>
              <a:t>.</a:t>
            </a:r>
            <a:endParaRPr lang="ko-KR" altLang="en-US" b="0" spc="-25" dirty="0"/>
          </a:p>
        </p:txBody>
      </p:sp>
    </p:spTree>
    <p:extLst>
      <p:ext uri="{BB962C8B-B14F-4D97-AF65-F5344CB8AC3E}">
        <p14:creationId xmlns:p14="http://schemas.microsoft.com/office/powerpoint/2010/main" val="331852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" dirty="0"/>
              <a:t> </a:t>
            </a:r>
            <a:r>
              <a:rPr dirty="0"/>
              <a:t>회원가입</a:t>
            </a:r>
            <a:r>
              <a:rPr spc="-5" dirty="0"/>
              <a:t> </a:t>
            </a:r>
            <a:r>
              <a:rPr dirty="0"/>
              <a:t>제작 시</a:t>
            </a:r>
            <a:r>
              <a:rPr spc="15" dirty="0"/>
              <a:t> </a:t>
            </a:r>
            <a:r>
              <a:rPr dirty="0"/>
              <a:t>정식 가입이라는</a:t>
            </a:r>
            <a:r>
              <a:rPr spc="-5" dirty="0"/>
              <a:t> </a:t>
            </a:r>
            <a:r>
              <a:rPr dirty="0"/>
              <a:t>문제를 두고 필요한 내용을 도출하고 문제해결의</a:t>
            </a:r>
            <a:r>
              <a:rPr spc="5" dirty="0"/>
              <a:t> </a:t>
            </a:r>
            <a:r>
              <a:rPr spc="-25" dirty="0"/>
              <a:t>맥락을</a:t>
            </a:r>
          </a:p>
          <a:p>
            <a:pPr marL="12700">
              <a:lnSpc>
                <a:spcPts val="2050"/>
              </a:lnSpc>
            </a:pPr>
            <a:r>
              <a:rPr dirty="0"/>
              <a:t>서술하시오.</a:t>
            </a:r>
            <a:r>
              <a:rPr spc="-20" dirty="0"/>
              <a:t> </a:t>
            </a:r>
            <a:r>
              <a:rPr spc="-25" dirty="0" smtClean="0"/>
              <a:t>(</a:t>
            </a:r>
            <a:r>
              <a:rPr lang="en-US" altLang="ko-KR" spc="-25" dirty="0" smtClean="0"/>
              <a:t>6</a:t>
            </a:r>
            <a:r>
              <a:rPr spc="-25" dirty="0" smtClean="0"/>
              <a:t>)</a:t>
            </a:r>
            <a:endParaRPr spc="-25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3825915" cy="5184345"/>
          </a:xfrm>
          <a:prstGeom prst="rect">
            <a:avLst/>
          </a:prstGeom>
        </p:spPr>
      </p:pic>
      <p:pic>
        <p:nvPicPr>
          <p:cNvPr id="5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7673" y="1540408"/>
            <a:ext cx="5105400" cy="2209218"/>
          </a:xfrm>
          <a:prstGeom prst="rect">
            <a:avLst/>
          </a:prstGeom>
        </p:spPr>
      </p:pic>
      <p:sp>
        <p:nvSpPr>
          <p:cNvPr id="6" name="object 4"/>
          <p:cNvSpPr txBox="1"/>
          <p:nvPr/>
        </p:nvSpPr>
        <p:spPr>
          <a:xfrm>
            <a:off x="5334001" y="4114800"/>
            <a:ext cx="619379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* </a:t>
            </a:r>
            <a:r>
              <a:rPr sz="1200" b="1" dirty="0">
                <a:latin typeface="Malgun Gothic"/>
                <a:cs typeface="Malgun Gothic"/>
              </a:rPr>
              <a:t>선택사항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체크박스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마트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웹사이트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특성상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많은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카테고리가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존재한다.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고객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사용성의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편의를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제공하기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위해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정식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회원가입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시,</a:t>
            </a:r>
            <a:endParaRPr sz="1200" dirty="0">
              <a:latin typeface="Malgun Gothic"/>
              <a:cs typeface="Malgun Gothic"/>
            </a:endParaRPr>
          </a:p>
          <a:p>
            <a:pPr marL="120650" marR="508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관심있는 카테고리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저장해두고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웹사이트 이용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맞춤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추천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서비스를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제공한다. </a:t>
            </a:r>
            <a:r>
              <a:rPr sz="1200" dirty="0">
                <a:latin typeface="Malgun Gothic"/>
                <a:cs typeface="Malgun Gothic"/>
              </a:rPr>
              <a:t>선택을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원하지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않는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사용자를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위해서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필수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사항이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아닌,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선택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사항으로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만들고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‘선택안함’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옵션을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두어 checked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 err="1">
                <a:latin typeface="Malgun Gothic"/>
                <a:cs typeface="Malgun Gothic"/>
              </a:rPr>
              <a:t>설정하였다</a:t>
            </a:r>
            <a:r>
              <a:rPr sz="1200" spc="-10" dirty="0" smtClean="0">
                <a:latin typeface="Malgun Gothic"/>
                <a:cs typeface="Malgun Gothic"/>
              </a:rPr>
              <a:t>.</a:t>
            </a:r>
            <a:endParaRPr lang="en-US" sz="1200" spc="-10" dirty="0" smtClean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endParaRPr lang="en-US" sz="1200" spc="-1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lang="ko-KR" altLang="en-US" sz="1200" dirty="0" err="1" smtClean="0">
                <a:latin typeface="Malgun Gothic"/>
                <a:cs typeface="Malgun Gothic"/>
              </a:rPr>
              <a:t>선택안함을</a:t>
            </a:r>
            <a:r>
              <a:rPr lang="ko-KR" altLang="en-US" sz="1200" dirty="0" smtClean="0">
                <a:latin typeface="Malgun Gothic"/>
                <a:cs typeface="Malgun Gothic"/>
              </a:rPr>
              <a:t> 체크한다면 모든 선택 사항이 제거되고</a:t>
            </a:r>
            <a:r>
              <a:rPr lang="en-US" altLang="ko-KR" sz="1200" dirty="0" smtClean="0">
                <a:latin typeface="Malgun Gothic"/>
                <a:cs typeface="Malgun Gothic"/>
              </a:rPr>
              <a:t>,</a:t>
            </a:r>
          </a:p>
          <a:p>
            <a:pPr marL="120650">
              <a:lnSpc>
                <a:spcPct val="100000"/>
              </a:lnSpc>
            </a:pPr>
            <a:r>
              <a:rPr lang="ko-KR" altLang="en-US" sz="1200" dirty="0" smtClean="0">
                <a:latin typeface="Malgun Gothic"/>
                <a:cs typeface="Malgun Gothic"/>
              </a:rPr>
              <a:t>하나라도 선택 한다면</a:t>
            </a:r>
            <a:r>
              <a:rPr lang="en-US" altLang="ko-KR" sz="1200" dirty="0" smtClean="0">
                <a:latin typeface="Malgun Gothic"/>
                <a:cs typeface="Malgun Gothic"/>
              </a:rPr>
              <a:t>, </a:t>
            </a:r>
            <a:r>
              <a:rPr lang="ko-KR" altLang="en-US" sz="1200" dirty="0" err="1" smtClean="0">
                <a:latin typeface="Malgun Gothic"/>
                <a:cs typeface="Malgun Gothic"/>
              </a:rPr>
              <a:t>선택안함</a:t>
            </a:r>
            <a:r>
              <a:rPr lang="ko-KR" altLang="en-US" sz="1200" dirty="0" smtClean="0">
                <a:latin typeface="Malgun Gothic"/>
                <a:cs typeface="Malgun Gothic"/>
              </a:rPr>
              <a:t> 항목의 체크가 제거된다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868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" dirty="0"/>
              <a:t> </a:t>
            </a:r>
            <a:r>
              <a:rPr dirty="0"/>
              <a:t>회원가입</a:t>
            </a:r>
            <a:r>
              <a:rPr spc="-5" dirty="0"/>
              <a:t> </a:t>
            </a:r>
            <a:r>
              <a:rPr dirty="0"/>
              <a:t>제작 시</a:t>
            </a:r>
            <a:r>
              <a:rPr spc="15" dirty="0"/>
              <a:t> </a:t>
            </a:r>
            <a:r>
              <a:rPr dirty="0"/>
              <a:t>정식 가입이라는</a:t>
            </a:r>
            <a:r>
              <a:rPr spc="-5" dirty="0"/>
              <a:t> </a:t>
            </a:r>
            <a:r>
              <a:rPr dirty="0"/>
              <a:t>문제를 두고 필요한 내용을 도출하고 문제해결의</a:t>
            </a:r>
            <a:r>
              <a:rPr spc="5" dirty="0"/>
              <a:t> </a:t>
            </a:r>
            <a:r>
              <a:rPr spc="-25" dirty="0"/>
              <a:t>맥락을</a:t>
            </a:r>
          </a:p>
          <a:p>
            <a:pPr marL="12700">
              <a:lnSpc>
                <a:spcPts val="2050"/>
              </a:lnSpc>
            </a:pPr>
            <a:r>
              <a:rPr dirty="0"/>
              <a:t>서술하시오.</a:t>
            </a:r>
            <a:r>
              <a:rPr spc="-20" dirty="0"/>
              <a:t> </a:t>
            </a:r>
            <a:r>
              <a:rPr spc="-25" dirty="0" smtClean="0"/>
              <a:t>(</a:t>
            </a:r>
            <a:r>
              <a:rPr lang="en-US" altLang="ko-KR" spc="-25" dirty="0" smtClean="0"/>
              <a:t>7</a:t>
            </a:r>
            <a:r>
              <a:rPr spc="-25" dirty="0" smtClean="0"/>
              <a:t>)</a:t>
            </a:r>
            <a:endParaRPr spc="-25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3951515" cy="5029200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6248400" y="3048000"/>
            <a:ext cx="3581400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* </a:t>
            </a:r>
            <a:r>
              <a:rPr lang="ko-KR" altLang="en-US" sz="1200" b="1" spc="-20" dirty="0" smtClean="0">
                <a:latin typeface="Malgun Gothic"/>
                <a:cs typeface="Malgun Gothic"/>
              </a:rPr>
              <a:t>가입 약관 동의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 err="1" smtClean="0">
                <a:latin typeface="Malgun Gothic"/>
                <a:cs typeface="Malgun Gothic"/>
              </a:rPr>
              <a:t>정식</a:t>
            </a:r>
            <a:r>
              <a:rPr sz="1200" spc="-1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회원가입</a:t>
            </a:r>
            <a:r>
              <a:rPr lang="en-US" sz="1200" dirty="0" smtClean="0">
                <a:latin typeface="Malgun Gothic"/>
                <a:cs typeface="Malgun Gothic"/>
              </a:rPr>
              <a:t> </a:t>
            </a:r>
            <a:r>
              <a:rPr sz="1200" dirty="0" smtClean="0">
                <a:latin typeface="Malgun Gothic"/>
                <a:cs typeface="Malgun Gothic"/>
              </a:rPr>
              <a:t>시</a:t>
            </a:r>
            <a:r>
              <a:rPr sz="1200" spc="-15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 smtClean="0">
                <a:latin typeface="Malgun Gothic"/>
                <a:cs typeface="Malgun Gothic"/>
              </a:rPr>
              <a:t>가입 약관 동의는 필수사항이다</a:t>
            </a:r>
            <a:r>
              <a:rPr sz="1200" spc="-25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endParaRPr lang="en-US" altLang="ko-KR" sz="750" spc="-20" dirty="0" smtClean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lang="en-US" altLang="ko-KR" sz="1200" spc="-20" dirty="0" smtClean="0">
                <a:latin typeface="Malgun Gothic"/>
                <a:cs typeface="Malgun Gothic"/>
              </a:rPr>
              <a:t>'</a:t>
            </a:r>
            <a:r>
              <a:rPr lang="ko-KR" altLang="en-US" sz="1200" spc="-20" dirty="0" smtClean="0">
                <a:latin typeface="Malgun Gothic"/>
                <a:cs typeface="Malgun Gothic"/>
              </a:rPr>
              <a:t>모든 약관에 동의합니다</a:t>
            </a:r>
            <a:r>
              <a:rPr lang="en-US" altLang="ko-KR" sz="1200" spc="-20" dirty="0" smtClean="0">
                <a:latin typeface="Malgun Gothic"/>
                <a:cs typeface="Malgun Gothic"/>
              </a:rPr>
              <a:t>.’</a:t>
            </a:r>
            <a:r>
              <a:rPr lang="ko-KR" altLang="en-US" sz="1200" spc="-20" dirty="0" smtClean="0">
                <a:latin typeface="Malgun Gothic"/>
                <a:cs typeface="Malgun Gothic"/>
              </a:rPr>
              <a:t>를 선택한다면</a:t>
            </a:r>
            <a:endParaRPr lang="en-US" altLang="ko-KR" sz="1200" spc="-20" dirty="0" smtClean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lang="ko-KR" altLang="en-US" sz="1200" dirty="0" smtClean="0">
                <a:latin typeface="Malgun Gothic"/>
                <a:cs typeface="Malgun Gothic"/>
              </a:rPr>
              <a:t>모든 약관이 선택되고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lang="ko-KR" altLang="en-US" sz="1200" dirty="0" smtClean="0">
                <a:latin typeface="Malgun Gothic"/>
                <a:cs typeface="Malgun Gothic"/>
              </a:rPr>
              <a:t>하나라도 동의하지 않는다면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lang="en-US" altLang="ko-KR" sz="1200" dirty="0" smtClean="0">
                <a:latin typeface="Malgun Gothic"/>
                <a:cs typeface="Malgun Gothic"/>
              </a:rPr>
              <a:t>'</a:t>
            </a:r>
            <a:r>
              <a:rPr lang="ko-KR" altLang="en-US" sz="1200" dirty="0" smtClean="0">
                <a:latin typeface="Malgun Gothic"/>
                <a:cs typeface="Malgun Gothic"/>
              </a:rPr>
              <a:t>모든 약관에 동의합니다</a:t>
            </a:r>
            <a:r>
              <a:rPr lang="en-US" altLang="ko-KR" sz="1200" dirty="0" smtClean="0">
                <a:latin typeface="Malgun Gothic"/>
                <a:cs typeface="Malgun Gothic"/>
              </a:rPr>
              <a:t>.’</a:t>
            </a:r>
            <a:r>
              <a:rPr lang="ko-KR" altLang="en-US" sz="1200" dirty="0" smtClean="0">
                <a:latin typeface="Malgun Gothic"/>
                <a:cs typeface="Malgun Gothic"/>
              </a:rPr>
              <a:t>가 선택 해제된다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155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" dirty="0"/>
              <a:t> </a:t>
            </a:r>
            <a:r>
              <a:rPr dirty="0"/>
              <a:t>회원가입</a:t>
            </a:r>
            <a:r>
              <a:rPr spc="-5" dirty="0"/>
              <a:t> </a:t>
            </a:r>
            <a:r>
              <a:rPr dirty="0"/>
              <a:t>제작 시</a:t>
            </a:r>
            <a:r>
              <a:rPr spc="15" dirty="0"/>
              <a:t> </a:t>
            </a:r>
            <a:r>
              <a:rPr dirty="0"/>
              <a:t>정식 가입이라는</a:t>
            </a:r>
            <a:r>
              <a:rPr spc="-5" dirty="0"/>
              <a:t> </a:t>
            </a:r>
            <a:r>
              <a:rPr dirty="0"/>
              <a:t>문제를 두고 필요한 내용을 도출하고 문제해결의</a:t>
            </a:r>
            <a:r>
              <a:rPr spc="5" dirty="0"/>
              <a:t> </a:t>
            </a:r>
            <a:r>
              <a:rPr spc="-25" dirty="0"/>
              <a:t>맥락을</a:t>
            </a:r>
          </a:p>
          <a:p>
            <a:pPr marL="12700">
              <a:lnSpc>
                <a:spcPts val="2050"/>
              </a:lnSpc>
            </a:pPr>
            <a:r>
              <a:rPr dirty="0"/>
              <a:t>서술하시오.</a:t>
            </a:r>
            <a:r>
              <a:rPr spc="-20" dirty="0"/>
              <a:t> </a:t>
            </a:r>
            <a:r>
              <a:rPr spc="-25" dirty="0" smtClean="0"/>
              <a:t>(</a:t>
            </a:r>
            <a:r>
              <a:rPr lang="en-US" altLang="ko-KR" spc="-25" dirty="0" smtClean="0"/>
              <a:t>8</a:t>
            </a:r>
            <a:r>
              <a:rPr spc="-25" dirty="0" smtClean="0"/>
              <a:t>)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52866" y="2846070"/>
            <a:ext cx="33864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* </a:t>
            </a:r>
            <a:r>
              <a:rPr sz="1200" b="1" spc="-20" dirty="0">
                <a:latin typeface="Malgun Gothic"/>
                <a:cs typeface="Malgun Gothic"/>
              </a:rPr>
              <a:t>필수입력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 err="1">
                <a:latin typeface="Malgun Gothic"/>
                <a:cs typeface="Malgun Gothic"/>
              </a:rPr>
              <a:t>정식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회원가입</a:t>
            </a:r>
            <a:r>
              <a:rPr lang="en-US" sz="1200" dirty="0" smtClean="0">
                <a:latin typeface="Malgun Gothic"/>
                <a:cs typeface="Malgun Gothic"/>
              </a:rPr>
              <a:t> </a:t>
            </a:r>
            <a:r>
              <a:rPr sz="1200" dirty="0" smtClean="0">
                <a:latin typeface="Malgun Gothic"/>
                <a:cs typeface="Malgun Gothic"/>
              </a:rPr>
              <a:t>시</a:t>
            </a:r>
            <a:r>
              <a:rPr sz="1200" spc="-15" dirty="0" smtClean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꼭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필요한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필수정보들이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&lt;input&gt;의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required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속성을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활용하고</a:t>
            </a:r>
            <a:endParaRPr sz="1200" dirty="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이를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사용자가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알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있도록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‘*’를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표기하였다.</a:t>
            </a:r>
            <a:endParaRPr sz="1200" dirty="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659" y="2228088"/>
            <a:ext cx="7988300" cy="2970530"/>
            <a:chOff x="327659" y="2228088"/>
            <a:chExt cx="7988300" cy="297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59" y="2228088"/>
              <a:ext cx="7744968" cy="29702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60748" y="2950464"/>
              <a:ext cx="571500" cy="187960"/>
            </a:xfrm>
            <a:custGeom>
              <a:avLst/>
              <a:gdLst/>
              <a:ahLst/>
              <a:cxnLst/>
              <a:rect l="l" t="t" r="r" b="b"/>
              <a:pathLst>
                <a:path w="571500" h="187960">
                  <a:moveTo>
                    <a:pt x="0" y="187451"/>
                  </a:moveTo>
                  <a:lnTo>
                    <a:pt x="571500" y="187451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187451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2248" y="3006852"/>
              <a:ext cx="3283585" cy="76200"/>
            </a:xfrm>
            <a:custGeom>
              <a:avLst/>
              <a:gdLst/>
              <a:ahLst/>
              <a:cxnLst/>
              <a:rect l="l" t="t" r="r" b="b"/>
              <a:pathLst>
                <a:path w="3283584" h="76200">
                  <a:moveTo>
                    <a:pt x="3207130" y="0"/>
                  </a:moveTo>
                  <a:lnTo>
                    <a:pt x="3207130" y="76200"/>
                  </a:lnTo>
                  <a:lnTo>
                    <a:pt x="3270630" y="44450"/>
                  </a:lnTo>
                  <a:lnTo>
                    <a:pt x="3219957" y="44450"/>
                  </a:lnTo>
                  <a:lnTo>
                    <a:pt x="3219957" y="31750"/>
                  </a:lnTo>
                  <a:lnTo>
                    <a:pt x="3270630" y="31750"/>
                  </a:lnTo>
                  <a:lnTo>
                    <a:pt x="3207130" y="0"/>
                  </a:lnTo>
                  <a:close/>
                </a:path>
                <a:path w="3283584" h="76200">
                  <a:moveTo>
                    <a:pt x="320713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07130" y="44450"/>
                  </a:lnTo>
                  <a:lnTo>
                    <a:pt x="3207130" y="31750"/>
                  </a:lnTo>
                  <a:close/>
                </a:path>
                <a:path w="3283584" h="76200">
                  <a:moveTo>
                    <a:pt x="3270630" y="31750"/>
                  </a:moveTo>
                  <a:lnTo>
                    <a:pt x="3219957" y="31750"/>
                  </a:lnTo>
                  <a:lnTo>
                    <a:pt x="3219957" y="44450"/>
                  </a:lnTo>
                  <a:lnTo>
                    <a:pt x="3270630" y="44450"/>
                  </a:lnTo>
                  <a:lnTo>
                    <a:pt x="3283330" y="38100"/>
                  </a:lnTo>
                  <a:lnTo>
                    <a:pt x="3270630" y="317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19" y="1070813"/>
            <a:ext cx="10033635" cy="145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Malgun Gothic"/>
                <a:cs typeface="Malgun Gothic"/>
              </a:rPr>
              <a:t>주제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50">
              <a:latin typeface="Malgun Gothic"/>
              <a:cs typeface="Malgun Gothic"/>
            </a:endParaRPr>
          </a:p>
          <a:p>
            <a:pPr marL="212090" indent="-200025">
              <a:lnSpc>
                <a:spcPts val="1595"/>
              </a:lnSpc>
              <a:buAutoNum type="arabicPeriod"/>
              <a:tabLst>
                <a:tab pos="212725" algn="l"/>
              </a:tabLst>
            </a:pPr>
            <a:r>
              <a:rPr sz="1400" dirty="0">
                <a:latin typeface="Malgun Gothic"/>
                <a:cs typeface="Malgun Gothic"/>
              </a:rPr>
              <a:t>로그인을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위한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인터페이스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화면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레이아웃을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설계하고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회원가입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내용과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함께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10" dirty="0">
                <a:latin typeface="Malgun Gothic"/>
                <a:cs typeface="Malgun Gothic"/>
              </a:rPr>
              <a:t>구현하시오.</a:t>
            </a:r>
            <a:endParaRPr sz="1400">
              <a:latin typeface="Malgun Gothic"/>
              <a:cs typeface="Malgun Gothic"/>
            </a:endParaRPr>
          </a:p>
          <a:p>
            <a:pPr marL="12700" marR="5080" indent="200025">
              <a:lnSpc>
                <a:spcPts val="1510"/>
              </a:lnSpc>
              <a:spcBef>
                <a:spcPts val="110"/>
              </a:spcBef>
              <a:buAutoNum type="arabicPeriod"/>
              <a:tabLst>
                <a:tab pos="212725" algn="l"/>
              </a:tabLst>
            </a:pPr>
            <a:r>
              <a:rPr sz="1400" dirty="0">
                <a:latin typeface="Malgun Gothic"/>
                <a:cs typeface="Malgun Gothic"/>
              </a:rPr>
              <a:t>구현된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내부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상에서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단순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로그인의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성공,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실패가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아닌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사용성의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편의를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주기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위한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방안을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제시하고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문제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해결에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필요한 </a:t>
            </a:r>
            <a:r>
              <a:rPr sz="1400" dirty="0">
                <a:latin typeface="Malgun Gothic"/>
                <a:cs typeface="Malgun Gothic"/>
              </a:rPr>
              <a:t>내용을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검증하여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spc="-10" dirty="0">
                <a:latin typeface="Malgun Gothic"/>
                <a:cs typeface="Malgun Gothic"/>
              </a:rPr>
              <a:t>서술하시오.</a:t>
            </a:r>
            <a:endParaRPr sz="1400">
              <a:latin typeface="Malgun Gothic"/>
              <a:cs typeface="Malgun Gothic"/>
            </a:endParaRPr>
          </a:p>
          <a:p>
            <a:pPr marL="212090" indent="-200025">
              <a:lnSpc>
                <a:spcPts val="1490"/>
              </a:lnSpc>
              <a:buAutoNum type="arabicPeriod"/>
              <a:tabLst>
                <a:tab pos="212725" algn="l"/>
              </a:tabLst>
            </a:pPr>
            <a:r>
              <a:rPr sz="1400" dirty="0">
                <a:latin typeface="Malgun Gothic"/>
                <a:cs typeface="Malgun Gothic"/>
              </a:rPr>
              <a:t>회원가입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시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정식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가입이라는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문제를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두고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필요한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내용을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도출하고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문제해결의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맥락을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spc="-10" dirty="0">
                <a:latin typeface="Malgun Gothic"/>
                <a:cs typeface="Malgun Gothic"/>
              </a:rPr>
              <a:t>서술하시오.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3802760"/>
            <a:ext cx="10831830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평가기준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20" dirty="0">
                <a:latin typeface="Malgun Gothic"/>
                <a:cs typeface="Malgun Gothic"/>
              </a:rPr>
              <a:t>기본사항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2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로그인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인터페이스에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필요한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레이아웃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화면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설계서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및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실행에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필요한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흐름도(flowchart),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회원가입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양식을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로그인시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아이디,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패스워드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항목을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체크하는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코드를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작성하고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사용성을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기준으로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문제해결에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필요한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내용을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회원가입은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정식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회원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가입에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필요한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항목을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자신의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웹사이트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성격에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맞도록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도출하고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구성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내용에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대한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맥락을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회원가입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시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주어진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배열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데이터를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활용하여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아이디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여부를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판단할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있는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코드를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작성하고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문제해결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내용을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84810">
              <a:lnSpc>
                <a:spcPct val="100000"/>
              </a:lnSpc>
            </a:pPr>
            <a:r>
              <a:rPr sz="1400" dirty="0">
                <a:latin typeface="Malgun Gothic"/>
                <a:cs typeface="Malgun Gothic"/>
              </a:rPr>
              <a:t>-</a:t>
            </a:r>
            <a:r>
              <a:rPr sz="1400" spc="-4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idData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=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[‘greencomputer’,</a:t>
            </a:r>
            <a:r>
              <a:rPr sz="1400" spc="-4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‘redcomputer’,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‘bluecomputer’,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‘yellowcomputer’,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spc="-10" dirty="0">
                <a:latin typeface="Malgun Gothic"/>
                <a:cs typeface="Malgun Gothic"/>
              </a:rPr>
              <a:t>‘blackcomputer’]</a:t>
            </a:r>
            <a:endParaRPr sz="1400">
              <a:latin typeface="Malgun Gothic"/>
              <a:cs typeface="Malgun Gothic"/>
            </a:endParaRPr>
          </a:p>
          <a:p>
            <a:pPr marL="335915" indent="-323850">
              <a:lnSpc>
                <a:spcPct val="100000"/>
              </a:lnSpc>
              <a:buAutoNum type="arabicPeriod" startAt="5"/>
              <a:tabLst>
                <a:tab pos="335915" algn="l"/>
                <a:tab pos="336550" algn="l"/>
              </a:tabLst>
            </a:pPr>
            <a:r>
              <a:rPr sz="1400" dirty="0">
                <a:latin typeface="Malgun Gothic"/>
                <a:cs typeface="Malgun Gothic"/>
              </a:rPr>
              <a:t>제시된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조건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외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인터페이스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이용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사용성을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높일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있는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항목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추가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구성하여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제공할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1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5" dirty="0"/>
              <a:t> </a:t>
            </a:r>
            <a:r>
              <a:rPr dirty="0"/>
              <a:t>로그인을</a:t>
            </a:r>
            <a:r>
              <a:rPr spc="-5" dirty="0"/>
              <a:t> </a:t>
            </a:r>
            <a:r>
              <a:rPr dirty="0"/>
              <a:t>위한 인터페이스</a:t>
            </a:r>
            <a:r>
              <a:rPr spc="15" dirty="0"/>
              <a:t> </a:t>
            </a:r>
            <a:r>
              <a:rPr dirty="0"/>
              <a:t>화면 레이아웃을 설계하고</a:t>
            </a:r>
            <a:r>
              <a:rPr spc="5" dirty="0"/>
              <a:t> </a:t>
            </a:r>
            <a:r>
              <a:rPr dirty="0"/>
              <a:t>회원가입 내용과 함께</a:t>
            </a:r>
            <a:r>
              <a:rPr spc="5" dirty="0"/>
              <a:t> </a:t>
            </a:r>
            <a:r>
              <a:rPr dirty="0"/>
              <a:t>구현하시오.</a:t>
            </a:r>
            <a:r>
              <a:rPr spc="10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5542788" y="1365503"/>
            <a:ext cx="901065" cy="279400"/>
          </a:xfrm>
          <a:custGeom>
            <a:avLst/>
            <a:gdLst/>
            <a:ahLst/>
            <a:cxnLst/>
            <a:rect l="l" t="t" r="r" b="b"/>
            <a:pathLst>
              <a:path w="901064" h="279400">
                <a:moveTo>
                  <a:pt x="0" y="139446"/>
                </a:moveTo>
                <a:lnTo>
                  <a:pt x="19071" y="99191"/>
                </a:lnTo>
                <a:lnTo>
                  <a:pt x="72565" y="63539"/>
                </a:lnTo>
                <a:lnTo>
                  <a:pt x="110478" y="47980"/>
                </a:lnTo>
                <a:lnTo>
                  <a:pt x="154905" y="34221"/>
                </a:lnTo>
                <a:lnTo>
                  <a:pt x="205148" y="22478"/>
                </a:lnTo>
                <a:lnTo>
                  <a:pt x="260511" y="12968"/>
                </a:lnTo>
                <a:lnTo>
                  <a:pt x="320295" y="5908"/>
                </a:lnTo>
                <a:lnTo>
                  <a:pt x="383805" y="1513"/>
                </a:lnTo>
                <a:lnTo>
                  <a:pt x="450341" y="0"/>
                </a:lnTo>
                <a:lnTo>
                  <a:pt x="516878" y="1513"/>
                </a:lnTo>
                <a:lnTo>
                  <a:pt x="580388" y="5908"/>
                </a:lnTo>
                <a:lnTo>
                  <a:pt x="640172" y="12968"/>
                </a:lnTo>
                <a:lnTo>
                  <a:pt x="695535" y="22478"/>
                </a:lnTo>
                <a:lnTo>
                  <a:pt x="745778" y="34221"/>
                </a:lnTo>
                <a:lnTo>
                  <a:pt x="790205" y="47980"/>
                </a:lnTo>
                <a:lnTo>
                  <a:pt x="828118" y="63539"/>
                </a:lnTo>
                <a:lnTo>
                  <a:pt x="881612" y="99191"/>
                </a:lnTo>
                <a:lnTo>
                  <a:pt x="900684" y="139446"/>
                </a:lnTo>
                <a:lnTo>
                  <a:pt x="895799" y="160040"/>
                </a:lnTo>
                <a:lnTo>
                  <a:pt x="858819" y="198210"/>
                </a:lnTo>
                <a:lnTo>
                  <a:pt x="790205" y="230911"/>
                </a:lnTo>
                <a:lnTo>
                  <a:pt x="745778" y="244670"/>
                </a:lnTo>
                <a:lnTo>
                  <a:pt x="695535" y="256413"/>
                </a:lnTo>
                <a:lnTo>
                  <a:pt x="640172" y="265923"/>
                </a:lnTo>
                <a:lnTo>
                  <a:pt x="580388" y="272983"/>
                </a:lnTo>
                <a:lnTo>
                  <a:pt x="516878" y="277378"/>
                </a:lnTo>
                <a:lnTo>
                  <a:pt x="450341" y="278892"/>
                </a:lnTo>
                <a:lnTo>
                  <a:pt x="383805" y="277378"/>
                </a:lnTo>
                <a:lnTo>
                  <a:pt x="320295" y="272983"/>
                </a:lnTo>
                <a:lnTo>
                  <a:pt x="260511" y="265923"/>
                </a:lnTo>
                <a:lnTo>
                  <a:pt x="205148" y="256413"/>
                </a:lnTo>
                <a:lnTo>
                  <a:pt x="154905" y="244670"/>
                </a:lnTo>
                <a:lnTo>
                  <a:pt x="110478" y="230911"/>
                </a:lnTo>
                <a:lnTo>
                  <a:pt x="72565" y="215352"/>
                </a:lnTo>
                <a:lnTo>
                  <a:pt x="19071" y="179700"/>
                </a:lnTo>
                <a:lnTo>
                  <a:pt x="0" y="139446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7521" y="1428750"/>
            <a:ext cx="33210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Malgun Gothic"/>
                <a:cs typeface="Malgun Gothic"/>
              </a:rPr>
              <a:t>로그인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2203" y="1818132"/>
            <a:ext cx="1102360" cy="394970"/>
          </a:xfrm>
          <a:custGeom>
            <a:avLst/>
            <a:gdLst/>
            <a:ahLst/>
            <a:cxnLst/>
            <a:rect l="l" t="t" r="r" b="b"/>
            <a:pathLst>
              <a:path w="1102359" h="394969">
                <a:moveTo>
                  <a:pt x="0" y="197357"/>
                </a:moveTo>
                <a:lnTo>
                  <a:pt x="550926" y="0"/>
                </a:lnTo>
                <a:lnTo>
                  <a:pt x="1101852" y="197357"/>
                </a:lnTo>
                <a:lnTo>
                  <a:pt x="550926" y="394715"/>
                </a:lnTo>
                <a:lnTo>
                  <a:pt x="0" y="197357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51321" y="1939289"/>
            <a:ext cx="43434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0" dirty="0">
                <a:latin typeface="Malgun Gothic"/>
                <a:cs typeface="Malgun Gothic"/>
              </a:rPr>
              <a:t>버튼클릭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5355" y="2392679"/>
            <a:ext cx="955675" cy="265430"/>
          </a:xfrm>
          <a:custGeom>
            <a:avLst/>
            <a:gdLst/>
            <a:ahLst/>
            <a:cxnLst/>
            <a:rect l="l" t="t" r="r" b="b"/>
            <a:pathLst>
              <a:path w="955675" h="265430">
                <a:moveTo>
                  <a:pt x="955548" y="0"/>
                </a:moveTo>
                <a:lnTo>
                  <a:pt x="955548" y="132587"/>
                </a:lnTo>
                <a:lnTo>
                  <a:pt x="477774" y="265175"/>
                </a:lnTo>
                <a:lnTo>
                  <a:pt x="0" y="132587"/>
                </a:lnTo>
                <a:lnTo>
                  <a:pt x="0" y="0"/>
                </a:lnTo>
                <a:lnTo>
                  <a:pt x="955548" y="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38927" y="2416556"/>
            <a:ext cx="70866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Malgun Gothic"/>
                <a:cs typeface="Malgun Gothic"/>
              </a:rPr>
              <a:t>로그인</a:t>
            </a:r>
            <a:r>
              <a:rPr sz="800" spc="-10" dirty="0">
                <a:latin typeface="Malgun Gothic"/>
                <a:cs typeface="Malgun Gothic"/>
              </a:rPr>
              <a:t> </a:t>
            </a:r>
            <a:r>
              <a:rPr sz="800" dirty="0">
                <a:latin typeface="Malgun Gothic"/>
                <a:cs typeface="Malgun Gothic"/>
              </a:rPr>
              <a:t>팝업</a:t>
            </a:r>
            <a:r>
              <a:rPr sz="800" spc="-10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창</a:t>
            </a:r>
            <a:endParaRPr sz="8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41365" y="2217420"/>
            <a:ext cx="1303655" cy="826769"/>
            <a:chOff x="5341365" y="2217420"/>
            <a:chExt cx="1303655" cy="82676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267" y="2217420"/>
              <a:ext cx="76200" cy="176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267" y="2657856"/>
              <a:ext cx="76200" cy="1765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47715" y="2837688"/>
              <a:ext cx="1290955" cy="200025"/>
            </a:xfrm>
            <a:custGeom>
              <a:avLst/>
              <a:gdLst/>
              <a:ahLst/>
              <a:cxnLst/>
              <a:rect l="l" t="t" r="r" b="b"/>
              <a:pathLst>
                <a:path w="1290954" h="200025">
                  <a:moveTo>
                    <a:pt x="0" y="199644"/>
                  </a:moveTo>
                  <a:lnTo>
                    <a:pt x="1290828" y="199644"/>
                  </a:lnTo>
                  <a:lnTo>
                    <a:pt x="1290828" y="0"/>
                  </a:lnTo>
                  <a:lnTo>
                    <a:pt x="0" y="0"/>
                  </a:lnTo>
                  <a:lnTo>
                    <a:pt x="0" y="199644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35600" y="2861563"/>
            <a:ext cx="111506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Malgun Gothic"/>
                <a:cs typeface="Malgun Gothic"/>
              </a:rPr>
              <a:t>아이디와</a:t>
            </a:r>
            <a:r>
              <a:rPr sz="800" spc="-10" dirty="0">
                <a:latin typeface="Malgun Gothic"/>
                <a:cs typeface="Malgun Gothic"/>
              </a:rPr>
              <a:t> </a:t>
            </a:r>
            <a:r>
              <a:rPr sz="800" dirty="0">
                <a:latin typeface="Malgun Gothic"/>
                <a:cs typeface="Malgun Gothic"/>
              </a:rPr>
              <a:t>비밀번호</a:t>
            </a:r>
            <a:r>
              <a:rPr sz="800" spc="-2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입력</a:t>
            </a:r>
            <a:endParaRPr sz="8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35853" y="1644395"/>
            <a:ext cx="1115060" cy="1974214"/>
            <a:chOff x="5435853" y="1644395"/>
            <a:chExt cx="1115060" cy="1974214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267" y="1644395"/>
              <a:ext cx="76200" cy="1765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442203" y="3217163"/>
              <a:ext cx="1102360" cy="394970"/>
            </a:xfrm>
            <a:custGeom>
              <a:avLst/>
              <a:gdLst/>
              <a:ahLst/>
              <a:cxnLst/>
              <a:rect l="l" t="t" r="r" b="b"/>
              <a:pathLst>
                <a:path w="1102359" h="394970">
                  <a:moveTo>
                    <a:pt x="0" y="197358"/>
                  </a:moveTo>
                  <a:lnTo>
                    <a:pt x="550926" y="0"/>
                  </a:lnTo>
                  <a:lnTo>
                    <a:pt x="1101852" y="197358"/>
                  </a:lnTo>
                  <a:lnTo>
                    <a:pt x="550926" y="394716"/>
                  </a:lnTo>
                  <a:lnTo>
                    <a:pt x="0" y="197358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51321" y="3338829"/>
            <a:ext cx="43434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0" dirty="0">
                <a:latin typeface="Malgun Gothic"/>
                <a:cs typeface="Malgun Gothic"/>
              </a:rPr>
              <a:t>정보확인</a:t>
            </a:r>
            <a:endParaRPr sz="800" dirty="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54267" y="3040379"/>
            <a:ext cx="833755" cy="413384"/>
            <a:chOff x="5954267" y="3040379"/>
            <a:chExt cx="833755" cy="413384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267" y="3040379"/>
              <a:ext cx="76200" cy="17653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055" y="3377183"/>
              <a:ext cx="243840" cy="762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806183" y="3314700"/>
            <a:ext cx="768350" cy="200025"/>
          </a:xfrm>
          <a:prstGeom prst="rect">
            <a:avLst/>
          </a:prstGeom>
          <a:ln w="12700">
            <a:solidFill>
              <a:srgbClr val="BEBEB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95"/>
              </a:spcBef>
            </a:pPr>
            <a:r>
              <a:rPr sz="800" dirty="0">
                <a:latin typeface="Malgun Gothic"/>
                <a:cs typeface="Malgun Gothic"/>
              </a:rPr>
              <a:t>로그인</a:t>
            </a:r>
            <a:r>
              <a:rPr sz="800" spc="-2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성공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37931" y="3275076"/>
            <a:ext cx="940435" cy="280670"/>
          </a:xfrm>
          <a:custGeom>
            <a:avLst/>
            <a:gdLst/>
            <a:ahLst/>
            <a:cxnLst/>
            <a:rect l="l" t="t" r="r" b="b"/>
            <a:pathLst>
              <a:path w="940434" h="280670">
                <a:moveTo>
                  <a:pt x="0" y="140208"/>
                </a:moveTo>
                <a:lnTo>
                  <a:pt x="19901" y="99701"/>
                </a:lnTo>
                <a:lnTo>
                  <a:pt x="75730" y="63847"/>
                </a:lnTo>
                <a:lnTo>
                  <a:pt x="115301" y="48206"/>
                </a:lnTo>
                <a:lnTo>
                  <a:pt x="161675" y="34378"/>
                </a:lnTo>
                <a:lnTo>
                  <a:pt x="214125" y="22579"/>
                </a:lnTo>
                <a:lnTo>
                  <a:pt x="271924" y="13025"/>
                </a:lnTo>
                <a:lnTo>
                  <a:pt x="334346" y="5933"/>
                </a:lnTo>
                <a:lnTo>
                  <a:pt x="400665" y="1519"/>
                </a:lnTo>
                <a:lnTo>
                  <a:pt x="470153" y="0"/>
                </a:lnTo>
                <a:lnTo>
                  <a:pt x="539642" y="1519"/>
                </a:lnTo>
                <a:lnTo>
                  <a:pt x="605961" y="5933"/>
                </a:lnTo>
                <a:lnTo>
                  <a:pt x="668383" y="13025"/>
                </a:lnTo>
                <a:lnTo>
                  <a:pt x="726182" y="22579"/>
                </a:lnTo>
                <a:lnTo>
                  <a:pt x="778632" y="34378"/>
                </a:lnTo>
                <a:lnTo>
                  <a:pt x="825006" y="48206"/>
                </a:lnTo>
                <a:lnTo>
                  <a:pt x="864577" y="63847"/>
                </a:lnTo>
                <a:lnTo>
                  <a:pt x="920406" y="99701"/>
                </a:lnTo>
                <a:lnTo>
                  <a:pt x="940308" y="140208"/>
                </a:lnTo>
                <a:lnTo>
                  <a:pt x="935211" y="160934"/>
                </a:lnTo>
                <a:lnTo>
                  <a:pt x="896619" y="199331"/>
                </a:lnTo>
                <a:lnTo>
                  <a:pt x="825006" y="232209"/>
                </a:lnTo>
                <a:lnTo>
                  <a:pt x="778632" y="246037"/>
                </a:lnTo>
                <a:lnTo>
                  <a:pt x="726182" y="257836"/>
                </a:lnTo>
                <a:lnTo>
                  <a:pt x="668383" y="267390"/>
                </a:lnTo>
                <a:lnTo>
                  <a:pt x="605961" y="274482"/>
                </a:lnTo>
                <a:lnTo>
                  <a:pt x="539642" y="278896"/>
                </a:lnTo>
                <a:lnTo>
                  <a:pt x="470153" y="280415"/>
                </a:lnTo>
                <a:lnTo>
                  <a:pt x="400665" y="278896"/>
                </a:lnTo>
                <a:lnTo>
                  <a:pt x="334346" y="274482"/>
                </a:lnTo>
                <a:lnTo>
                  <a:pt x="271924" y="267390"/>
                </a:lnTo>
                <a:lnTo>
                  <a:pt x="214125" y="257836"/>
                </a:lnTo>
                <a:lnTo>
                  <a:pt x="161675" y="246037"/>
                </a:lnTo>
                <a:lnTo>
                  <a:pt x="115301" y="232209"/>
                </a:lnTo>
                <a:lnTo>
                  <a:pt x="75730" y="216568"/>
                </a:lnTo>
                <a:lnTo>
                  <a:pt x="19901" y="180714"/>
                </a:lnTo>
                <a:lnTo>
                  <a:pt x="0" y="140208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23606" y="3338829"/>
            <a:ext cx="57150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Malgun Gothic"/>
                <a:cs typeface="Malgun Gothic"/>
              </a:rPr>
              <a:t>로그인</a:t>
            </a:r>
            <a:r>
              <a:rPr sz="800" spc="-2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유지</a:t>
            </a:r>
            <a:endParaRPr sz="800">
              <a:latin typeface="Malgun Gothic"/>
              <a:cs typeface="Malgun Gothic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4092" y="3377184"/>
            <a:ext cx="243839" cy="762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508242" y="3246501"/>
            <a:ext cx="19113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25" dirty="0">
                <a:latin typeface="Malgun Gothic"/>
                <a:cs typeface="Malgun Gothic"/>
              </a:rPr>
              <a:t>Yes</a:t>
            </a:r>
            <a:endParaRPr sz="80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60850" y="2898648"/>
            <a:ext cx="1769745" cy="1911350"/>
            <a:chOff x="4260850" y="2898648"/>
            <a:chExt cx="1769745" cy="191135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267" y="3617976"/>
              <a:ext cx="76200" cy="17653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104638" y="2898648"/>
              <a:ext cx="338455" cy="521970"/>
            </a:xfrm>
            <a:custGeom>
              <a:avLst/>
              <a:gdLst/>
              <a:ahLst/>
              <a:cxnLst/>
              <a:rect l="l" t="t" r="r" b="b"/>
              <a:pathLst>
                <a:path w="338454" h="521970">
                  <a:moveTo>
                    <a:pt x="166877" y="31750"/>
                  </a:moveTo>
                  <a:lnTo>
                    <a:pt x="0" y="31750"/>
                  </a:lnTo>
                  <a:lnTo>
                    <a:pt x="0" y="521715"/>
                  </a:lnTo>
                  <a:lnTo>
                    <a:pt x="338454" y="521715"/>
                  </a:lnTo>
                  <a:lnTo>
                    <a:pt x="338454" y="515365"/>
                  </a:lnTo>
                  <a:lnTo>
                    <a:pt x="12700" y="515365"/>
                  </a:lnTo>
                  <a:lnTo>
                    <a:pt x="6350" y="509015"/>
                  </a:lnTo>
                  <a:lnTo>
                    <a:pt x="12700" y="509015"/>
                  </a:lnTo>
                  <a:lnTo>
                    <a:pt x="12700" y="44450"/>
                  </a:lnTo>
                  <a:lnTo>
                    <a:pt x="6350" y="44450"/>
                  </a:lnTo>
                  <a:lnTo>
                    <a:pt x="12700" y="38100"/>
                  </a:lnTo>
                  <a:lnTo>
                    <a:pt x="166877" y="38100"/>
                  </a:lnTo>
                  <a:lnTo>
                    <a:pt x="166877" y="31750"/>
                  </a:lnTo>
                  <a:close/>
                </a:path>
                <a:path w="338454" h="521970">
                  <a:moveTo>
                    <a:pt x="12700" y="509015"/>
                  </a:moveTo>
                  <a:lnTo>
                    <a:pt x="6350" y="509015"/>
                  </a:lnTo>
                  <a:lnTo>
                    <a:pt x="12700" y="515365"/>
                  </a:lnTo>
                  <a:lnTo>
                    <a:pt x="12700" y="509015"/>
                  </a:lnTo>
                  <a:close/>
                </a:path>
                <a:path w="338454" h="521970">
                  <a:moveTo>
                    <a:pt x="338454" y="509015"/>
                  </a:moveTo>
                  <a:lnTo>
                    <a:pt x="12700" y="509015"/>
                  </a:lnTo>
                  <a:lnTo>
                    <a:pt x="12700" y="515365"/>
                  </a:lnTo>
                  <a:lnTo>
                    <a:pt x="338454" y="515365"/>
                  </a:lnTo>
                  <a:lnTo>
                    <a:pt x="338454" y="509015"/>
                  </a:lnTo>
                  <a:close/>
                </a:path>
                <a:path w="338454" h="521970">
                  <a:moveTo>
                    <a:pt x="166877" y="0"/>
                  </a:moveTo>
                  <a:lnTo>
                    <a:pt x="166877" y="76200"/>
                  </a:lnTo>
                  <a:lnTo>
                    <a:pt x="230377" y="44450"/>
                  </a:lnTo>
                  <a:lnTo>
                    <a:pt x="179577" y="44450"/>
                  </a:lnTo>
                  <a:lnTo>
                    <a:pt x="179577" y="31750"/>
                  </a:lnTo>
                  <a:lnTo>
                    <a:pt x="230377" y="31750"/>
                  </a:lnTo>
                  <a:lnTo>
                    <a:pt x="166877" y="0"/>
                  </a:lnTo>
                  <a:close/>
                </a:path>
                <a:path w="338454" h="521970">
                  <a:moveTo>
                    <a:pt x="12700" y="38100"/>
                  </a:moveTo>
                  <a:lnTo>
                    <a:pt x="6350" y="44450"/>
                  </a:lnTo>
                  <a:lnTo>
                    <a:pt x="12700" y="44450"/>
                  </a:lnTo>
                  <a:lnTo>
                    <a:pt x="12700" y="38100"/>
                  </a:lnTo>
                  <a:close/>
                </a:path>
                <a:path w="338454" h="521970">
                  <a:moveTo>
                    <a:pt x="166877" y="38100"/>
                  </a:moveTo>
                  <a:lnTo>
                    <a:pt x="12700" y="38100"/>
                  </a:lnTo>
                  <a:lnTo>
                    <a:pt x="12700" y="44450"/>
                  </a:lnTo>
                  <a:lnTo>
                    <a:pt x="166877" y="44450"/>
                  </a:lnTo>
                  <a:lnTo>
                    <a:pt x="166877" y="38100"/>
                  </a:lnTo>
                  <a:close/>
                </a:path>
                <a:path w="338454" h="521970">
                  <a:moveTo>
                    <a:pt x="230377" y="31750"/>
                  </a:moveTo>
                  <a:lnTo>
                    <a:pt x="179577" y="31750"/>
                  </a:lnTo>
                  <a:lnTo>
                    <a:pt x="179577" y="44450"/>
                  </a:lnTo>
                  <a:lnTo>
                    <a:pt x="230377" y="44450"/>
                  </a:lnTo>
                  <a:lnTo>
                    <a:pt x="243077" y="38100"/>
                  </a:lnTo>
                  <a:lnTo>
                    <a:pt x="230377" y="3175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67200" y="4539996"/>
              <a:ext cx="673735" cy="264160"/>
            </a:xfrm>
            <a:custGeom>
              <a:avLst/>
              <a:gdLst/>
              <a:ahLst/>
              <a:cxnLst/>
              <a:rect l="l" t="t" r="r" b="b"/>
              <a:pathLst>
                <a:path w="673735" h="264160">
                  <a:moveTo>
                    <a:pt x="673608" y="0"/>
                  </a:moveTo>
                  <a:lnTo>
                    <a:pt x="673608" y="131825"/>
                  </a:lnTo>
                  <a:lnTo>
                    <a:pt x="336803" y="263651"/>
                  </a:lnTo>
                  <a:lnTo>
                    <a:pt x="0" y="131825"/>
                  </a:lnTo>
                  <a:lnTo>
                    <a:pt x="0" y="0"/>
                  </a:lnTo>
                  <a:lnTo>
                    <a:pt x="673608" y="0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71315" y="3036188"/>
            <a:ext cx="86677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Malgun Gothic"/>
                <a:cs typeface="Malgun Gothic"/>
              </a:rPr>
              <a:t>비밀번호</a:t>
            </a:r>
            <a:r>
              <a:rPr sz="800" spc="-10" dirty="0">
                <a:latin typeface="Malgun Gothic"/>
                <a:cs typeface="Malgun Gothic"/>
              </a:rPr>
              <a:t> </a:t>
            </a:r>
            <a:r>
              <a:rPr sz="800" dirty="0">
                <a:latin typeface="Malgun Gothic"/>
                <a:cs typeface="Malgun Gothic"/>
              </a:rPr>
              <a:t>5회</a:t>
            </a:r>
            <a:r>
              <a:rPr sz="800" spc="-1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오류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Malgun Gothic"/>
                <a:cs typeface="Malgun Gothic"/>
              </a:rPr>
              <a:t>(계정 </a:t>
            </a:r>
            <a:r>
              <a:rPr sz="800" spc="-25" dirty="0">
                <a:latin typeface="Malgun Gothic"/>
                <a:cs typeface="Malgun Gothic"/>
              </a:rPr>
              <a:t>보호)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31820" y="3051048"/>
            <a:ext cx="673735" cy="264160"/>
          </a:xfrm>
          <a:custGeom>
            <a:avLst/>
            <a:gdLst/>
            <a:ahLst/>
            <a:cxnLst/>
            <a:rect l="l" t="t" r="r" b="b"/>
            <a:pathLst>
              <a:path w="673735" h="264160">
                <a:moveTo>
                  <a:pt x="673607" y="0"/>
                </a:moveTo>
                <a:lnTo>
                  <a:pt x="673607" y="131825"/>
                </a:lnTo>
                <a:lnTo>
                  <a:pt x="336804" y="263651"/>
                </a:lnTo>
                <a:lnTo>
                  <a:pt x="0" y="131825"/>
                </a:lnTo>
                <a:lnTo>
                  <a:pt x="0" y="0"/>
                </a:lnTo>
                <a:lnTo>
                  <a:pt x="673607" y="0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51961" y="3074035"/>
            <a:ext cx="43434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0" dirty="0">
                <a:latin typeface="Malgun Gothic"/>
                <a:cs typeface="Malgun Gothic"/>
              </a:rPr>
              <a:t>고객센터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05428" y="3090672"/>
            <a:ext cx="292100" cy="76200"/>
          </a:xfrm>
          <a:custGeom>
            <a:avLst/>
            <a:gdLst/>
            <a:ahLst/>
            <a:cxnLst/>
            <a:rect l="l" t="t" r="r" b="b"/>
            <a:pathLst>
              <a:path w="292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92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92100" h="76200">
                <a:moveTo>
                  <a:pt x="292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18761" y="4563236"/>
            <a:ext cx="5715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algun Gothic"/>
                <a:cs typeface="Malgun Gothic"/>
              </a:rPr>
              <a:t>아이디</a:t>
            </a:r>
            <a:r>
              <a:rPr sz="800" spc="-2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찾기</a:t>
            </a:r>
            <a:endParaRPr sz="800">
              <a:latin typeface="Malgun Gothic"/>
              <a:cs typeface="Malgun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88509" y="4404614"/>
            <a:ext cx="3207385" cy="408940"/>
            <a:chOff x="4588509" y="4404614"/>
            <a:chExt cx="3207385" cy="408940"/>
          </a:xfrm>
        </p:grpSpPr>
        <p:sp>
          <p:nvSpPr>
            <p:cNvPr id="36" name="object 36"/>
            <p:cNvSpPr/>
            <p:nvPr/>
          </p:nvSpPr>
          <p:spPr>
            <a:xfrm>
              <a:off x="4594859" y="4410964"/>
              <a:ext cx="2858135" cy="127000"/>
            </a:xfrm>
            <a:custGeom>
              <a:avLst/>
              <a:gdLst/>
              <a:ahLst/>
              <a:cxnLst/>
              <a:rect l="l" t="t" r="r" b="b"/>
              <a:pathLst>
                <a:path w="2858134" h="127000">
                  <a:moveTo>
                    <a:pt x="0" y="127000"/>
                  </a:moveTo>
                  <a:lnTo>
                    <a:pt x="0" y="0"/>
                  </a:lnTo>
                  <a:lnTo>
                    <a:pt x="2857626" y="0"/>
                  </a:lnTo>
                  <a:lnTo>
                    <a:pt x="2857626" y="115316"/>
                  </a:lnTo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14031" y="4541520"/>
              <a:ext cx="675640" cy="265430"/>
            </a:xfrm>
            <a:custGeom>
              <a:avLst/>
              <a:gdLst/>
              <a:ahLst/>
              <a:cxnLst/>
              <a:rect l="l" t="t" r="r" b="b"/>
              <a:pathLst>
                <a:path w="675640" h="265429">
                  <a:moveTo>
                    <a:pt x="675132" y="0"/>
                  </a:moveTo>
                  <a:lnTo>
                    <a:pt x="675132" y="132587"/>
                  </a:lnTo>
                  <a:lnTo>
                    <a:pt x="337566" y="265175"/>
                  </a:lnTo>
                  <a:lnTo>
                    <a:pt x="0" y="132587"/>
                  </a:lnTo>
                  <a:lnTo>
                    <a:pt x="0" y="0"/>
                  </a:lnTo>
                  <a:lnTo>
                    <a:pt x="675132" y="0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235697" y="4565141"/>
            <a:ext cx="434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Malgun Gothic"/>
                <a:cs typeface="Malgun Gothic"/>
              </a:rPr>
              <a:t>회원가입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97652" y="4544567"/>
            <a:ext cx="786765" cy="264160"/>
          </a:xfrm>
          <a:custGeom>
            <a:avLst/>
            <a:gdLst/>
            <a:ahLst/>
            <a:cxnLst/>
            <a:rect l="l" t="t" r="r" b="b"/>
            <a:pathLst>
              <a:path w="786764" h="264160">
                <a:moveTo>
                  <a:pt x="786384" y="0"/>
                </a:moveTo>
                <a:lnTo>
                  <a:pt x="786384" y="131825"/>
                </a:lnTo>
                <a:lnTo>
                  <a:pt x="393192" y="263651"/>
                </a:lnTo>
                <a:lnTo>
                  <a:pt x="0" y="131825"/>
                </a:lnTo>
                <a:lnTo>
                  <a:pt x="0" y="0"/>
                </a:lnTo>
                <a:lnTo>
                  <a:pt x="786384" y="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53785" y="4567554"/>
            <a:ext cx="6731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algun Gothic"/>
                <a:cs typeface="Malgun Gothic"/>
              </a:rPr>
              <a:t>비밀번호</a:t>
            </a:r>
            <a:r>
              <a:rPr sz="800" spc="-1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찾기</a:t>
            </a:r>
            <a:endParaRPr sz="800">
              <a:latin typeface="Malgun Gothic"/>
              <a:cs typeface="Malgun Gothic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35853" y="3811270"/>
            <a:ext cx="2047239" cy="1169035"/>
            <a:chOff x="5435853" y="3811270"/>
            <a:chExt cx="2047239" cy="1169035"/>
          </a:xfrm>
        </p:grpSpPr>
        <p:sp>
          <p:nvSpPr>
            <p:cNvPr id="42" name="object 42"/>
            <p:cNvSpPr/>
            <p:nvPr/>
          </p:nvSpPr>
          <p:spPr>
            <a:xfrm>
              <a:off x="5442203" y="3817620"/>
              <a:ext cx="1102360" cy="721995"/>
            </a:xfrm>
            <a:custGeom>
              <a:avLst/>
              <a:gdLst/>
              <a:ahLst/>
              <a:cxnLst/>
              <a:rect l="l" t="t" r="r" b="b"/>
              <a:pathLst>
                <a:path w="1102359" h="721995">
                  <a:moveTo>
                    <a:pt x="0" y="197357"/>
                  </a:moveTo>
                  <a:lnTo>
                    <a:pt x="550926" y="0"/>
                  </a:lnTo>
                  <a:lnTo>
                    <a:pt x="1101852" y="197357"/>
                  </a:lnTo>
                  <a:lnTo>
                    <a:pt x="550926" y="394715"/>
                  </a:lnTo>
                  <a:lnTo>
                    <a:pt x="0" y="197357"/>
                  </a:lnTo>
                  <a:close/>
                </a:path>
                <a:path w="1102359" h="721995">
                  <a:moveTo>
                    <a:pt x="548640" y="591311"/>
                  </a:moveTo>
                  <a:lnTo>
                    <a:pt x="548640" y="721994"/>
                  </a:lnTo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39" y="4803648"/>
              <a:ext cx="76200" cy="17652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030467" y="3627075"/>
            <a:ext cx="21615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b="1" spc="-25" dirty="0" smtClean="0">
                <a:latin typeface="Malgun Gothic"/>
                <a:cs typeface="Malgun Gothic"/>
              </a:rPr>
              <a:t>No</a:t>
            </a:r>
            <a:endParaRPr sz="800" dirty="0">
              <a:latin typeface="Malgun Gothic"/>
              <a:cs typeface="Malgun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31152" y="4980432"/>
            <a:ext cx="1028700" cy="200025"/>
          </a:xfrm>
          <a:prstGeom prst="rect">
            <a:avLst/>
          </a:prstGeom>
          <a:ln w="12700">
            <a:solidFill>
              <a:srgbClr val="BEBEB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95"/>
              </a:spcBef>
            </a:pPr>
            <a:r>
              <a:rPr sz="800" dirty="0">
                <a:latin typeface="Malgun Gothic"/>
                <a:cs typeface="Malgun Gothic"/>
              </a:rPr>
              <a:t>회원가입</a:t>
            </a:r>
            <a:r>
              <a:rPr sz="800" spc="-10" dirty="0">
                <a:latin typeface="Malgun Gothic"/>
                <a:cs typeface="Malgun Gothic"/>
              </a:rPr>
              <a:t> </a:t>
            </a:r>
            <a:r>
              <a:rPr sz="800" dirty="0">
                <a:latin typeface="Malgun Gothic"/>
                <a:cs typeface="Malgun Gothic"/>
              </a:rPr>
              <a:t>정보</a:t>
            </a:r>
            <a:r>
              <a:rPr sz="800" spc="-1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입력</a:t>
            </a:r>
            <a:endParaRPr sz="800">
              <a:latin typeface="Malgun Gothic"/>
              <a:cs typeface="Malgun Gothic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4267" y="4215384"/>
            <a:ext cx="76200" cy="176530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7406640" y="5180076"/>
            <a:ext cx="1262380" cy="1198245"/>
            <a:chOff x="7406640" y="5180076"/>
            <a:chExt cx="1262380" cy="1198245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40" y="5180076"/>
              <a:ext cx="76200" cy="1765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560564" y="6091428"/>
              <a:ext cx="1102360" cy="280670"/>
            </a:xfrm>
            <a:custGeom>
              <a:avLst/>
              <a:gdLst/>
              <a:ahLst/>
              <a:cxnLst/>
              <a:rect l="l" t="t" r="r" b="b"/>
              <a:pathLst>
                <a:path w="1102359" h="280670">
                  <a:moveTo>
                    <a:pt x="0" y="140208"/>
                  </a:moveTo>
                  <a:lnTo>
                    <a:pt x="16824" y="105686"/>
                  </a:lnTo>
                  <a:lnTo>
                    <a:pt x="64544" y="74296"/>
                  </a:lnTo>
                  <a:lnTo>
                    <a:pt x="139032" y="47091"/>
                  </a:lnTo>
                  <a:lnTo>
                    <a:pt x="185024" y="35386"/>
                  </a:lnTo>
                  <a:lnTo>
                    <a:pt x="236159" y="25121"/>
                  </a:lnTo>
                  <a:lnTo>
                    <a:pt x="291922" y="16428"/>
                  </a:lnTo>
                  <a:lnTo>
                    <a:pt x="351796" y="9437"/>
                  </a:lnTo>
                  <a:lnTo>
                    <a:pt x="415265" y="4282"/>
                  </a:lnTo>
                  <a:lnTo>
                    <a:pt x="481814" y="1092"/>
                  </a:lnTo>
                  <a:lnTo>
                    <a:pt x="550926" y="0"/>
                  </a:lnTo>
                  <a:lnTo>
                    <a:pt x="620037" y="1092"/>
                  </a:lnTo>
                  <a:lnTo>
                    <a:pt x="686586" y="4282"/>
                  </a:lnTo>
                  <a:lnTo>
                    <a:pt x="750055" y="9437"/>
                  </a:lnTo>
                  <a:lnTo>
                    <a:pt x="809929" y="16428"/>
                  </a:lnTo>
                  <a:lnTo>
                    <a:pt x="865692" y="25121"/>
                  </a:lnTo>
                  <a:lnTo>
                    <a:pt x="916827" y="35386"/>
                  </a:lnTo>
                  <a:lnTo>
                    <a:pt x="962819" y="47091"/>
                  </a:lnTo>
                  <a:lnTo>
                    <a:pt x="1003150" y="60105"/>
                  </a:lnTo>
                  <a:lnTo>
                    <a:pt x="1064771" y="89534"/>
                  </a:lnTo>
                  <a:lnTo>
                    <a:pt x="1097559" y="122621"/>
                  </a:lnTo>
                  <a:lnTo>
                    <a:pt x="1101852" y="140208"/>
                  </a:lnTo>
                  <a:lnTo>
                    <a:pt x="1097559" y="157794"/>
                  </a:lnTo>
                  <a:lnTo>
                    <a:pt x="1064771" y="190881"/>
                  </a:lnTo>
                  <a:lnTo>
                    <a:pt x="1003150" y="220310"/>
                  </a:lnTo>
                  <a:lnTo>
                    <a:pt x="962819" y="233324"/>
                  </a:lnTo>
                  <a:lnTo>
                    <a:pt x="916827" y="245029"/>
                  </a:lnTo>
                  <a:lnTo>
                    <a:pt x="865692" y="255294"/>
                  </a:lnTo>
                  <a:lnTo>
                    <a:pt x="809929" y="263987"/>
                  </a:lnTo>
                  <a:lnTo>
                    <a:pt x="750055" y="270978"/>
                  </a:lnTo>
                  <a:lnTo>
                    <a:pt x="686586" y="276133"/>
                  </a:lnTo>
                  <a:lnTo>
                    <a:pt x="620037" y="279323"/>
                  </a:lnTo>
                  <a:lnTo>
                    <a:pt x="550926" y="280416"/>
                  </a:lnTo>
                  <a:lnTo>
                    <a:pt x="481814" y="279323"/>
                  </a:lnTo>
                  <a:lnTo>
                    <a:pt x="415265" y="276133"/>
                  </a:lnTo>
                  <a:lnTo>
                    <a:pt x="351796" y="270978"/>
                  </a:lnTo>
                  <a:lnTo>
                    <a:pt x="291922" y="263987"/>
                  </a:lnTo>
                  <a:lnTo>
                    <a:pt x="236159" y="255294"/>
                  </a:lnTo>
                  <a:lnTo>
                    <a:pt x="185024" y="245029"/>
                  </a:lnTo>
                  <a:lnTo>
                    <a:pt x="139032" y="233324"/>
                  </a:lnTo>
                  <a:lnTo>
                    <a:pt x="98701" y="220310"/>
                  </a:lnTo>
                  <a:lnTo>
                    <a:pt x="37080" y="190881"/>
                  </a:lnTo>
                  <a:lnTo>
                    <a:pt x="4292" y="157794"/>
                  </a:lnTo>
                  <a:lnTo>
                    <a:pt x="0" y="140208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75829" y="6156452"/>
            <a:ext cx="6731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algun Gothic"/>
                <a:cs typeface="Malgun Gothic"/>
              </a:rPr>
              <a:t>회원가입</a:t>
            </a:r>
            <a:r>
              <a:rPr sz="800" spc="-1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완료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94576" y="5367528"/>
            <a:ext cx="1100455" cy="394970"/>
          </a:xfrm>
          <a:custGeom>
            <a:avLst/>
            <a:gdLst/>
            <a:ahLst/>
            <a:cxnLst/>
            <a:rect l="l" t="t" r="r" b="b"/>
            <a:pathLst>
              <a:path w="1100454" h="394970">
                <a:moveTo>
                  <a:pt x="0" y="197358"/>
                </a:moveTo>
                <a:lnTo>
                  <a:pt x="550164" y="0"/>
                </a:lnTo>
                <a:lnTo>
                  <a:pt x="1100327" y="197358"/>
                </a:lnTo>
                <a:lnTo>
                  <a:pt x="550164" y="394716"/>
                </a:lnTo>
                <a:lnTo>
                  <a:pt x="0" y="197358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203440" y="5489244"/>
            <a:ext cx="434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Malgun Gothic"/>
                <a:cs typeface="Malgun Gothic"/>
              </a:rPr>
              <a:t>정보확인</a:t>
            </a:r>
            <a:endParaRPr sz="800">
              <a:latin typeface="Malgun Gothic"/>
              <a:cs typeface="Malgun Gothic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437121" y="5762244"/>
            <a:ext cx="1680210" cy="629920"/>
            <a:chOff x="6437121" y="5762244"/>
            <a:chExt cx="1680210" cy="629920"/>
          </a:xfrm>
        </p:grpSpPr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6639" y="5762244"/>
              <a:ext cx="76200" cy="17658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443471" y="5959208"/>
              <a:ext cx="1667510" cy="426720"/>
            </a:xfrm>
            <a:custGeom>
              <a:avLst/>
              <a:gdLst/>
              <a:ahLst/>
              <a:cxnLst/>
              <a:rect l="l" t="t" r="r" b="b"/>
              <a:pathLst>
                <a:path w="1667509" h="426720">
                  <a:moveTo>
                    <a:pt x="409955" y="146913"/>
                  </a:moveTo>
                  <a:lnTo>
                    <a:pt x="409955" y="0"/>
                  </a:lnTo>
                  <a:lnTo>
                    <a:pt x="1667255" y="0"/>
                  </a:lnTo>
                  <a:lnTo>
                    <a:pt x="1667255" y="132219"/>
                  </a:lnTo>
                </a:path>
                <a:path w="1667509" h="426720">
                  <a:moveTo>
                    <a:pt x="0" y="286905"/>
                  </a:moveTo>
                  <a:lnTo>
                    <a:pt x="20939" y="242830"/>
                  </a:lnTo>
                  <a:lnTo>
                    <a:pt x="79248" y="204551"/>
                  </a:lnTo>
                  <a:lnTo>
                    <a:pt x="120300" y="188302"/>
                  </a:lnTo>
                  <a:lnTo>
                    <a:pt x="168158" y="174365"/>
                  </a:lnTo>
                  <a:lnTo>
                    <a:pt x="221974" y="163024"/>
                  </a:lnTo>
                  <a:lnTo>
                    <a:pt x="280903" y="154568"/>
                  </a:lnTo>
                  <a:lnTo>
                    <a:pt x="344100" y="149284"/>
                  </a:lnTo>
                  <a:lnTo>
                    <a:pt x="410718" y="147459"/>
                  </a:lnTo>
                  <a:lnTo>
                    <a:pt x="477335" y="149284"/>
                  </a:lnTo>
                  <a:lnTo>
                    <a:pt x="540532" y="154568"/>
                  </a:lnTo>
                  <a:lnTo>
                    <a:pt x="599461" y="163024"/>
                  </a:lnTo>
                  <a:lnTo>
                    <a:pt x="653277" y="174365"/>
                  </a:lnTo>
                  <a:lnTo>
                    <a:pt x="701135" y="188302"/>
                  </a:lnTo>
                  <a:lnTo>
                    <a:pt x="742187" y="204551"/>
                  </a:lnTo>
                  <a:lnTo>
                    <a:pt x="800496" y="242830"/>
                  </a:lnTo>
                  <a:lnTo>
                    <a:pt x="821435" y="286905"/>
                  </a:lnTo>
                  <a:lnTo>
                    <a:pt x="816060" y="309524"/>
                  </a:lnTo>
                  <a:lnTo>
                    <a:pt x="775590" y="350988"/>
                  </a:lnTo>
                  <a:lnTo>
                    <a:pt x="701135" y="385508"/>
                  </a:lnTo>
                  <a:lnTo>
                    <a:pt x="653277" y="399446"/>
                  </a:lnTo>
                  <a:lnTo>
                    <a:pt x="599461" y="410786"/>
                  </a:lnTo>
                  <a:lnTo>
                    <a:pt x="540532" y="419242"/>
                  </a:lnTo>
                  <a:lnTo>
                    <a:pt x="477335" y="424526"/>
                  </a:lnTo>
                  <a:lnTo>
                    <a:pt x="410718" y="426351"/>
                  </a:lnTo>
                  <a:lnTo>
                    <a:pt x="344100" y="424526"/>
                  </a:lnTo>
                  <a:lnTo>
                    <a:pt x="280903" y="419242"/>
                  </a:lnTo>
                  <a:lnTo>
                    <a:pt x="221974" y="410786"/>
                  </a:lnTo>
                  <a:lnTo>
                    <a:pt x="168158" y="399446"/>
                  </a:lnTo>
                  <a:lnTo>
                    <a:pt x="120300" y="385508"/>
                  </a:lnTo>
                  <a:lnTo>
                    <a:pt x="79248" y="369260"/>
                  </a:lnTo>
                  <a:lnTo>
                    <a:pt x="20939" y="330980"/>
                  </a:lnTo>
                  <a:lnTo>
                    <a:pt x="0" y="286905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620636" y="6171082"/>
            <a:ext cx="4692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algun Gothic"/>
                <a:cs typeface="Malgun Gothic"/>
              </a:rPr>
              <a:t>가입</a:t>
            </a:r>
            <a:r>
              <a:rPr sz="800" spc="-2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거절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77047" y="5793740"/>
            <a:ext cx="1911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Malgun Gothic"/>
                <a:cs typeface="Malgun Gothic"/>
              </a:rPr>
              <a:t>Yes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85178" y="5782462"/>
            <a:ext cx="1689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Malgun Gothic"/>
                <a:cs typeface="Malgun Gothic"/>
              </a:rPr>
              <a:t>No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62352" y="1356105"/>
            <a:ext cx="1082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algun Gothic"/>
                <a:cs typeface="Malgun Gothic"/>
              </a:rPr>
              <a:t>Flowchart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0" name="object 44"/>
          <p:cNvSpPr txBox="1"/>
          <p:nvPr/>
        </p:nvSpPr>
        <p:spPr>
          <a:xfrm>
            <a:off x="5773165" y="3944524"/>
            <a:ext cx="4343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800" spc="-20" dirty="0" err="1" smtClean="0">
                <a:latin typeface="Malgun Gothic"/>
                <a:cs typeface="Malgun Gothic"/>
              </a:rPr>
              <a:t>버튼클릭</a:t>
            </a:r>
            <a:endParaRPr sz="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19" y="709040"/>
            <a:ext cx="969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1.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로그인을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위한 인터페이스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화면 레이아웃을 설계하고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회원가입 내용과 함께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구현하시오.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(2)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1177" y="1481074"/>
            <a:ext cx="3978275" cy="4546600"/>
            <a:chOff x="1551177" y="1481074"/>
            <a:chExt cx="3978275" cy="4546600"/>
          </a:xfrm>
        </p:grpSpPr>
        <p:sp>
          <p:nvSpPr>
            <p:cNvPr id="4" name="object 4"/>
            <p:cNvSpPr/>
            <p:nvPr/>
          </p:nvSpPr>
          <p:spPr>
            <a:xfrm>
              <a:off x="1557527" y="1487424"/>
              <a:ext cx="3965575" cy="4533900"/>
            </a:xfrm>
            <a:custGeom>
              <a:avLst/>
              <a:gdLst/>
              <a:ahLst/>
              <a:cxnLst/>
              <a:rect l="l" t="t" r="r" b="b"/>
              <a:pathLst>
                <a:path w="3965575" h="4533900">
                  <a:moveTo>
                    <a:pt x="0" y="4533900"/>
                  </a:moveTo>
                  <a:lnTo>
                    <a:pt x="3965448" y="4533900"/>
                  </a:lnTo>
                  <a:lnTo>
                    <a:pt x="3965448" y="0"/>
                  </a:lnTo>
                  <a:lnTo>
                    <a:pt x="0" y="0"/>
                  </a:lnTo>
                  <a:lnTo>
                    <a:pt x="0" y="453390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1374" y="2286582"/>
              <a:ext cx="2358957" cy="2793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1972" y="3076956"/>
              <a:ext cx="219455" cy="220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1972" y="3601212"/>
              <a:ext cx="219455" cy="220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6647" y="3095624"/>
            <a:ext cx="797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 smtClean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1000" dirty="0">
              <a:latin typeface="Malgun Gothic"/>
              <a:cs typeface="Malgun Goth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76519" y="1481708"/>
          <a:ext cx="4845049" cy="452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8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2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7490206" y="1568830"/>
            <a:ext cx="1377950" cy="220979"/>
            <a:chOff x="7490206" y="1568830"/>
            <a:chExt cx="1377950" cy="220979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0206" y="1568830"/>
              <a:ext cx="579120" cy="2209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1122" y="1568830"/>
              <a:ext cx="434340" cy="2209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9036" y="1568830"/>
              <a:ext cx="579120" cy="22097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93838" y="1913585"/>
            <a:ext cx="1119225" cy="221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10122" y="2211323"/>
            <a:ext cx="140208" cy="18287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53277" y="2211323"/>
            <a:ext cx="347472" cy="18287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624828" y="2211323"/>
            <a:ext cx="1256030" cy="182880"/>
            <a:chOff x="6624828" y="2211323"/>
            <a:chExt cx="1256030" cy="18288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4828" y="2211323"/>
              <a:ext cx="463296" cy="1828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5828" y="2211323"/>
              <a:ext cx="347472" cy="1828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9480" y="2211323"/>
              <a:ext cx="347929" cy="1828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3386" y="2211323"/>
              <a:ext cx="347472" cy="18287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10122" y="2477389"/>
            <a:ext cx="140208" cy="18287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53277" y="2477389"/>
            <a:ext cx="347472" cy="18287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6624828" y="2477389"/>
            <a:ext cx="1373505" cy="182880"/>
            <a:chOff x="6624828" y="2477389"/>
            <a:chExt cx="1373505" cy="182880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4828" y="2477389"/>
              <a:ext cx="579120" cy="1828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3176" y="2477389"/>
              <a:ext cx="347472" cy="1828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86828" y="2477389"/>
              <a:ext cx="347929" cy="1828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0734" y="2477389"/>
              <a:ext cx="347472" cy="182879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10122" y="2743454"/>
            <a:ext cx="140208" cy="18287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53277" y="2743454"/>
            <a:ext cx="347472" cy="182879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6624828" y="2743454"/>
            <a:ext cx="993140" cy="182880"/>
            <a:chOff x="6624828" y="2743454"/>
            <a:chExt cx="993140" cy="182880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4828" y="2743454"/>
              <a:ext cx="463296" cy="18287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05828" y="2743454"/>
              <a:ext cx="347472" cy="1828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69480" y="2743454"/>
              <a:ext cx="347929" cy="182879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810122" y="3009645"/>
            <a:ext cx="140208" cy="18287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53277" y="3009645"/>
            <a:ext cx="347472" cy="18287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6624828" y="3009645"/>
            <a:ext cx="1109980" cy="182880"/>
            <a:chOff x="6624828" y="3009645"/>
            <a:chExt cx="1109980" cy="182880"/>
          </a:xfrm>
        </p:grpSpPr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4828" y="3009645"/>
              <a:ext cx="579120" cy="18287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23176" y="3009645"/>
              <a:ext cx="347472" cy="18287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86828" y="3009645"/>
              <a:ext cx="347929" cy="18287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810122" y="3275710"/>
            <a:ext cx="140208" cy="18287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53277" y="3275710"/>
            <a:ext cx="347472" cy="182879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6624828" y="3275710"/>
            <a:ext cx="845819" cy="182880"/>
            <a:chOff x="6624828" y="3275710"/>
            <a:chExt cx="845819" cy="182880"/>
          </a:xfrm>
        </p:grpSpPr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24828" y="3275710"/>
              <a:ext cx="579120" cy="1828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23176" y="3275710"/>
              <a:ext cx="347472" cy="182879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810122" y="4665217"/>
            <a:ext cx="140208" cy="18288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53277" y="4665217"/>
            <a:ext cx="347472" cy="182880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6624828" y="3598164"/>
            <a:ext cx="3707129" cy="335280"/>
            <a:chOff x="6624828" y="3598164"/>
            <a:chExt cx="3707129" cy="335280"/>
          </a:xfrm>
        </p:grpSpPr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4828" y="3598164"/>
              <a:ext cx="463296" cy="1828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05828" y="3598164"/>
              <a:ext cx="347472" cy="18288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24828" y="3750259"/>
              <a:ext cx="536448" cy="18318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78980" y="3750259"/>
              <a:ext cx="347472" cy="18318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42632" y="3750259"/>
              <a:ext cx="347929" cy="18318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74534" y="3750259"/>
              <a:ext cx="646176" cy="18318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39938" y="3750259"/>
              <a:ext cx="347472" cy="18318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03590" y="3750259"/>
              <a:ext cx="347472" cy="18318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67242" y="3750259"/>
              <a:ext cx="347472" cy="18318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30894" y="3750259"/>
              <a:ext cx="347472" cy="18318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193022" y="3750259"/>
              <a:ext cx="231648" cy="18318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39326" y="3750259"/>
              <a:ext cx="463296" cy="18318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720326" y="3750259"/>
              <a:ext cx="347472" cy="18318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84359" y="3750259"/>
              <a:ext cx="347472" cy="183184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6624828" y="4055617"/>
            <a:ext cx="2322830" cy="1859914"/>
            <a:chOff x="6624828" y="4055617"/>
            <a:chExt cx="2322830" cy="1859914"/>
          </a:xfrm>
        </p:grpSpPr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24828" y="4055617"/>
              <a:ext cx="402335" cy="18288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24828" y="4208017"/>
              <a:ext cx="527303" cy="18288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36308" y="4208017"/>
              <a:ext cx="648081" cy="18288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03490" y="4208017"/>
              <a:ext cx="579120" cy="18288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101838" y="4208017"/>
              <a:ext cx="579120" cy="18288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600186" y="4208017"/>
              <a:ext cx="347472" cy="18288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24828" y="4360417"/>
              <a:ext cx="233172" cy="18288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80276" y="4360417"/>
              <a:ext cx="463296" cy="18288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161276" y="4360417"/>
              <a:ext cx="347472" cy="18288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624828" y="4512817"/>
              <a:ext cx="402335" cy="18288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24828" y="4665217"/>
              <a:ext cx="527303" cy="18288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9836" y="4665217"/>
              <a:ext cx="347472" cy="18288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333488" y="4665217"/>
              <a:ext cx="463702" cy="18288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14742" y="4665217"/>
              <a:ext cx="579120" cy="1828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213090" y="4665217"/>
              <a:ext cx="347472" cy="18288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24828" y="4817617"/>
              <a:ext cx="233172" cy="18288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80276" y="4817617"/>
              <a:ext cx="729996" cy="18288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431278" y="4817617"/>
              <a:ext cx="696772" cy="18288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11922" y="4817617"/>
              <a:ext cx="105155" cy="18288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24828" y="4970017"/>
              <a:ext cx="233172" cy="18288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780276" y="4970017"/>
              <a:ext cx="463296" cy="18288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161276" y="4970017"/>
              <a:ext cx="85344" cy="18288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203948" y="4970017"/>
              <a:ext cx="347472" cy="18288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467854" y="4970017"/>
              <a:ext cx="347472" cy="18288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731506" y="4970017"/>
              <a:ext cx="347472" cy="18288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963154" y="4970017"/>
              <a:ext cx="85344" cy="18288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24828" y="5122113"/>
              <a:ext cx="233172" cy="18318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80276" y="5122113"/>
              <a:ext cx="140207" cy="18318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850380" y="5122113"/>
              <a:ext cx="231648" cy="18318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996684" y="5122113"/>
              <a:ext cx="347472" cy="18318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260336" y="5122113"/>
              <a:ext cx="347929" cy="18318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24242" y="5122113"/>
              <a:ext cx="231648" cy="183184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669022" y="5122113"/>
              <a:ext cx="347472" cy="18318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932674" y="5122113"/>
              <a:ext cx="347472" cy="183184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624828" y="5275198"/>
              <a:ext cx="402335" cy="18288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624828" y="5427573"/>
              <a:ext cx="643127" cy="18288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87184" y="5427573"/>
              <a:ext cx="579501" cy="18288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685786" y="5427573"/>
              <a:ext cx="347472" cy="18288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24828" y="5579973"/>
              <a:ext cx="233172" cy="18288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80276" y="5579973"/>
              <a:ext cx="463296" cy="18288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161276" y="5579973"/>
              <a:ext cx="347472" cy="18288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24828" y="5732373"/>
              <a:ext cx="233172" cy="18288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780276" y="5732373"/>
              <a:ext cx="498348" cy="18288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196328" y="5732373"/>
              <a:ext cx="579501" cy="18288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659878" y="5732373"/>
              <a:ext cx="452627" cy="18288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028686" y="5732373"/>
              <a:ext cx="347472" cy="182880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1972" y="4661915"/>
            <a:ext cx="219455" cy="220979"/>
          </a:xfrm>
          <a:prstGeom prst="rect">
            <a:avLst/>
          </a:prstGeom>
        </p:spPr>
      </p:pic>
      <p:sp>
        <p:nvSpPr>
          <p:cNvPr id="111" name="object 111"/>
          <p:cNvSpPr txBox="1"/>
          <p:nvPr/>
        </p:nvSpPr>
        <p:spPr>
          <a:xfrm>
            <a:off x="2136648" y="4681220"/>
            <a:ext cx="82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2953511" y="3941064"/>
            <a:ext cx="219456" cy="219456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3027933" y="3959478"/>
            <a:ext cx="82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14" name="object 114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2186939" y="3941064"/>
            <a:ext cx="219456" cy="219456"/>
          </a:xfrm>
          <a:prstGeom prst="rect">
            <a:avLst/>
          </a:prstGeom>
        </p:spPr>
      </p:pic>
      <p:sp>
        <p:nvSpPr>
          <p:cNvPr id="115" name="object 115"/>
          <p:cNvSpPr txBox="1"/>
          <p:nvPr/>
        </p:nvSpPr>
        <p:spPr>
          <a:xfrm>
            <a:off x="2261361" y="3959478"/>
            <a:ext cx="82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3784091" y="3941064"/>
            <a:ext cx="220980" cy="219456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3859403" y="3959478"/>
            <a:ext cx="82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8" name="object 8"/>
          <p:cNvSpPr txBox="1"/>
          <p:nvPr/>
        </p:nvSpPr>
        <p:spPr>
          <a:xfrm>
            <a:off x="2133860" y="3618956"/>
            <a:ext cx="825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 smtClean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1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294" y="1481074"/>
            <a:ext cx="3233420" cy="4546600"/>
            <a:chOff x="574294" y="1481074"/>
            <a:chExt cx="3233420" cy="454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324" y="1556004"/>
              <a:ext cx="2263471" cy="44181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0644" y="1487424"/>
              <a:ext cx="3220720" cy="4533900"/>
            </a:xfrm>
            <a:custGeom>
              <a:avLst/>
              <a:gdLst/>
              <a:ahLst/>
              <a:cxnLst/>
              <a:rect l="l" t="t" r="r" b="b"/>
              <a:pathLst>
                <a:path w="3220720" h="4533900">
                  <a:moveTo>
                    <a:pt x="0" y="4533900"/>
                  </a:moveTo>
                  <a:lnTo>
                    <a:pt x="3220211" y="4533900"/>
                  </a:lnTo>
                  <a:lnTo>
                    <a:pt x="3220211" y="0"/>
                  </a:lnTo>
                  <a:lnTo>
                    <a:pt x="0" y="0"/>
                  </a:lnTo>
                  <a:lnTo>
                    <a:pt x="0" y="453390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1864" y="2479548"/>
              <a:ext cx="219456" cy="219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3" y="3364991"/>
              <a:ext cx="219456" cy="220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4847844"/>
              <a:ext cx="219456" cy="2194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71219" y="709040"/>
            <a:ext cx="969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1.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로그인을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위한 인터페이스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화면 레이아웃을 설계하고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회원가입 내용과 함께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구현하시오.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(3)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03603" y="2058923"/>
            <a:ext cx="227329" cy="652780"/>
            <a:chOff x="1403603" y="2058923"/>
            <a:chExt cx="227329" cy="6527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3603" y="2058923"/>
              <a:ext cx="220980" cy="2209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05128" y="2279903"/>
              <a:ext cx="226060" cy="431800"/>
            </a:xfrm>
            <a:custGeom>
              <a:avLst/>
              <a:gdLst/>
              <a:ahLst/>
              <a:cxnLst/>
              <a:rect l="l" t="t" r="r" b="b"/>
              <a:pathLst>
                <a:path w="226060" h="431800">
                  <a:moveTo>
                    <a:pt x="225552" y="321564"/>
                  </a:moveTo>
                  <a:lnTo>
                    <a:pt x="216852" y="278866"/>
                  </a:lnTo>
                  <a:lnTo>
                    <a:pt x="193154" y="243992"/>
                  </a:lnTo>
                  <a:lnTo>
                    <a:pt x="158038" y="220472"/>
                  </a:lnTo>
                  <a:lnTo>
                    <a:pt x="131292" y="215099"/>
                  </a:lnTo>
                  <a:lnTo>
                    <a:pt x="152425" y="210832"/>
                  </a:lnTo>
                  <a:lnTo>
                    <a:pt x="187299" y="187312"/>
                  </a:lnTo>
                  <a:lnTo>
                    <a:pt x="210820" y="152438"/>
                  </a:lnTo>
                  <a:lnTo>
                    <a:pt x="219456" y="109728"/>
                  </a:lnTo>
                  <a:lnTo>
                    <a:pt x="210820" y="67030"/>
                  </a:lnTo>
                  <a:lnTo>
                    <a:pt x="187299" y="32156"/>
                  </a:lnTo>
                  <a:lnTo>
                    <a:pt x="152425" y="8636"/>
                  </a:lnTo>
                  <a:lnTo>
                    <a:pt x="109728" y="0"/>
                  </a:lnTo>
                  <a:lnTo>
                    <a:pt x="67017" y="8636"/>
                  </a:lnTo>
                  <a:lnTo>
                    <a:pt x="32143" y="32156"/>
                  </a:lnTo>
                  <a:lnTo>
                    <a:pt x="8623" y="67030"/>
                  </a:lnTo>
                  <a:lnTo>
                    <a:pt x="0" y="109728"/>
                  </a:lnTo>
                  <a:lnTo>
                    <a:pt x="8623" y="152438"/>
                  </a:lnTo>
                  <a:lnTo>
                    <a:pt x="32143" y="187312"/>
                  </a:lnTo>
                  <a:lnTo>
                    <a:pt x="67017" y="210832"/>
                  </a:lnTo>
                  <a:lnTo>
                    <a:pt x="93459" y="216179"/>
                  </a:lnTo>
                  <a:lnTo>
                    <a:pt x="72072" y="220472"/>
                  </a:lnTo>
                  <a:lnTo>
                    <a:pt x="36957" y="243992"/>
                  </a:lnTo>
                  <a:lnTo>
                    <a:pt x="13258" y="278866"/>
                  </a:lnTo>
                  <a:lnTo>
                    <a:pt x="4572" y="321564"/>
                  </a:lnTo>
                  <a:lnTo>
                    <a:pt x="13258" y="364274"/>
                  </a:lnTo>
                  <a:lnTo>
                    <a:pt x="36957" y="399148"/>
                  </a:lnTo>
                  <a:lnTo>
                    <a:pt x="72072" y="422668"/>
                  </a:lnTo>
                  <a:lnTo>
                    <a:pt x="115062" y="431292"/>
                  </a:lnTo>
                  <a:lnTo>
                    <a:pt x="158038" y="422668"/>
                  </a:lnTo>
                  <a:lnTo>
                    <a:pt x="193167" y="399148"/>
                  </a:lnTo>
                  <a:lnTo>
                    <a:pt x="216852" y="364274"/>
                  </a:lnTo>
                  <a:lnTo>
                    <a:pt x="225552" y="32156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008501" y="1481708"/>
          <a:ext cx="7644128" cy="457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9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9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4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7148194" y="1542922"/>
            <a:ext cx="1522730" cy="220979"/>
            <a:chOff x="7148194" y="1542922"/>
            <a:chExt cx="1522730" cy="220979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48194" y="1542922"/>
              <a:ext cx="723900" cy="2209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3890" y="1542922"/>
              <a:ext cx="434340" cy="2209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1550" y="1542922"/>
              <a:ext cx="579120" cy="22097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24979" y="1856232"/>
            <a:ext cx="1118895" cy="2209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51121" y="2209545"/>
            <a:ext cx="140208" cy="1828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75353" y="2209545"/>
            <a:ext cx="347929" cy="18287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917313" y="2209545"/>
            <a:ext cx="1256665" cy="182880"/>
            <a:chOff x="4917313" y="2209545"/>
            <a:chExt cx="1256665" cy="182880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7313" y="2209545"/>
              <a:ext cx="463296" cy="1828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98313" y="2209545"/>
              <a:ext cx="347929" cy="1828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62346" y="2209545"/>
              <a:ext cx="347472" cy="1828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25998" y="2209545"/>
              <a:ext cx="347472" cy="182879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52459" y="2209545"/>
            <a:ext cx="140207" cy="18287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7138" y="2209545"/>
            <a:ext cx="347472" cy="18287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9058656" y="2209545"/>
            <a:ext cx="1139190" cy="182880"/>
            <a:chOff x="9058656" y="2209545"/>
            <a:chExt cx="1139190" cy="182880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58656" y="2209545"/>
              <a:ext cx="347472" cy="1828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2308" y="2209545"/>
              <a:ext cx="347929" cy="1828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86214" y="2209545"/>
              <a:ext cx="347472" cy="1828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49866" y="2209545"/>
              <a:ext cx="347472" cy="182879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51121" y="3022726"/>
            <a:ext cx="140208" cy="18287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75353" y="3022726"/>
            <a:ext cx="347929" cy="182879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917313" y="2564841"/>
            <a:ext cx="2594610" cy="1098550"/>
            <a:chOff x="4917313" y="2564841"/>
            <a:chExt cx="2594610" cy="1098550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7313" y="2564841"/>
              <a:ext cx="463296" cy="1831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98313" y="2564841"/>
              <a:ext cx="347929" cy="1831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62346" y="2564841"/>
              <a:ext cx="347472" cy="1831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25998" y="2564841"/>
              <a:ext cx="347472" cy="1831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17313" y="2717926"/>
              <a:ext cx="402336" cy="18287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17313" y="2870326"/>
              <a:ext cx="643128" cy="18287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80050" y="2870326"/>
              <a:ext cx="347472" cy="18287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43702" y="2870326"/>
              <a:ext cx="579120" cy="18287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42050" y="2870326"/>
              <a:ext cx="347472" cy="1828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73698" y="2870326"/>
              <a:ext cx="85344" cy="1828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16370" y="2870326"/>
              <a:ext cx="347472" cy="1828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3070" y="2870326"/>
              <a:ext cx="463296" cy="18287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164070" y="2870326"/>
              <a:ext cx="347472" cy="18287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95717" y="2870326"/>
              <a:ext cx="85344" cy="18287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17313" y="3022726"/>
              <a:ext cx="233172" cy="18287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72761" y="3022726"/>
              <a:ext cx="498348" cy="18287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89194" y="3022726"/>
              <a:ext cx="231648" cy="18287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35498" y="3022726"/>
              <a:ext cx="579120" cy="18287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098794" y="3022726"/>
              <a:ext cx="452627" cy="18287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467602" y="3022726"/>
              <a:ext cx="347472" cy="18287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17313" y="3175126"/>
              <a:ext cx="402336" cy="18287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17313" y="3327526"/>
              <a:ext cx="643128" cy="18287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80050" y="3327526"/>
              <a:ext cx="347472" cy="18287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43702" y="3327526"/>
              <a:ext cx="579120" cy="18287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242050" y="3327526"/>
              <a:ext cx="347472" cy="18287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17313" y="3479926"/>
              <a:ext cx="233172" cy="18288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72761" y="3479926"/>
              <a:ext cx="498348" cy="18288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89194" y="3479926"/>
              <a:ext cx="231648" cy="18288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635498" y="3479926"/>
              <a:ext cx="579120" cy="18288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098794" y="3479926"/>
              <a:ext cx="452627" cy="18288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467602" y="3479926"/>
              <a:ext cx="347472" cy="182880"/>
            </a:xfrm>
            <a:prstGeom prst="rect">
              <a:avLst/>
            </a:prstGeom>
          </p:spPr>
        </p:pic>
      </p:grpSp>
      <p:pic>
        <p:nvPicPr>
          <p:cNvPr id="66" name="object 6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252459" y="2725166"/>
            <a:ext cx="140207" cy="182879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7138" y="2725166"/>
            <a:ext cx="347472" cy="182879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9058656" y="2725166"/>
            <a:ext cx="1373505" cy="182880"/>
            <a:chOff x="9058656" y="2725166"/>
            <a:chExt cx="1373505" cy="182880"/>
          </a:xfrm>
        </p:grpSpPr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058656" y="2725166"/>
              <a:ext cx="579120" cy="18287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57258" y="2725166"/>
              <a:ext cx="347472" cy="18287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20910" y="2725166"/>
              <a:ext cx="347472" cy="18287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4562" y="2725166"/>
              <a:ext cx="347472" cy="182879"/>
            </a:xfrm>
            <a:prstGeom prst="rect">
              <a:avLst/>
            </a:prstGeom>
          </p:spPr>
        </p:pic>
      </p:grpSp>
      <p:pic>
        <p:nvPicPr>
          <p:cNvPr id="73" name="object 73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252459" y="3343402"/>
            <a:ext cx="140207" cy="182879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7138" y="3343402"/>
            <a:ext cx="347472" cy="182879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9058656" y="3343402"/>
            <a:ext cx="1256030" cy="182880"/>
            <a:chOff x="9058656" y="3343402"/>
            <a:chExt cx="1256030" cy="182880"/>
          </a:xfrm>
        </p:grpSpPr>
        <p:pic>
          <p:nvPicPr>
            <p:cNvPr id="76" name="object 7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058656" y="3343402"/>
              <a:ext cx="463296" cy="18287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39656" y="3343402"/>
              <a:ext cx="347929" cy="18287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03562" y="3343402"/>
              <a:ext cx="347472" cy="18287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67214" y="3343402"/>
              <a:ext cx="347472" cy="182879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151121" y="3926713"/>
            <a:ext cx="140208" cy="182880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75353" y="3926713"/>
            <a:ext cx="347929" cy="182880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4917313" y="3926713"/>
            <a:ext cx="1373505" cy="182880"/>
            <a:chOff x="4917313" y="3926713"/>
            <a:chExt cx="1373505" cy="182880"/>
          </a:xfrm>
        </p:grpSpPr>
        <p:pic>
          <p:nvPicPr>
            <p:cNvPr id="83" name="object 8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917313" y="3926713"/>
              <a:ext cx="579120" cy="18288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15661" y="3926713"/>
              <a:ext cx="347929" cy="18288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79694" y="3926713"/>
              <a:ext cx="347472" cy="18288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3346" y="3926713"/>
              <a:ext cx="347472" cy="182880"/>
            </a:xfrm>
            <a:prstGeom prst="rect">
              <a:avLst/>
            </a:prstGeom>
          </p:spPr>
        </p:pic>
      </p:grpSp>
      <p:pic>
        <p:nvPicPr>
          <p:cNvPr id="87" name="object 8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252459" y="4220209"/>
            <a:ext cx="140207" cy="182880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7138" y="4220209"/>
            <a:ext cx="347472" cy="182880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9058656" y="3763009"/>
            <a:ext cx="1256030" cy="1097915"/>
            <a:chOff x="9058656" y="3763009"/>
            <a:chExt cx="1256030" cy="1097915"/>
          </a:xfrm>
        </p:grpSpPr>
        <p:pic>
          <p:nvPicPr>
            <p:cNvPr id="90" name="object 9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058656" y="3763009"/>
              <a:ext cx="463296" cy="18288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439656" y="3763009"/>
              <a:ext cx="347929" cy="18288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703562" y="3763009"/>
              <a:ext cx="347472" cy="18288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967214" y="3763009"/>
              <a:ext cx="347472" cy="18288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058656" y="3915409"/>
              <a:ext cx="1088466" cy="18288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058656" y="4067809"/>
              <a:ext cx="1176261" cy="18288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058656" y="4220209"/>
              <a:ext cx="1021206" cy="18288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058656" y="4372609"/>
              <a:ext cx="1153731" cy="18288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058656" y="4525009"/>
              <a:ext cx="1091704" cy="18288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058656" y="4677486"/>
              <a:ext cx="454583" cy="18318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456420" y="4677486"/>
              <a:ext cx="579501" cy="183184"/>
            </a:xfrm>
            <a:prstGeom prst="rect">
              <a:avLst/>
            </a:prstGeom>
          </p:spPr>
        </p:pic>
      </p:grpSp>
      <p:pic>
        <p:nvPicPr>
          <p:cNvPr id="101" name="object 101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4151121" y="4506214"/>
            <a:ext cx="140208" cy="182880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75353" y="4506214"/>
            <a:ext cx="347929" cy="182880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4917313" y="4506214"/>
            <a:ext cx="1754505" cy="182880"/>
            <a:chOff x="4917313" y="4506214"/>
            <a:chExt cx="1754505" cy="182880"/>
          </a:xfrm>
        </p:grpSpPr>
        <p:pic>
          <p:nvPicPr>
            <p:cNvPr id="104" name="object 10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917313" y="4506214"/>
              <a:ext cx="579120" cy="18288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415661" y="4506214"/>
              <a:ext cx="463702" cy="18288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7041" y="4506214"/>
              <a:ext cx="347472" cy="18288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0694" y="4506214"/>
              <a:ext cx="347472" cy="18288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24346" y="4506214"/>
              <a:ext cx="347472" cy="182880"/>
            </a:xfrm>
            <a:prstGeom prst="rect">
              <a:avLst/>
            </a:prstGeom>
          </p:spPr>
        </p:pic>
      </p:grpSp>
      <p:pic>
        <p:nvPicPr>
          <p:cNvPr id="109" name="object 10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151121" y="5380990"/>
            <a:ext cx="140208" cy="182880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75353" y="5380990"/>
            <a:ext cx="347929" cy="182880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4917313" y="4923790"/>
            <a:ext cx="3164205" cy="1097280"/>
            <a:chOff x="4917313" y="4923790"/>
            <a:chExt cx="3164205" cy="1097280"/>
          </a:xfrm>
        </p:grpSpPr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917313" y="4923790"/>
              <a:ext cx="579120" cy="18288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415661" y="4923790"/>
              <a:ext cx="347929" cy="18288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79694" y="4923790"/>
              <a:ext cx="347472" cy="18288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43346" y="4923790"/>
              <a:ext cx="347472" cy="18288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17313" y="5076190"/>
              <a:ext cx="402336" cy="18288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917313" y="5228590"/>
              <a:ext cx="643128" cy="18288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480050" y="5228590"/>
              <a:ext cx="347472" cy="18288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17313" y="5380990"/>
              <a:ext cx="233172" cy="18288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72761" y="5380990"/>
              <a:ext cx="498348" cy="18288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89194" y="5380990"/>
              <a:ext cx="231648" cy="18288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635498" y="5380990"/>
              <a:ext cx="579120" cy="18288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098794" y="5380990"/>
              <a:ext cx="765048" cy="18288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784594" y="5380990"/>
              <a:ext cx="694944" cy="182880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363714" y="5380990"/>
              <a:ext cx="454151" cy="182880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734045" y="5380990"/>
              <a:ext cx="347472" cy="18288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17313" y="5533339"/>
              <a:ext cx="402336" cy="18288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917313" y="5685739"/>
              <a:ext cx="643128" cy="18288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480050" y="5685739"/>
              <a:ext cx="347472" cy="18288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17313" y="5838139"/>
              <a:ext cx="233172" cy="18288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72761" y="5838139"/>
              <a:ext cx="498348" cy="18288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89194" y="5838139"/>
              <a:ext cx="231648" cy="18288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35498" y="5838139"/>
              <a:ext cx="579120" cy="18288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098794" y="5838139"/>
              <a:ext cx="765048" cy="182880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784594" y="5838139"/>
              <a:ext cx="579120" cy="182880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247889" y="5838139"/>
              <a:ext cx="452627" cy="182880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16698" y="5838139"/>
              <a:ext cx="347472" cy="182880"/>
            </a:xfrm>
            <a:prstGeom prst="rect">
              <a:avLst/>
            </a:prstGeom>
          </p:spPr>
        </p:pic>
      </p:grpSp>
      <p:pic>
        <p:nvPicPr>
          <p:cNvPr id="138" name="object 138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8217407" y="5120894"/>
            <a:ext cx="210311" cy="182880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7138" y="5120894"/>
            <a:ext cx="347472" cy="182880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9058656" y="5044694"/>
            <a:ext cx="2178050" cy="335280"/>
            <a:chOff x="9058656" y="5044694"/>
            <a:chExt cx="2178050" cy="335280"/>
          </a:xfrm>
        </p:grpSpPr>
        <p:pic>
          <p:nvPicPr>
            <p:cNvPr id="141" name="object 14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058656" y="5044694"/>
              <a:ext cx="347472" cy="18288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322308" y="5044694"/>
              <a:ext cx="347929" cy="182880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586214" y="5044694"/>
              <a:ext cx="347472" cy="18288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849866" y="5044694"/>
              <a:ext cx="85344" cy="182880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892538" y="5044694"/>
              <a:ext cx="579120" cy="18288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390886" y="5044694"/>
              <a:ext cx="579120" cy="182880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889234" y="5044694"/>
              <a:ext cx="347472" cy="182880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120882" y="5044694"/>
              <a:ext cx="85344" cy="182880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9058656" y="5197094"/>
              <a:ext cx="862660" cy="18288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9860534" y="5197094"/>
              <a:ext cx="579120" cy="18288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0358882" y="5197094"/>
              <a:ext cx="347472" cy="182880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590530" y="5197094"/>
              <a:ext cx="85344" cy="182880"/>
            </a:xfrm>
            <a:prstGeom prst="rect">
              <a:avLst/>
            </a:prstGeom>
          </p:spPr>
        </p:pic>
      </p:grpSp>
      <p:pic>
        <p:nvPicPr>
          <p:cNvPr id="153" name="object 153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8217407" y="5702198"/>
            <a:ext cx="210311" cy="182880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7138" y="5702198"/>
            <a:ext cx="347472" cy="182880"/>
          </a:xfrm>
          <a:prstGeom prst="rect">
            <a:avLst/>
          </a:prstGeom>
        </p:spPr>
      </p:pic>
      <p:grpSp>
        <p:nvGrpSpPr>
          <p:cNvPr id="155" name="object 155"/>
          <p:cNvGrpSpPr/>
          <p:nvPr/>
        </p:nvGrpSpPr>
        <p:grpSpPr>
          <a:xfrm>
            <a:off x="9058656" y="5702198"/>
            <a:ext cx="875030" cy="182880"/>
            <a:chOff x="9058656" y="5702198"/>
            <a:chExt cx="875030" cy="182880"/>
          </a:xfrm>
        </p:grpSpPr>
        <p:pic>
          <p:nvPicPr>
            <p:cNvPr id="156" name="object 15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058656" y="5702198"/>
              <a:ext cx="347472" cy="182880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9322308" y="5702198"/>
              <a:ext cx="347929" cy="18288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586214" y="5702198"/>
              <a:ext cx="347472" cy="182880"/>
            </a:xfrm>
            <a:prstGeom prst="rect">
              <a:avLst/>
            </a:prstGeom>
          </p:spPr>
        </p:pic>
      </p:grpSp>
      <p:pic>
        <p:nvPicPr>
          <p:cNvPr id="159" name="object 159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711195" y="2049779"/>
            <a:ext cx="220980" cy="220980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1397508" y="2950463"/>
            <a:ext cx="227329" cy="624840"/>
          </a:xfrm>
          <a:custGeom>
            <a:avLst/>
            <a:gdLst/>
            <a:ahLst/>
            <a:cxnLst/>
            <a:rect l="l" t="t" r="r" b="b"/>
            <a:pathLst>
              <a:path w="227330" h="624839">
                <a:moveTo>
                  <a:pt x="227076" y="109728"/>
                </a:moveTo>
                <a:lnTo>
                  <a:pt x="218376" y="67030"/>
                </a:lnTo>
                <a:lnTo>
                  <a:pt x="194691" y="32156"/>
                </a:lnTo>
                <a:lnTo>
                  <a:pt x="159562" y="8636"/>
                </a:lnTo>
                <a:lnTo>
                  <a:pt x="116586" y="0"/>
                </a:lnTo>
                <a:lnTo>
                  <a:pt x="73596" y="8636"/>
                </a:lnTo>
                <a:lnTo>
                  <a:pt x="38481" y="32156"/>
                </a:lnTo>
                <a:lnTo>
                  <a:pt x="14782" y="67030"/>
                </a:lnTo>
                <a:lnTo>
                  <a:pt x="6096" y="109728"/>
                </a:lnTo>
                <a:lnTo>
                  <a:pt x="14782" y="152438"/>
                </a:lnTo>
                <a:lnTo>
                  <a:pt x="38481" y="187312"/>
                </a:lnTo>
                <a:lnTo>
                  <a:pt x="71678" y="209562"/>
                </a:lnTo>
                <a:lnTo>
                  <a:pt x="38481" y="231800"/>
                </a:lnTo>
                <a:lnTo>
                  <a:pt x="14782" y="266674"/>
                </a:lnTo>
                <a:lnTo>
                  <a:pt x="6096" y="309372"/>
                </a:lnTo>
                <a:lnTo>
                  <a:pt x="14782" y="352082"/>
                </a:lnTo>
                <a:lnTo>
                  <a:pt x="38481" y="386956"/>
                </a:lnTo>
                <a:lnTo>
                  <a:pt x="73596" y="410476"/>
                </a:lnTo>
                <a:lnTo>
                  <a:pt x="79362" y="411645"/>
                </a:lnTo>
                <a:lnTo>
                  <a:pt x="67500" y="414020"/>
                </a:lnTo>
                <a:lnTo>
                  <a:pt x="32385" y="437540"/>
                </a:lnTo>
                <a:lnTo>
                  <a:pt x="8686" y="472414"/>
                </a:lnTo>
                <a:lnTo>
                  <a:pt x="0" y="515112"/>
                </a:lnTo>
                <a:lnTo>
                  <a:pt x="8686" y="557822"/>
                </a:lnTo>
                <a:lnTo>
                  <a:pt x="32385" y="592696"/>
                </a:lnTo>
                <a:lnTo>
                  <a:pt x="67500" y="616216"/>
                </a:lnTo>
                <a:lnTo>
                  <a:pt x="110490" y="624840"/>
                </a:lnTo>
                <a:lnTo>
                  <a:pt x="153466" y="616216"/>
                </a:lnTo>
                <a:lnTo>
                  <a:pt x="188595" y="592696"/>
                </a:lnTo>
                <a:lnTo>
                  <a:pt x="212280" y="557822"/>
                </a:lnTo>
                <a:lnTo>
                  <a:pt x="220980" y="515112"/>
                </a:lnTo>
                <a:lnTo>
                  <a:pt x="212280" y="472414"/>
                </a:lnTo>
                <a:lnTo>
                  <a:pt x="188582" y="437540"/>
                </a:lnTo>
                <a:lnTo>
                  <a:pt x="153466" y="414020"/>
                </a:lnTo>
                <a:lnTo>
                  <a:pt x="147688" y="412864"/>
                </a:lnTo>
                <a:lnTo>
                  <a:pt x="159562" y="410476"/>
                </a:lnTo>
                <a:lnTo>
                  <a:pt x="194678" y="386956"/>
                </a:lnTo>
                <a:lnTo>
                  <a:pt x="218376" y="352082"/>
                </a:lnTo>
                <a:lnTo>
                  <a:pt x="227076" y="309372"/>
                </a:lnTo>
                <a:lnTo>
                  <a:pt x="218376" y="266674"/>
                </a:lnTo>
                <a:lnTo>
                  <a:pt x="194691" y="231800"/>
                </a:lnTo>
                <a:lnTo>
                  <a:pt x="161467" y="209562"/>
                </a:lnTo>
                <a:lnTo>
                  <a:pt x="194678" y="187312"/>
                </a:lnTo>
                <a:lnTo>
                  <a:pt x="218376" y="152438"/>
                </a:lnTo>
                <a:lnTo>
                  <a:pt x="227076" y="10972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917854" y="4866259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Malgun Gothic"/>
                <a:cs typeface="Malgun Gothic"/>
              </a:rPr>
              <a:t>11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62" name="object 16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891539" y="3678935"/>
            <a:ext cx="219456" cy="219456"/>
          </a:xfrm>
          <a:prstGeom prst="rect">
            <a:avLst/>
          </a:prstGeom>
        </p:spPr>
      </p:pic>
      <p:graphicFrame>
        <p:nvGraphicFramePr>
          <p:cNvPr id="163" name="object 163"/>
          <p:cNvGraphicFramePr>
            <a:graphicFrameLocks noGrp="1"/>
          </p:cNvGraphicFramePr>
          <p:nvPr/>
        </p:nvGraphicFramePr>
        <p:xfrm>
          <a:off x="898804" y="2069969"/>
          <a:ext cx="2005964" cy="179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7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8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9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  <a:spcBef>
                          <a:spcPts val="655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10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7044" y="2770053"/>
            <a:ext cx="2178685" cy="1485265"/>
            <a:chOff x="2257044" y="2770053"/>
            <a:chExt cx="2178685" cy="1485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3571" y="2770053"/>
              <a:ext cx="1941910" cy="1484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7044" y="3939539"/>
              <a:ext cx="219456" cy="2209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0524" y="3939539"/>
              <a:ext cx="219455" cy="2209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1219" y="709040"/>
            <a:ext cx="969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1.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로그인을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위한 인터페이스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화면 레이아웃을 설계하고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회원가입 내용과 함께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구현하시오.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(4)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76519" y="1481708"/>
          <a:ext cx="4845049" cy="224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64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7325614" y="1597786"/>
            <a:ext cx="1705610" cy="220979"/>
            <a:chOff x="7325614" y="1597786"/>
            <a:chExt cx="1705610" cy="22097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5614" y="1597786"/>
              <a:ext cx="579120" cy="2209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6530" y="1597786"/>
              <a:ext cx="434340" cy="2209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4190" y="1597786"/>
              <a:ext cx="434797" cy="2209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2104" y="1597786"/>
              <a:ext cx="579120" cy="22097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93838" y="1991867"/>
            <a:ext cx="1119225" cy="2209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10122" y="2328417"/>
            <a:ext cx="140208" cy="18287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53277" y="2328417"/>
            <a:ext cx="347472" cy="18287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624828" y="2328417"/>
            <a:ext cx="1608455" cy="182880"/>
            <a:chOff x="6624828" y="2328417"/>
            <a:chExt cx="1608455" cy="18288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4828" y="2328417"/>
              <a:ext cx="812546" cy="1828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57872" y="2328417"/>
              <a:ext cx="347929" cy="1828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21778" y="2328417"/>
              <a:ext cx="347472" cy="1828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85430" y="2328417"/>
              <a:ext cx="347472" cy="18287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10122" y="3059557"/>
            <a:ext cx="140208" cy="18287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53277" y="3059557"/>
            <a:ext cx="347472" cy="18287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6624828" y="2602357"/>
            <a:ext cx="2249805" cy="1097915"/>
            <a:chOff x="6624828" y="2602357"/>
            <a:chExt cx="2249805" cy="1097915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4828" y="2602357"/>
              <a:ext cx="463296" cy="1828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5828" y="2602357"/>
              <a:ext cx="347472" cy="1828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69480" y="2602357"/>
              <a:ext cx="347929" cy="1828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24828" y="2754757"/>
              <a:ext cx="402335" cy="1828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24828" y="2907157"/>
              <a:ext cx="643127" cy="1828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7184" y="2907157"/>
              <a:ext cx="812901" cy="1828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0482" y="2907157"/>
              <a:ext cx="347472" cy="18287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24828" y="3059557"/>
              <a:ext cx="233172" cy="18287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80276" y="3059557"/>
              <a:ext cx="614172" cy="1828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13676" y="3059557"/>
              <a:ext cx="219455" cy="1828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89190" y="3059557"/>
              <a:ext cx="463296" cy="1828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36662" y="3059557"/>
              <a:ext cx="449580" cy="1828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02422" y="3059557"/>
              <a:ext cx="347472" cy="1828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4828" y="3211957"/>
              <a:ext cx="402335" cy="18287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24828" y="3364052"/>
              <a:ext cx="643127" cy="1831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7184" y="3364052"/>
              <a:ext cx="812901" cy="18318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920482" y="3364052"/>
              <a:ext cx="347472" cy="18318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24828" y="3517138"/>
              <a:ext cx="233172" cy="1828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80276" y="3517138"/>
              <a:ext cx="614172" cy="1828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13676" y="3517138"/>
              <a:ext cx="347929" cy="18288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77582" y="3517138"/>
              <a:ext cx="694944" cy="18288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156702" y="3517138"/>
              <a:ext cx="454151" cy="1828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27034" y="3517138"/>
              <a:ext cx="347472" cy="182880"/>
            </a:xfrm>
            <a:prstGeom prst="rect">
              <a:avLst/>
            </a:prstGeom>
          </p:spPr>
        </p:pic>
      </p:grpSp>
      <p:sp>
        <p:nvSpPr>
          <p:cNvPr id="48" name="object 8"/>
          <p:cNvSpPr txBox="1"/>
          <p:nvPr/>
        </p:nvSpPr>
        <p:spPr>
          <a:xfrm>
            <a:off x="2326890" y="3966993"/>
            <a:ext cx="797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 smtClean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49" name="object 8"/>
          <p:cNvSpPr txBox="1"/>
          <p:nvPr/>
        </p:nvSpPr>
        <p:spPr>
          <a:xfrm>
            <a:off x="3500369" y="3966993"/>
            <a:ext cx="797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altLang="ko-KR" sz="1000" spc="-5" dirty="0" smtClean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58543" y="1481708"/>
            <a:ext cx="3974719" cy="45396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7376" y="2068737"/>
            <a:ext cx="1732914" cy="3321685"/>
            <a:chOff x="2627376" y="2068737"/>
            <a:chExt cx="1732914" cy="3321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0418" y="2068737"/>
              <a:ext cx="1689553" cy="33211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7376" y="3300983"/>
              <a:ext cx="220980" cy="2209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7376" y="4514088"/>
              <a:ext cx="220980" cy="2209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5496" y="5109972"/>
              <a:ext cx="219456" cy="2209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1219" y="709040"/>
            <a:ext cx="969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1.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로그인을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위한 인터페이스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화면 레이아웃을 설계하고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회원가입 내용과 함께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구현하시오.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(5)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76519" y="1481708"/>
          <a:ext cx="4845049" cy="3314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64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7253985" y="1597786"/>
            <a:ext cx="1849120" cy="220979"/>
            <a:chOff x="7253985" y="1597786"/>
            <a:chExt cx="1849120" cy="220979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3985" y="1597786"/>
              <a:ext cx="723900" cy="2209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69681" y="1597786"/>
              <a:ext cx="434340" cy="2209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7341" y="1597786"/>
              <a:ext cx="434340" cy="2209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3731" y="1597786"/>
              <a:ext cx="579120" cy="22097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93838" y="1991867"/>
            <a:ext cx="1119225" cy="22097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10122" y="2328417"/>
            <a:ext cx="140208" cy="1828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53277" y="2328417"/>
            <a:ext cx="347472" cy="18287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624828" y="2328417"/>
            <a:ext cx="1256030" cy="182880"/>
            <a:chOff x="6624828" y="2328417"/>
            <a:chExt cx="1256030" cy="18288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24828" y="2328417"/>
              <a:ext cx="463296" cy="1828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5828" y="2328417"/>
              <a:ext cx="347472" cy="1828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69480" y="2328417"/>
              <a:ext cx="347929" cy="1828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33386" y="2328417"/>
              <a:ext cx="347472" cy="18287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10122" y="2631897"/>
            <a:ext cx="140208" cy="18318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53277" y="2631897"/>
            <a:ext cx="347472" cy="183184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624828" y="2631897"/>
            <a:ext cx="1608455" cy="183515"/>
            <a:chOff x="6624828" y="2631897"/>
            <a:chExt cx="1608455" cy="18351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24828" y="2631897"/>
              <a:ext cx="812546" cy="1831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57872" y="2631897"/>
              <a:ext cx="347929" cy="1831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1778" y="2631897"/>
              <a:ext cx="347472" cy="1831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85430" y="2631897"/>
              <a:ext cx="347472" cy="18318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10122" y="3744721"/>
            <a:ext cx="140208" cy="18288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53277" y="3744721"/>
            <a:ext cx="347472" cy="182880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6624828" y="2906267"/>
            <a:ext cx="2249805" cy="1859914"/>
            <a:chOff x="6624828" y="2906267"/>
            <a:chExt cx="2249805" cy="1859914"/>
          </a:xfrm>
        </p:grpSpPr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24828" y="2906267"/>
              <a:ext cx="579120" cy="1828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23176" y="2906267"/>
              <a:ext cx="347472" cy="1828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86828" y="2906267"/>
              <a:ext cx="347929" cy="1828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24828" y="3058667"/>
              <a:ext cx="402335" cy="1828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4828" y="3210763"/>
              <a:ext cx="643127" cy="1831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87184" y="3210763"/>
              <a:ext cx="812901" cy="1831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20482" y="3210763"/>
              <a:ext cx="347472" cy="1831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4828" y="3363721"/>
              <a:ext cx="643127" cy="18287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87184" y="3363721"/>
              <a:ext cx="463702" cy="18287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68438" y="3363721"/>
              <a:ext cx="347472" cy="18287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24828" y="3516121"/>
              <a:ext cx="233172" cy="1828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80276" y="3516121"/>
              <a:ext cx="729996" cy="1828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31278" y="3516121"/>
              <a:ext cx="219075" cy="1828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06538" y="3516121"/>
              <a:ext cx="463296" cy="18287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54010" y="3516121"/>
              <a:ext cx="451104" cy="18287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21294" y="3516121"/>
              <a:ext cx="347472" cy="18287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24828" y="3668521"/>
              <a:ext cx="402335" cy="1828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4828" y="3820921"/>
              <a:ext cx="643127" cy="18288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87184" y="3820921"/>
              <a:ext cx="812901" cy="18288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20482" y="3820921"/>
              <a:ext cx="347472" cy="18288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4828" y="3973321"/>
              <a:ext cx="643127" cy="18288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87184" y="3973321"/>
              <a:ext cx="463702" cy="18288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68438" y="3973321"/>
              <a:ext cx="347472" cy="18288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24828" y="4125721"/>
              <a:ext cx="233172" cy="18288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80276" y="4125721"/>
              <a:ext cx="614172" cy="18288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313676" y="4125721"/>
              <a:ext cx="695312" cy="18288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893050" y="4125721"/>
              <a:ext cx="454151" cy="18288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263382" y="4125721"/>
              <a:ext cx="347472" cy="18288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24828" y="4278121"/>
              <a:ext cx="402335" cy="18288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4828" y="4430521"/>
              <a:ext cx="643127" cy="18288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87184" y="4430521"/>
              <a:ext cx="812901" cy="18288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20482" y="4430521"/>
              <a:ext cx="347472" cy="18288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24828" y="4582617"/>
              <a:ext cx="233172" cy="18318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780276" y="4582617"/>
              <a:ext cx="614172" cy="18318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313676" y="4582617"/>
              <a:ext cx="347929" cy="18318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77582" y="4582617"/>
              <a:ext cx="694944" cy="18318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156702" y="4582617"/>
              <a:ext cx="454151" cy="18318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527034" y="4582617"/>
              <a:ext cx="347472" cy="183184"/>
            </a:xfrm>
            <a:prstGeom prst="rect">
              <a:avLst/>
            </a:prstGeom>
          </p:spPr>
        </p:pic>
      </p:grpSp>
      <p:sp>
        <p:nvSpPr>
          <p:cNvPr id="72" name="직사각형 71"/>
          <p:cNvSpPr/>
          <p:nvPr/>
        </p:nvSpPr>
        <p:spPr>
          <a:xfrm>
            <a:off x="1558543" y="1481708"/>
            <a:ext cx="3974719" cy="45396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bject 8"/>
          <p:cNvSpPr txBox="1"/>
          <p:nvPr/>
        </p:nvSpPr>
        <p:spPr>
          <a:xfrm>
            <a:off x="2697984" y="3328436"/>
            <a:ext cx="797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 smtClean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74" name="object 8"/>
          <p:cNvSpPr txBox="1"/>
          <p:nvPr/>
        </p:nvSpPr>
        <p:spPr>
          <a:xfrm>
            <a:off x="2697984" y="4541542"/>
            <a:ext cx="797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altLang="ko-KR" sz="1000" spc="-5" dirty="0" smtClean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75" name="object 8"/>
          <p:cNvSpPr txBox="1"/>
          <p:nvPr/>
        </p:nvSpPr>
        <p:spPr>
          <a:xfrm>
            <a:off x="2895342" y="5137425"/>
            <a:ext cx="797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altLang="ko-KR" sz="1000" spc="-5" dirty="0" smtClean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1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5033923" cy="50269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5" dirty="0"/>
              <a:t> </a:t>
            </a:r>
            <a:r>
              <a:rPr dirty="0"/>
              <a:t>구현된 내부 모듈</a:t>
            </a:r>
            <a:r>
              <a:rPr spc="15" dirty="0"/>
              <a:t> </a:t>
            </a:r>
            <a:r>
              <a:rPr dirty="0"/>
              <a:t>상에서</a:t>
            </a:r>
            <a:r>
              <a:rPr spc="5" dirty="0"/>
              <a:t> </a:t>
            </a:r>
            <a:r>
              <a:rPr dirty="0"/>
              <a:t>단순 로그인의 성공,</a:t>
            </a:r>
            <a:r>
              <a:rPr spc="10" dirty="0"/>
              <a:t> </a:t>
            </a:r>
            <a:r>
              <a:rPr dirty="0"/>
              <a:t>실패가</a:t>
            </a:r>
            <a:r>
              <a:rPr spc="5" dirty="0"/>
              <a:t> </a:t>
            </a:r>
            <a:r>
              <a:rPr dirty="0"/>
              <a:t>아닌 사용성의 편의를</a:t>
            </a:r>
            <a:r>
              <a:rPr spc="5" dirty="0"/>
              <a:t> </a:t>
            </a:r>
            <a:r>
              <a:rPr dirty="0"/>
              <a:t>주기 위한 </a:t>
            </a:r>
            <a:r>
              <a:rPr spc="-25" dirty="0"/>
              <a:t>방안을</a:t>
            </a:r>
          </a:p>
          <a:p>
            <a:pPr marL="12700">
              <a:lnSpc>
                <a:spcPts val="2050"/>
              </a:lnSpc>
            </a:pPr>
            <a:r>
              <a:rPr dirty="0"/>
              <a:t>제시하고</a:t>
            </a:r>
            <a:r>
              <a:rPr spc="-15" dirty="0"/>
              <a:t> </a:t>
            </a:r>
            <a:r>
              <a:rPr dirty="0"/>
              <a:t>문제</a:t>
            </a:r>
            <a:r>
              <a:rPr spc="-15" dirty="0"/>
              <a:t> </a:t>
            </a:r>
            <a:r>
              <a:rPr dirty="0"/>
              <a:t>해결에</a:t>
            </a:r>
            <a:r>
              <a:rPr spc="-10" dirty="0"/>
              <a:t> </a:t>
            </a:r>
            <a:r>
              <a:rPr dirty="0"/>
              <a:t>필요한 내용을</a:t>
            </a:r>
            <a:r>
              <a:rPr spc="-10" dirty="0"/>
              <a:t> </a:t>
            </a:r>
            <a:r>
              <a:rPr dirty="0"/>
              <a:t>검증하여</a:t>
            </a:r>
            <a:r>
              <a:rPr spc="-15" dirty="0"/>
              <a:t> </a:t>
            </a:r>
            <a:r>
              <a:rPr dirty="0"/>
              <a:t>서술하시오.</a:t>
            </a:r>
            <a:r>
              <a:rPr spc="-10" dirty="0"/>
              <a:t> </a:t>
            </a:r>
            <a:r>
              <a:rPr spc="-25" dirty="0"/>
              <a:t>(1)</a:t>
            </a:r>
          </a:p>
        </p:txBody>
      </p:sp>
      <p:sp>
        <p:nvSpPr>
          <p:cNvPr id="11" name="object 9"/>
          <p:cNvSpPr txBox="1"/>
          <p:nvPr/>
        </p:nvSpPr>
        <p:spPr>
          <a:xfrm>
            <a:off x="5630125" y="2209800"/>
            <a:ext cx="6193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* </a:t>
            </a:r>
            <a:r>
              <a:rPr sz="1200" b="1" dirty="0">
                <a:latin typeface="Malgun Gothic"/>
                <a:cs typeface="Malgun Gothic"/>
              </a:rPr>
              <a:t>아이디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/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비밀번호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오류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구분</a:t>
            </a:r>
            <a:endParaRPr sz="120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단순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로그인의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성공과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실패로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구현할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시,</a:t>
            </a:r>
            <a:endParaRPr sz="1200">
              <a:latin typeface="Malgun Gothic"/>
              <a:cs typeface="Malgun Gothic"/>
            </a:endParaRPr>
          </a:p>
          <a:p>
            <a:pPr marL="120650" marR="508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아이디가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틀렸는지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비밀번호가 틀렸는지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알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없는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사용자는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사용성의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불편함을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느낀다. </a:t>
            </a:r>
            <a:r>
              <a:rPr sz="1200" dirty="0">
                <a:latin typeface="Malgun Gothic"/>
                <a:cs typeface="Malgun Gothic"/>
              </a:rPr>
              <a:t>아이디가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틀렸다면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정보가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없음(아이디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틀렸음)을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안내하고,</a:t>
            </a:r>
            <a:endParaRPr sz="120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비밀번호가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틀렸다면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비밀번호가 틀렸음을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안내하여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사용성의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편의를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609600" y="3581400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3985260" h="913129">
                <a:moveTo>
                  <a:pt x="0" y="912876"/>
                </a:moveTo>
                <a:lnTo>
                  <a:pt x="3985260" y="912876"/>
                </a:lnTo>
                <a:lnTo>
                  <a:pt x="3985260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5711048" y="3657600"/>
            <a:ext cx="52368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아이디와 비밀번호 정보가 둘 다 맞</a:t>
            </a:r>
            <a:r>
              <a:rPr sz="1200" dirty="0" err="1" smtClean="0">
                <a:latin typeface="Malgun Gothic"/>
                <a:cs typeface="Malgun Gothic"/>
              </a:rPr>
              <a:t>으면</a:t>
            </a:r>
            <a:r>
              <a:rPr sz="1200" spc="-15" dirty="0" smtClean="0">
                <a:latin typeface="Malgun Gothic"/>
                <a:cs typeface="Malgun Gothic"/>
              </a:rPr>
              <a:t> </a:t>
            </a:r>
            <a:r>
              <a:rPr sz="1200" dirty="0" smtClean="0">
                <a:latin typeface="Malgun Gothic"/>
                <a:cs typeface="Malgun Gothic"/>
              </a:rPr>
              <a:t>‘</a:t>
            </a:r>
            <a:r>
              <a:rPr sz="1200" dirty="0" err="1" smtClean="0">
                <a:latin typeface="Malgun Gothic"/>
                <a:cs typeface="Malgun Gothic"/>
              </a:rPr>
              <a:t>userId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dirty="0" smtClean="0">
                <a:latin typeface="Malgun Gothic"/>
                <a:cs typeface="Malgun Gothic"/>
              </a:rPr>
              <a:t>+</a:t>
            </a:r>
            <a:r>
              <a:rPr sz="1200" spc="-10" dirty="0" smtClean="0">
                <a:latin typeface="Malgun Gothic"/>
                <a:cs typeface="Malgun Gothic"/>
              </a:rPr>
              <a:t> </a:t>
            </a:r>
            <a:r>
              <a:rPr sz="1200" dirty="0" smtClean="0">
                <a:latin typeface="Malgun Gothic"/>
                <a:cs typeface="Malgun Gothic"/>
              </a:rPr>
              <a:t>님</a:t>
            </a:r>
            <a:r>
              <a:rPr sz="1200" spc="-1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환영합니다</a:t>
            </a:r>
            <a:r>
              <a:rPr sz="1200" dirty="0" smtClean="0">
                <a:latin typeface="Malgun Gothic"/>
                <a:cs typeface="Malgun Gothic"/>
              </a:rPr>
              <a:t>.’</a:t>
            </a:r>
            <a:r>
              <a:rPr sz="1200" spc="-1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안내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spc="-25" dirty="0" err="1" smtClean="0">
                <a:latin typeface="Malgun Gothic"/>
                <a:cs typeface="Malgun Gothic"/>
              </a:rPr>
              <a:t>알림</a:t>
            </a:r>
            <a:r>
              <a:rPr sz="1200" spc="-25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590800" y="3745523"/>
            <a:ext cx="2971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5"/>
          <p:cNvSpPr/>
          <p:nvPr/>
        </p:nvSpPr>
        <p:spPr>
          <a:xfrm>
            <a:off x="609600" y="51816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3985260" h="913129">
                <a:moveTo>
                  <a:pt x="0" y="912876"/>
                </a:moveTo>
                <a:lnTo>
                  <a:pt x="3985260" y="912876"/>
                </a:lnTo>
                <a:lnTo>
                  <a:pt x="3985260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9800" y="5334000"/>
            <a:ext cx="3352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8"/>
          <p:cNvSpPr txBox="1"/>
          <p:nvPr/>
        </p:nvSpPr>
        <p:spPr>
          <a:xfrm>
            <a:off x="5711049" y="5235255"/>
            <a:ext cx="35091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 err="1" smtClean="0">
                <a:latin typeface="Malgun Gothic"/>
                <a:cs typeface="Malgun Gothic"/>
              </a:rPr>
              <a:t>아이디가</a:t>
            </a:r>
            <a:r>
              <a:rPr sz="1200" spc="-10" dirty="0" smtClean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틀렸을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‘정보가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없습니다.’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알림.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24" name="object 5"/>
          <p:cNvSpPr/>
          <p:nvPr/>
        </p:nvSpPr>
        <p:spPr>
          <a:xfrm>
            <a:off x="609599" y="4117002"/>
            <a:ext cx="4729123" cy="923922"/>
          </a:xfrm>
          <a:custGeom>
            <a:avLst/>
            <a:gdLst/>
            <a:ahLst/>
            <a:cxnLst/>
            <a:rect l="l" t="t" r="r" b="b"/>
            <a:pathLst>
              <a:path w="3985260" h="913129">
                <a:moveTo>
                  <a:pt x="0" y="912876"/>
                </a:moveTo>
                <a:lnTo>
                  <a:pt x="3985260" y="912876"/>
                </a:lnTo>
                <a:lnTo>
                  <a:pt x="3985260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338722" y="4572000"/>
            <a:ext cx="2238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8"/>
          <p:cNvSpPr txBox="1"/>
          <p:nvPr/>
        </p:nvSpPr>
        <p:spPr>
          <a:xfrm>
            <a:off x="5711048" y="4387885"/>
            <a:ext cx="60237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 err="1" smtClean="0">
                <a:latin typeface="Malgun Gothic"/>
                <a:cs typeface="Malgun Gothic"/>
              </a:rPr>
              <a:t>아이디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정보는</a:t>
            </a:r>
            <a:r>
              <a:rPr sz="1200" spc="10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존재하지만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비밀번호</a:t>
            </a:r>
            <a:r>
              <a:rPr sz="1200" spc="10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정보와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맞지</a:t>
            </a:r>
            <a:r>
              <a:rPr sz="1200" spc="10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않을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spc="-25" dirty="0" smtClean="0">
                <a:latin typeface="Malgun Gothic"/>
                <a:cs typeface="Malgun Gothic"/>
              </a:rPr>
              <a:t>시,</a:t>
            </a:r>
            <a:endParaRPr sz="12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 err="1" smtClean="0">
                <a:latin typeface="Malgun Gothic"/>
                <a:cs typeface="Malgun Gothic"/>
              </a:rPr>
              <a:t>비밀번호가</a:t>
            </a:r>
            <a:r>
              <a:rPr sz="1200" spc="-10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틀렸다는</a:t>
            </a:r>
            <a:r>
              <a:rPr sz="1200" spc="10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것을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알려주는</a:t>
            </a:r>
            <a:r>
              <a:rPr sz="1200" spc="10" dirty="0" smtClean="0">
                <a:latin typeface="Malgun Gothic"/>
                <a:cs typeface="Malgun Gothic"/>
              </a:rPr>
              <a:t> </a:t>
            </a:r>
            <a:r>
              <a:rPr sz="1200" dirty="0" smtClean="0">
                <a:latin typeface="Malgun Gothic"/>
                <a:cs typeface="Malgun Gothic"/>
              </a:rPr>
              <a:t>‘</a:t>
            </a:r>
            <a:r>
              <a:rPr sz="1200" dirty="0" err="1" smtClean="0">
                <a:latin typeface="Malgun Gothic"/>
                <a:cs typeface="Malgun Gothic"/>
              </a:rPr>
              <a:t>비밀번호가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틀렸습니다</a:t>
            </a:r>
            <a:r>
              <a:rPr sz="1200" dirty="0" smtClean="0">
                <a:latin typeface="Malgun Gothic"/>
                <a:cs typeface="Malgun Gothic"/>
              </a:rPr>
              <a:t>.’</a:t>
            </a:r>
            <a:r>
              <a:rPr sz="1200" spc="-5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안내</a:t>
            </a:r>
            <a:r>
              <a:rPr sz="1200" spc="10" dirty="0" smtClean="0">
                <a:latin typeface="Malgun Gothic"/>
                <a:cs typeface="Malgun Gothic"/>
              </a:rPr>
              <a:t> </a:t>
            </a:r>
            <a:r>
              <a:rPr sz="1200" spc="-25" dirty="0" err="1" smtClean="0">
                <a:latin typeface="Malgun Gothic"/>
                <a:cs typeface="Malgun Gothic"/>
              </a:rPr>
              <a:t>알림</a:t>
            </a:r>
            <a:r>
              <a:rPr sz="1200" spc="-25" dirty="0" smtClean="0">
                <a:latin typeface="Malgun Gothic"/>
                <a:cs typeface="Malgun Gothic"/>
              </a:rPr>
              <a:t>.</a:t>
            </a:r>
            <a:endParaRPr lang="en-US" sz="1200" spc="-25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200" dirty="0" smtClean="0">
                <a:latin typeface="Malgun Gothic"/>
                <a:cs typeface="Malgun Gothic"/>
              </a:rPr>
              <a:t>그리고 비밀번호 입력 </a:t>
            </a:r>
            <a:r>
              <a:rPr lang="en-US" altLang="ko-KR" sz="1200" dirty="0" smtClean="0">
                <a:latin typeface="Malgun Gothic"/>
                <a:cs typeface="Malgun Gothic"/>
              </a:rPr>
              <a:t>5</a:t>
            </a:r>
            <a:r>
              <a:rPr lang="ko-KR" altLang="en-US" sz="1200" dirty="0" smtClean="0">
                <a:latin typeface="Malgun Gothic"/>
                <a:cs typeface="Malgun Gothic"/>
              </a:rPr>
              <a:t>회 횟수 제한을 두어</a:t>
            </a:r>
            <a:r>
              <a:rPr lang="en-US" altLang="ko-KR" sz="1200" dirty="0" smtClean="0">
                <a:latin typeface="Malgun Gothic"/>
                <a:cs typeface="Malgun Gothic"/>
              </a:rPr>
              <a:t>, 5</a:t>
            </a:r>
            <a:r>
              <a:rPr lang="ko-KR" altLang="en-US" sz="1200" dirty="0" smtClean="0">
                <a:latin typeface="Malgun Gothic"/>
                <a:cs typeface="Malgun Gothic"/>
              </a:rPr>
              <a:t>번 이상 입력 실패 시 계정이 보호됨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9932" y="2132076"/>
            <a:ext cx="4846320" cy="3179445"/>
            <a:chOff x="979932" y="2132076"/>
            <a:chExt cx="4846320" cy="3179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932" y="2132076"/>
              <a:ext cx="4299204" cy="31790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79135" y="3617976"/>
              <a:ext cx="546735" cy="76200"/>
            </a:xfrm>
            <a:custGeom>
              <a:avLst/>
              <a:gdLst/>
              <a:ahLst/>
              <a:cxnLst/>
              <a:rect l="l" t="t" r="r" b="b"/>
              <a:pathLst>
                <a:path w="546735" h="76200">
                  <a:moveTo>
                    <a:pt x="470535" y="0"/>
                  </a:moveTo>
                  <a:lnTo>
                    <a:pt x="470535" y="76200"/>
                  </a:lnTo>
                  <a:lnTo>
                    <a:pt x="534035" y="44450"/>
                  </a:lnTo>
                  <a:lnTo>
                    <a:pt x="483235" y="44450"/>
                  </a:lnTo>
                  <a:lnTo>
                    <a:pt x="483235" y="31750"/>
                  </a:lnTo>
                  <a:lnTo>
                    <a:pt x="534035" y="31750"/>
                  </a:lnTo>
                  <a:lnTo>
                    <a:pt x="470535" y="0"/>
                  </a:lnTo>
                  <a:close/>
                </a:path>
                <a:path w="546735" h="76200">
                  <a:moveTo>
                    <a:pt x="47053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70535" y="44450"/>
                  </a:lnTo>
                  <a:lnTo>
                    <a:pt x="470535" y="31750"/>
                  </a:lnTo>
                  <a:close/>
                </a:path>
                <a:path w="546735" h="76200">
                  <a:moveTo>
                    <a:pt x="534035" y="31750"/>
                  </a:moveTo>
                  <a:lnTo>
                    <a:pt x="483235" y="31750"/>
                  </a:lnTo>
                  <a:lnTo>
                    <a:pt x="483235" y="44450"/>
                  </a:lnTo>
                  <a:lnTo>
                    <a:pt x="534035" y="44450"/>
                  </a:lnTo>
                  <a:lnTo>
                    <a:pt x="546735" y="38100"/>
                  </a:lnTo>
                  <a:lnTo>
                    <a:pt x="534035" y="317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16244" y="2809113"/>
            <a:ext cx="51181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* </a:t>
            </a:r>
            <a:r>
              <a:rPr sz="1200" b="1" dirty="0">
                <a:latin typeface="Malgun Gothic"/>
                <a:cs typeface="Malgun Gothic"/>
              </a:rPr>
              <a:t>아이디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찾기</a:t>
            </a:r>
            <a:endParaRPr sz="120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로그인 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잊어버렸다면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 찾기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기능이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필요하다.</a:t>
            </a:r>
            <a:endParaRPr sz="120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사용성 편의를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주기위해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주민등록번호로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찾기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기능을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구현하였다.</a:t>
            </a:r>
            <a:endParaRPr sz="120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Malgun Gothic"/>
                <a:cs typeface="Malgun Gothic"/>
              </a:rPr>
              <a:t>아이디를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찾는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방법은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주민등록번호를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입력한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뒤,</a:t>
            </a:r>
            <a:endParaRPr sz="120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아이디 찾기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버튼을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누르면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된다.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75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구현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방법은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‘주민등록번호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+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아이디’로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저장해두고</a:t>
            </a:r>
            <a:endParaRPr sz="1200">
              <a:latin typeface="Malgun Gothic"/>
              <a:cs typeface="Malgun Gothic"/>
            </a:endParaRPr>
          </a:p>
          <a:p>
            <a:pPr marL="120650" marR="108585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주민등록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번호가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맞으면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slice를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활용해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아이디 값만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추출하여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보여준다. </a:t>
            </a:r>
            <a:r>
              <a:rPr sz="1200" dirty="0">
                <a:latin typeface="Malgun Gothic"/>
                <a:cs typeface="Malgun Gothic"/>
              </a:rPr>
              <a:t>등록된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주민등록번호가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없다면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‘존재하지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않는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회원입니다.’고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알려준다.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5" dirty="0"/>
              <a:t> </a:t>
            </a:r>
            <a:r>
              <a:rPr dirty="0"/>
              <a:t>구현된 내부 모듈</a:t>
            </a:r>
            <a:r>
              <a:rPr spc="15" dirty="0"/>
              <a:t> </a:t>
            </a:r>
            <a:r>
              <a:rPr dirty="0"/>
              <a:t>상에서</a:t>
            </a:r>
            <a:r>
              <a:rPr spc="5" dirty="0"/>
              <a:t> </a:t>
            </a:r>
            <a:r>
              <a:rPr dirty="0"/>
              <a:t>단순 로그인의 성공,</a:t>
            </a:r>
            <a:r>
              <a:rPr spc="10" dirty="0"/>
              <a:t> </a:t>
            </a:r>
            <a:r>
              <a:rPr dirty="0"/>
              <a:t>실패가</a:t>
            </a:r>
            <a:r>
              <a:rPr spc="5" dirty="0"/>
              <a:t> </a:t>
            </a:r>
            <a:r>
              <a:rPr dirty="0"/>
              <a:t>아닌 사용성의 편의를</a:t>
            </a:r>
            <a:r>
              <a:rPr spc="5" dirty="0"/>
              <a:t> </a:t>
            </a:r>
            <a:r>
              <a:rPr dirty="0"/>
              <a:t>주기 위한 </a:t>
            </a:r>
            <a:r>
              <a:rPr spc="-25" dirty="0"/>
              <a:t>방안을</a:t>
            </a:r>
          </a:p>
          <a:p>
            <a:pPr marL="12700">
              <a:lnSpc>
                <a:spcPts val="2050"/>
              </a:lnSpc>
            </a:pPr>
            <a:r>
              <a:rPr dirty="0"/>
              <a:t>제시하고</a:t>
            </a:r>
            <a:r>
              <a:rPr spc="-15" dirty="0"/>
              <a:t> </a:t>
            </a:r>
            <a:r>
              <a:rPr dirty="0"/>
              <a:t>문제</a:t>
            </a:r>
            <a:r>
              <a:rPr spc="-15" dirty="0"/>
              <a:t> </a:t>
            </a:r>
            <a:r>
              <a:rPr dirty="0"/>
              <a:t>해결에</a:t>
            </a:r>
            <a:r>
              <a:rPr spc="-10" dirty="0"/>
              <a:t> </a:t>
            </a:r>
            <a:r>
              <a:rPr dirty="0"/>
              <a:t>필요한 내용을</a:t>
            </a:r>
            <a:r>
              <a:rPr spc="-10" dirty="0"/>
              <a:t> </a:t>
            </a:r>
            <a:r>
              <a:rPr dirty="0"/>
              <a:t>검증하여</a:t>
            </a:r>
            <a:r>
              <a:rPr spc="-15" dirty="0"/>
              <a:t> </a:t>
            </a:r>
            <a:r>
              <a:rPr dirty="0"/>
              <a:t>서술하시오.</a:t>
            </a:r>
            <a:r>
              <a:rPr spc="-10" dirty="0"/>
              <a:t> </a:t>
            </a:r>
            <a:r>
              <a:rPr spc="-25" dirty="0"/>
              <a:t>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1271</Words>
  <Application>Microsoft Office PowerPoint</Application>
  <PresentationFormat>와이드스크린</PresentationFormat>
  <Paragraphs>179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Malgun Gothic</vt:lpstr>
      <vt:lpstr>Malgun Gothic</vt:lpstr>
      <vt:lpstr>Calibri</vt:lpstr>
      <vt:lpstr>Times New Roman</vt:lpstr>
      <vt:lpstr>Office Theme</vt:lpstr>
      <vt:lpstr>인터페이스 구현 [2001020212_19v5]</vt:lpstr>
      <vt:lpstr>PowerPoint 프레젠테이션</vt:lpstr>
      <vt:lpstr>1. 로그인을 위한 인터페이스 화면 레이아웃을 설계하고 회원가입 내용과 함께 구현하시오. (1)</vt:lpstr>
      <vt:lpstr>PowerPoint 프레젠테이션</vt:lpstr>
      <vt:lpstr>PowerPoint 프레젠테이션</vt:lpstr>
      <vt:lpstr>PowerPoint 프레젠테이션</vt:lpstr>
      <vt:lpstr>PowerPoint 프레젠테이션</vt:lpstr>
      <vt:lpstr>2. 구현된 내부 모듈 상에서 단순 로그인의 성공, 실패가 아닌 사용성의 편의를 주기 위한 방안을 제시하고 문제 해결에 필요한 내용을 검증하여 서술하시오. (1)</vt:lpstr>
      <vt:lpstr>2. 구현된 내부 모듈 상에서 단순 로그인의 성공, 실패가 아닌 사용성의 편의를 주기 위한 방안을 제시하고 문제 해결에 필요한 내용을 검증하여 서술하시오. (2)</vt:lpstr>
      <vt:lpstr>2. 구현된 내부 모듈 상에서 단순 로그인의 성공, 실패가 아닌 사용성의 편의를 주기 위한 방안을 제시하고 문제 해결에 필요한 내용을 검증하여 서술하시오. (3)</vt:lpstr>
      <vt:lpstr>3. 회원가입 제작 시 정식 가입이라는 문제를 두고 필요한 내용을 도출하고 문제해결의 맥락을 서술하시오. (1)</vt:lpstr>
      <vt:lpstr>3. 회원가입 제작 시 정식 가입이라는 문제를 두고 필요한 내용을 도출하고 문제해결의 맥락을 서술하시오. (2)</vt:lpstr>
      <vt:lpstr>3. 회원가입 제작 시 정식 가입이라는 문제를 두고 필요한 내용을 도출하고 문제해결의 맥락을 서술하시오. (3)</vt:lpstr>
      <vt:lpstr>3. 회원가입 제작 시 정식 가입이라는 문제를 두고 필요한 내용을 도출하고 문제해결의 맥락을 서술하시오. (4)</vt:lpstr>
      <vt:lpstr>3. 회원가입 제작 시 정식 가입이라는 문제를 두고 필요한 내용을 도출하고 문제해결의 맥락을 서술하시오. (5)</vt:lpstr>
      <vt:lpstr>3. 회원가입 제작 시 정식 가입이라는 문제를 두고 필요한 내용을 도출하고 문제해결의 맥락을 서술하시오. (6)</vt:lpstr>
      <vt:lpstr>3. 회원가입 제작 시 정식 가입이라는 문제를 두고 필요한 내용을 도출하고 문제해결의 맥락을 서술하시오. (7)</vt:lpstr>
      <vt:lpstr>3. 회원가입 제작 시 정식 가입이라는 문제를 두고 필요한 내용을 도출하고 문제해결의 맥락을 서술하시오. 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응용 [2001020230_19v4]    1. 언어특성 활용하기 2. 라이브러리 활용하기</dc:title>
  <dc:creator>GGG</dc:creator>
  <cp:lastModifiedBy>GGG</cp:lastModifiedBy>
  <cp:revision>8</cp:revision>
  <dcterms:created xsi:type="dcterms:W3CDTF">2023-01-17T07:37:56Z</dcterms:created>
  <dcterms:modified xsi:type="dcterms:W3CDTF">2023-01-17T08:45:52Z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2022-11-18T00:00:00Z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2023-01-17T00:00:00Z</vt:filetime>
  </property>
  <property fmtid="{D5CDD505-2E9C-101B-9397-08002B2CF9AE}" pid="5" name="Producer">
    <vt:lpwstr>Microsoft® PowerPoint® Microsoft 365용</vt:lpwstr>
  </property>
</Properties>
</file>