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mouseout</a:t>
            </a:r>
            <a:endParaRPr dirty="0"/>
          </a:p>
        </p:txBody>
      </p:sp>
      <p:sp>
        <p:nvSpPr>
          <p:cNvPr id="28" name="TextBox 27"/>
          <p:cNvSpPr txBox="1"/>
          <p:nvPr/>
        </p:nvSpPr>
        <p:spPr>
          <a:xfrm>
            <a:off x="2110646" y="3417525"/>
            <a:ext cx="79372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/>
              <a:t>mouse_over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484451"/>
            <a:ext cx="1093787" cy="18132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36" y="2484451"/>
            <a:ext cx="1093787" cy="1813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73" y="2401323"/>
            <a:ext cx="2482172" cy="213742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2283617" y="3200401"/>
            <a:ext cx="447786" cy="19066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226" y="4297681"/>
            <a:ext cx="79372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00"/>
                </a:solidFill>
              </a:rPr>
              <a:t>brand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8050" y="4297681"/>
            <a:ext cx="94375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err="1" smtClean="0">
                <a:solidFill>
                  <a:srgbClr val="FF0000"/>
                </a:solidFill>
              </a:rPr>
              <a:t>brand_sheet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3469" y="2864785"/>
            <a:ext cx="374904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공식브랜드관</a:t>
            </a:r>
            <a:r>
              <a:rPr lang="en-US" altLang="ko-KR" sz="1000" dirty="0" smtClean="0"/>
              <a:t>(brand)</a:t>
            </a:r>
            <a:r>
              <a:rPr lang="ko-KR" altLang="en-US" sz="1000" dirty="0" smtClean="0"/>
              <a:t>에 마우스 올렸을 때</a:t>
            </a:r>
            <a:r>
              <a:rPr lang="en-US" altLang="ko-KR" sz="1000" dirty="0" smtClean="0"/>
              <a:t>,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시트가 </a:t>
            </a:r>
            <a:r>
              <a:rPr lang="ko-KR" altLang="en-US" sz="1000" dirty="0" smtClean="0"/>
              <a:t>보이도록 </a:t>
            </a:r>
            <a:r>
              <a:rPr lang="ko-KR" altLang="en-US" sz="1000" dirty="0" smtClean="0"/>
              <a:t>구현했습니다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2873" y="2909455"/>
            <a:ext cx="2482172" cy="831273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2872" y="3740728"/>
            <a:ext cx="2482173" cy="798021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485045" y="3071025"/>
            <a:ext cx="528424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 flipV="1">
            <a:off x="7485045" y="4121530"/>
            <a:ext cx="528424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8013469" y="3998420"/>
            <a:ext cx="374904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시트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brand_sheet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에도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동일한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이벤트를 적용했습니다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13469" y="3289788"/>
            <a:ext cx="374904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공식브랜드관</a:t>
            </a:r>
            <a:r>
              <a:rPr lang="en-US" altLang="ko-KR" sz="1000" dirty="0" smtClean="0"/>
              <a:t>(brand)</a:t>
            </a:r>
            <a:r>
              <a:rPr lang="ko-KR" altLang="en-US" sz="1000" dirty="0" smtClean="0"/>
              <a:t>에 마우스 벗어나면</a:t>
            </a:r>
            <a:r>
              <a:rPr lang="en-US" altLang="ko-KR" sz="1000" dirty="0" smtClean="0"/>
              <a:t>,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시트가 </a:t>
            </a:r>
            <a:r>
              <a:rPr lang="ko-KR" altLang="en-US" sz="1000" dirty="0" smtClean="0"/>
              <a:t>사라지도록 </a:t>
            </a:r>
            <a:r>
              <a:rPr lang="ko-KR" altLang="en-US" sz="1000" dirty="0" smtClean="0"/>
              <a:t>구현했습니다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485045" y="3462776"/>
            <a:ext cx="528424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838197" y="1919808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2872" y="1919808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767" y="2302625"/>
            <a:ext cx="3749040" cy="2385753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5300" y="4752719"/>
            <a:ext cx="374904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마우스를 올렸을 때 시트가 보이도록</a:t>
            </a:r>
            <a:endParaRPr lang="en-US" altLang="ko-KR" sz="1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r>
              <a:rPr kumimoji="0" lang="en-US" altLang="ko-KR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mouseover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이벤트를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적용했습니다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19946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51" y="2419124"/>
            <a:ext cx="3036688" cy="2087302"/>
          </a:xfrm>
          <a:prstGeom prst="rect">
            <a:avLst/>
          </a:prstGeom>
        </p:spPr>
      </p:pic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197" y="375347"/>
            <a:ext cx="10564094" cy="100351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1"/>
            </a:pPr>
            <a:r>
              <a:rPr lang="en-US" altLang="ko-KR" dirty="0" smtClean="0"/>
              <a:t>Date()</a:t>
            </a:r>
            <a:endParaRPr dirty="0"/>
          </a:p>
        </p:txBody>
      </p:sp>
      <p:sp>
        <p:nvSpPr>
          <p:cNvPr id="26" name="TextBox 25"/>
          <p:cNvSpPr txBox="1"/>
          <p:nvPr/>
        </p:nvSpPr>
        <p:spPr>
          <a:xfrm>
            <a:off x="6840682" y="2947915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변수를 사용해서 코드를 간소화했습니다</a:t>
            </a:r>
            <a:r>
              <a:rPr lang="en-US" altLang="ko-KR" sz="1000" dirty="0" smtClean="0"/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31721" y="2987142"/>
            <a:ext cx="1071452" cy="152792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5" name="직선 화살표 연결선 4"/>
          <p:cNvCxnSpPr>
            <a:stCxn id="12" idx="3"/>
          </p:cNvCxnSpPr>
          <p:nvPr/>
        </p:nvCxnSpPr>
        <p:spPr>
          <a:xfrm>
            <a:off x="4603173" y="3063538"/>
            <a:ext cx="2178994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012873" y="3834299"/>
            <a:ext cx="769294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6840682" y="3711189"/>
            <a:ext cx="490305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.text()</a:t>
            </a:r>
            <a:r>
              <a:rPr lang="ko-KR" altLang="en-US" sz="1000" dirty="0" smtClean="0"/>
              <a:t>로 위에서 가져온 시간을 </a:t>
            </a:r>
            <a:r>
              <a:rPr lang="en-US" altLang="ko-KR" sz="1000" dirty="0" smtClean="0"/>
              <a:t>time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삽입하여 결과를 구현했습니다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80" y="3243901"/>
            <a:ext cx="490305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getHours</a:t>
            </a:r>
            <a:r>
              <a:rPr lang="en-US" altLang="ko-KR" sz="1000" dirty="0" smtClean="0"/>
              <a:t>(), .</a:t>
            </a:r>
            <a:r>
              <a:rPr lang="en-US" altLang="ko-KR" sz="1000" dirty="0" err="1" smtClean="0"/>
              <a:t>getMinutes</a:t>
            </a:r>
            <a:r>
              <a:rPr lang="en-US" altLang="ko-KR" sz="1000" dirty="0" smtClean="0"/>
              <a:t>(), .</a:t>
            </a:r>
            <a:r>
              <a:rPr lang="en-US" altLang="ko-KR" sz="1000" dirty="0" err="1" smtClean="0"/>
              <a:t>getSeconds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로 </a:t>
            </a:r>
            <a:r>
              <a:rPr lang="ko-KR" altLang="en-US" sz="1000" dirty="0" smtClean="0"/>
              <a:t>시간을 가져오고</a:t>
            </a:r>
            <a:r>
              <a:rPr lang="en-US" altLang="ko-KR" sz="1000" dirty="0" smtClean="0"/>
              <a:t>,</a:t>
            </a:r>
            <a:endParaRPr lang="en-US" altLang="ko-KR" sz="1000" dirty="0" smtClean="0"/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r>
              <a:rPr kumimoji="0" lang="en-US" altLang="ko-KR" sz="1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padStart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(2, ‘0’)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을 주어 한 자리 수 일 때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,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 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0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을 삽입해 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2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자리 수로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만들어주었습니다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365324" y="3462777"/>
            <a:ext cx="424194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35" y="2603015"/>
            <a:ext cx="1947988" cy="17195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197" y="1919808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결과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4751" y="1919808"/>
            <a:ext cx="38377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코드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767" y="2302625"/>
            <a:ext cx="2468880" cy="2310939"/>
          </a:xfrm>
          <a:prstGeom prst="rect">
            <a:avLst/>
          </a:prstGeom>
          <a:noFill/>
          <a:ln w="12700" cap="flat">
            <a:solidFill>
              <a:schemeClr val="accent3">
                <a:lumMod val="20000"/>
                <a:lumOff val="8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72331" y="3182411"/>
            <a:ext cx="432065" cy="145532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318" y="3132067"/>
            <a:ext cx="395092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FF0000"/>
                </a:solidFill>
              </a:rPr>
              <a:t>time</a:t>
            </a:r>
            <a:endParaRPr kumimoji="0" lang="en-US" altLang="ko-KR" sz="1000" b="1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300" y="4752719"/>
            <a:ext cx="246534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/>
              <a:t>‘</a:t>
            </a:r>
            <a:r>
              <a:rPr lang="ko-KR" altLang="en-US" sz="1000" dirty="0" smtClean="0"/>
              <a:t>매일 오전 </a:t>
            </a:r>
            <a:r>
              <a:rPr lang="en-US" altLang="ko-KR" sz="1000" dirty="0" smtClean="0"/>
              <a:t>9</a:t>
            </a:r>
            <a:r>
              <a:rPr lang="ko-KR" altLang="en-US" sz="1000" dirty="0" smtClean="0"/>
              <a:t>시 오픈하는 콘텐츠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보는</a:t>
            </a:r>
            <a:endParaRPr lang="en-US" altLang="ko-KR" sz="1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사용자의 편의성을 고려하여</a:t>
            </a:r>
            <a:endParaRPr kumimoji="0" lang="en-US" altLang="ko-KR" sz="1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시간을 볼 수 있도록 </a:t>
            </a:r>
            <a:r>
              <a:rPr kumimoji="0" lang="ko-KR" alt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구현했습니다</a:t>
            </a:r>
            <a:r>
              <a:rPr kumimoji="0" lang="en-US" altLang="ko-KR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맑은 고딕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31721" y="3252871"/>
            <a:ext cx="2833603" cy="404727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31721" y="3757903"/>
            <a:ext cx="2481152" cy="152792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9905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131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.mouseover, .mouseout</vt:lpstr>
      <vt:lpstr>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응용 [2001020230_19v4]    1. 언어특성 활용하기 2. 라이브러리 활용하기</dc:title>
  <dc:creator>GGG</dc:creator>
  <cp:lastModifiedBy>GGG</cp:lastModifiedBy>
  <cp:revision>144</cp:revision>
  <dcterms:modified xsi:type="dcterms:W3CDTF">2023-01-16T08:51:23Z</dcterms:modified>
</cp:coreProperties>
</file>