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1" r:id="rId2"/>
    <p:sldId id="263" r:id="rId3"/>
    <p:sldId id="266" r:id="rId4"/>
    <p:sldId id="265" r:id="rId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 noGrp="1"/>
          </p:cNvSpPr>
          <p:nvPr>
            <p:ph type="title"/>
          </p:nvPr>
        </p:nvSpPr>
        <p:spPr>
          <a:xfrm>
            <a:off x="838197" y="375347"/>
            <a:ext cx="10564094" cy="100351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 b="1"/>
            </a:pPr>
            <a:r>
              <a:rPr lang="en-US" altLang="ko-KR" dirty="0" smtClean="0"/>
              <a:t>Database</a:t>
            </a:r>
            <a:endParaRPr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611" y="1378857"/>
            <a:ext cx="5301789" cy="478906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162329" y="1378857"/>
            <a:ext cx="38377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결과</a:t>
            </a:r>
            <a:endParaRPr kumimoji="0" lang="en-US" altLang="ko-KR" sz="1000" b="1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708610" y="1378857"/>
            <a:ext cx="5301790" cy="4993368"/>
          </a:xfrm>
          <a:prstGeom prst="rect">
            <a:avLst/>
          </a:prstGeom>
          <a:noFill/>
          <a:ln w="12700" cap="flat">
            <a:solidFill>
              <a:schemeClr val="accent3">
                <a:lumMod val="20000"/>
                <a:lumOff val="8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98400" y="3321545"/>
            <a:ext cx="3131475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/>
              <a:t>HTML</a:t>
            </a:r>
            <a:r>
              <a:rPr lang="ko-KR" altLang="en-US" sz="1000" dirty="0" smtClean="0"/>
              <a:t>로 구현했던 서브페이지를</a:t>
            </a:r>
            <a:endParaRPr lang="en-US" altLang="ko-KR" sz="1000" dirty="0" smtClean="0"/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 smtClean="0"/>
              <a:t>객체 데이터</a:t>
            </a:r>
            <a:r>
              <a:rPr lang="ko-KR" altLang="en-US" sz="1000" dirty="0" smtClean="0"/>
              <a:t>로 선언된 </a:t>
            </a:r>
            <a:r>
              <a:rPr lang="ko-KR" altLang="en-US" sz="1000" b="1" dirty="0" smtClean="0"/>
              <a:t>외부 데이터</a:t>
            </a:r>
            <a:r>
              <a:rPr lang="en-US" altLang="ko-KR" sz="1000" b="1" dirty="0" smtClean="0"/>
              <a:t> </a:t>
            </a:r>
            <a:r>
              <a:rPr lang="ko-KR" altLang="en-US" sz="1000" b="1" dirty="0" smtClean="0"/>
              <a:t>파일</a:t>
            </a:r>
            <a:r>
              <a:rPr lang="ko-KR" altLang="en-US" sz="1000" dirty="0" smtClean="0"/>
              <a:t>을 만들어</a:t>
            </a:r>
            <a:endParaRPr lang="en-US" altLang="ko-KR" sz="1000" dirty="0" smtClean="0"/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 err="1" smtClean="0"/>
              <a:t>리팩토링</a:t>
            </a:r>
            <a:r>
              <a:rPr lang="ko-KR" altLang="en-US" sz="1000" dirty="0" smtClean="0"/>
              <a:t> 작업을 했습니다</a:t>
            </a:r>
            <a:r>
              <a:rPr lang="en-US" altLang="ko-KR" sz="1000" dirty="0" smtClean="0"/>
              <a:t>.</a:t>
            </a:r>
            <a:endParaRPr kumimoji="0" lang="en-US" altLang="ko-KR" sz="10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419946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 noGrp="1"/>
          </p:cNvSpPr>
          <p:nvPr>
            <p:ph type="title"/>
          </p:nvPr>
        </p:nvSpPr>
        <p:spPr>
          <a:xfrm>
            <a:off x="838197" y="375347"/>
            <a:ext cx="10564094" cy="100351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 b="1"/>
            </a:pPr>
            <a:r>
              <a:rPr lang="en-US" dirty="0" smtClean="0"/>
              <a:t>Database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1263209"/>
            <a:ext cx="3453561" cy="50876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463" y="1263209"/>
            <a:ext cx="3453561" cy="5087628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838196" y="1476787"/>
            <a:ext cx="2381254" cy="1475963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219450" y="2224300"/>
            <a:ext cx="4958875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/>
          <p:cNvSpPr txBox="1"/>
          <p:nvPr/>
        </p:nvSpPr>
        <p:spPr>
          <a:xfrm>
            <a:off x="8280030" y="2101190"/>
            <a:ext cx="3325159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태그와 클래스 적용으로 복잡했던 </a:t>
            </a:r>
            <a:r>
              <a:rPr kumimoji="0" lang="en-US" altLang="ko-KR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html </a:t>
            </a:r>
            <a:r>
              <a:rPr kumimoji="0" lang="ko-KR" altLang="en-US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코드를</a:t>
            </a:r>
            <a:endParaRPr kumimoji="0" lang="en-US" altLang="ko-KR" sz="10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/>
              <a:t>객체 데이터로 간소화했습니다</a:t>
            </a:r>
            <a:r>
              <a:rPr lang="en-US" altLang="ko-KR" sz="1000" dirty="0" smtClean="0"/>
              <a:t>.</a:t>
            </a:r>
            <a:endParaRPr kumimoji="0" lang="en-US" altLang="ko-KR" sz="10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411830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1708611" y="1378857"/>
            <a:ext cx="9092342" cy="3833223"/>
            <a:chOff x="923751" y="1378857"/>
            <a:chExt cx="10316032" cy="4349116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751" y="1378857"/>
              <a:ext cx="4814738" cy="4349115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5045" y="1378858"/>
              <a:ext cx="4814738" cy="4349115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1305988" y="2461362"/>
              <a:ext cx="980012" cy="1127658"/>
            </a:xfrm>
            <a:prstGeom prst="rect">
              <a:avLst/>
            </a:prstGeom>
            <a:noFill/>
            <a:ln w="12700" cap="flat">
              <a:solidFill>
                <a:srgbClr val="FF000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800008" y="2461362"/>
              <a:ext cx="980012" cy="1127658"/>
            </a:xfrm>
            <a:prstGeom prst="rect">
              <a:avLst/>
            </a:prstGeom>
            <a:noFill/>
            <a:ln w="12700" cap="flat">
              <a:solidFill>
                <a:srgbClr val="FF000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162329" y="1378857"/>
            <a:ext cx="38377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결과</a:t>
            </a:r>
            <a:endParaRPr kumimoji="0" lang="en-US" altLang="ko-KR" sz="1000" b="1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708610" y="1378857"/>
            <a:ext cx="9180370" cy="3962763"/>
          </a:xfrm>
          <a:prstGeom prst="rect">
            <a:avLst/>
          </a:prstGeom>
          <a:noFill/>
          <a:ln w="12700" cap="flat">
            <a:solidFill>
              <a:schemeClr val="accent3">
                <a:lumMod val="20000"/>
                <a:lumOff val="8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08610" y="5453240"/>
            <a:ext cx="918037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/>
              <a:t>.</a:t>
            </a:r>
            <a:r>
              <a:rPr lang="en-US" altLang="ko-KR" sz="1000" dirty="0" err="1" smtClean="0"/>
              <a:t>createElement</a:t>
            </a:r>
            <a:r>
              <a:rPr lang="en-US" altLang="ko-KR" sz="1000" dirty="0" smtClean="0"/>
              <a:t>(), .</a:t>
            </a:r>
            <a:r>
              <a:rPr lang="en-US" altLang="ko-KR" sz="1000" dirty="0" err="1" smtClean="0"/>
              <a:t>setAttribute</a:t>
            </a:r>
            <a:r>
              <a:rPr lang="en-US" altLang="ko-KR" sz="1000" dirty="0" smtClean="0"/>
              <a:t>(), </a:t>
            </a:r>
            <a:r>
              <a:rPr lang="en-US" altLang="ko-KR" sz="1000" dirty="0" err="1" smtClean="0"/>
              <a:t>appendChild</a:t>
            </a:r>
            <a:r>
              <a:rPr lang="en-US" altLang="ko-KR" sz="1000" dirty="0" smtClean="0"/>
              <a:t>()</a:t>
            </a:r>
            <a:r>
              <a:rPr lang="ko-KR" altLang="en-US" sz="1000" dirty="0" smtClean="0"/>
              <a:t>를 사용하여 동적 </a:t>
            </a:r>
            <a:r>
              <a:rPr lang="en-US" altLang="ko-KR" sz="1000" dirty="0" smtClean="0"/>
              <a:t>DOM</a:t>
            </a:r>
            <a:r>
              <a:rPr lang="ko-KR" altLang="en-US" sz="1000" dirty="0" smtClean="0"/>
              <a:t>을 생성하고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이미지 경로를 바꾸는 방식으로 </a:t>
            </a:r>
            <a:r>
              <a:rPr lang="en-US" altLang="ko-KR" sz="1000" dirty="0" err="1" smtClean="0"/>
              <a:t>mouseover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이벤트도 구현했습니다</a:t>
            </a:r>
            <a:r>
              <a:rPr lang="en-US" altLang="ko-KR" sz="1000" dirty="0" smtClean="0"/>
              <a:t>.</a:t>
            </a:r>
            <a:endParaRPr kumimoji="0" lang="en-US" altLang="ko-KR" sz="10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57918" y="3345691"/>
            <a:ext cx="793728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dirty="0" err="1" smtClean="0"/>
              <a:t>mouse_over</a:t>
            </a:r>
            <a:endParaRPr kumimoji="0" lang="en-US" altLang="ko-KR" sz="10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6030889" y="3128567"/>
            <a:ext cx="447786" cy="190665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3">
                <a:lumMod val="20000"/>
                <a:lumOff val="8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838197" y="375347"/>
            <a:ext cx="10564094" cy="1003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defRPr>
            </a:lvl9pPr>
          </a:lstStyle>
          <a:p>
            <a:pPr hangingPunct="1">
              <a:defRPr sz="1800" b="1"/>
            </a:pPr>
            <a:r>
              <a:rPr lang="en-US" altLang="ko-KR" sz="1800" b="1" smtClean="0"/>
              <a:t>.createElement(), .setAttribute(), appendChild()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9337249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 noGrp="1"/>
          </p:cNvSpPr>
          <p:nvPr>
            <p:ph type="title"/>
          </p:nvPr>
        </p:nvSpPr>
        <p:spPr>
          <a:xfrm>
            <a:off x="838197" y="375347"/>
            <a:ext cx="10564094" cy="100351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 b="1"/>
            </a:pPr>
            <a:r>
              <a:rPr lang="en-US" altLang="ko-KR" dirty="0" smtClean="0"/>
              <a:t>.</a:t>
            </a:r>
            <a:r>
              <a:rPr lang="en-US" altLang="ko-KR" dirty="0" err="1" smtClean="0"/>
              <a:t>createElement</a:t>
            </a:r>
            <a:r>
              <a:rPr lang="en-US" altLang="ko-KR" dirty="0" smtClean="0"/>
              <a:t>(), .</a:t>
            </a:r>
            <a:r>
              <a:rPr lang="en-US" altLang="ko-KR" dirty="0" err="1" smtClean="0"/>
              <a:t>setAttribute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appendChild</a:t>
            </a:r>
            <a:r>
              <a:rPr lang="en-US" altLang="ko-KR" dirty="0" smtClean="0"/>
              <a:t>()</a:t>
            </a:r>
            <a:endParaRPr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1263209"/>
            <a:ext cx="3581589" cy="50876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487" y="1263208"/>
            <a:ext cx="3563132" cy="508762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95301" y="5478087"/>
            <a:ext cx="2395455" cy="700001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7090756" y="5798774"/>
            <a:ext cx="1413164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/>
          <p:cNvSpPr txBox="1"/>
          <p:nvPr/>
        </p:nvSpPr>
        <p:spPr>
          <a:xfrm>
            <a:off x="8579289" y="5675664"/>
            <a:ext cx="1204791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mouseover</a:t>
            </a:r>
            <a:r>
              <a:rPr kumimoji="0" lang="en-US" altLang="ko-KR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 </a:t>
            </a:r>
            <a:r>
              <a:rPr kumimoji="0" lang="ko-KR" altLang="en-US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이벤트</a:t>
            </a:r>
            <a:endParaRPr kumimoji="0" lang="en-US" altLang="ko-KR" sz="10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404073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71</Words>
  <Application>Microsoft Office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Database</vt:lpstr>
      <vt:lpstr>Database</vt:lpstr>
      <vt:lpstr>PowerPoint 프레젠테이션</vt:lpstr>
      <vt:lpstr>.createElement(), .setAttribute(), appendChild()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언어 응용 [2001020230_19v4]    1. 언어특성 활용하기 2. 라이브러리 활용하기</dc:title>
  <dc:creator>GGG</dc:creator>
  <cp:lastModifiedBy>GGG</cp:lastModifiedBy>
  <cp:revision>148</cp:revision>
  <dcterms:modified xsi:type="dcterms:W3CDTF">2023-01-17T07:21:28Z</dcterms:modified>
</cp:coreProperties>
</file>