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1" r:id="rId2"/>
    <p:sldId id="265" r:id="rId3"/>
    <p:sldId id="263" r:id="rId4"/>
    <p:sldId id="264" r:id="rId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>
        <p:scale>
          <a:sx n="86" d="100"/>
          <a:sy n="86" d="100"/>
        </p:scale>
        <p:origin x="163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 noGrp="1"/>
          </p:cNvSpPr>
          <p:nvPr>
            <p:ph type="title"/>
          </p:nvPr>
        </p:nvSpPr>
        <p:spPr>
          <a:xfrm>
            <a:off x="838197" y="375347"/>
            <a:ext cx="10564094" cy="100351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 b="1"/>
            </a:pPr>
            <a:r>
              <a:rPr lang="en-US" altLang="ko-KR" dirty="0" smtClean="0"/>
              <a:t>Click event</a:t>
            </a: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100" y="2301771"/>
            <a:ext cx="1729024" cy="20450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800" y="2441590"/>
            <a:ext cx="2707697" cy="149333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11602" y="1785994"/>
            <a:ext cx="38377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결과</a:t>
            </a:r>
            <a:endParaRPr kumimoji="0" lang="en-US" altLang="ko-KR" sz="1000" b="1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05172" y="2168811"/>
            <a:ext cx="2468880" cy="2310939"/>
          </a:xfrm>
          <a:prstGeom prst="rect">
            <a:avLst/>
          </a:prstGeom>
          <a:noFill/>
          <a:ln w="12700" cap="flat">
            <a:solidFill>
              <a:schemeClr val="accent3">
                <a:lumMod val="20000"/>
                <a:lumOff val="8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75371" y="1785994"/>
            <a:ext cx="38377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코드</a:t>
            </a:r>
            <a:endParaRPr kumimoji="0" lang="en-US" altLang="ko-KR" sz="1000" b="1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32993" y="4724222"/>
            <a:ext cx="2613238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보석 찾기 게임 같은 재미요소를 위해</a:t>
            </a:r>
            <a:endParaRPr kumimoji="0" lang="en-US" altLang="ko-KR" sz="10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도구에 움직임을 주고</a:t>
            </a:r>
            <a:endParaRPr kumimoji="0" lang="en-US" altLang="ko-KR" sz="10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클릭 시 게이지 바가 차도록 구현했습니다</a:t>
            </a:r>
            <a:r>
              <a:rPr kumimoji="0" lang="en-US" altLang="ko-KR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.</a:t>
            </a:r>
            <a:endParaRPr kumimoji="0" lang="en-US" altLang="ko-KR" sz="10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419946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226" y="1791452"/>
            <a:ext cx="2998904" cy="3427319"/>
          </a:xfrm>
          <a:prstGeom prst="rect">
            <a:avLst/>
          </a:prstGeom>
        </p:spPr>
      </p:pic>
      <p:sp>
        <p:nvSpPr>
          <p:cNvPr id="10" name="제목 1"/>
          <p:cNvSpPr txBox="1">
            <a:spLocks noGrp="1"/>
          </p:cNvSpPr>
          <p:nvPr>
            <p:ph type="title"/>
          </p:nvPr>
        </p:nvSpPr>
        <p:spPr>
          <a:xfrm>
            <a:off x="838197" y="375347"/>
            <a:ext cx="10564094" cy="100351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 b="1"/>
            </a:pPr>
            <a:r>
              <a:rPr lang="en-US" altLang="ko-KR" dirty="0" smtClean="0"/>
              <a:t>Click event</a:t>
            </a:r>
            <a:endParaRPr dirty="0"/>
          </a:p>
        </p:txBody>
      </p:sp>
      <p:sp>
        <p:nvSpPr>
          <p:cNvPr id="11" name="TextBox 10"/>
          <p:cNvSpPr txBox="1"/>
          <p:nvPr/>
        </p:nvSpPr>
        <p:spPr>
          <a:xfrm>
            <a:off x="5893511" y="2810449"/>
            <a:ext cx="424294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보석을 클릭하면 보석이 사라지고 코인이 보이도록 구현했습니다</a:t>
            </a:r>
            <a:r>
              <a:rPr kumimoji="0" lang="en-US" altLang="ko-KR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.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dirty="0" err="1" smtClean="0"/>
              <a:t>setTimeout</a:t>
            </a:r>
            <a:r>
              <a:rPr lang="en-US" altLang="ko-KR" sz="1000" dirty="0" smtClean="0"/>
              <a:t>()</a:t>
            </a:r>
            <a:r>
              <a:rPr lang="ko-KR" altLang="en-US" sz="1000" dirty="0" smtClean="0"/>
              <a:t>을 주어 코인이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초간 유지되도록 구현했습니다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260966" y="2373160"/>
            <a:ext cx="2684691" cy="1142107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945657" y="2926219"/>
            <a:ext cx="836342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직사각형 13"/>
          <p:cNvSpPr/>
          <p:nvPr/>
        </p:nvSpPr>
        <p:spPr>
          <a:xfrm>
            <a:off x="2260966" y="3515267"/>
            <a:ext cx="2684691" cy="1391270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945657" y="4210902"/>
            <a:ext cx="836342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/>
          <p:cNvSpPr txBox="1"/>
          <p:nvPr/>
        </p:nvSpPr>
        <p:spPr>
          <a:xfrm>
            <a:off x="5893511" y="3934265"/>
            <a:ext cx="4242948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12</a:t>
            </a:r>
            <a:r>
              <a:rPr kumimoji="0" lang="ko-KR" altLang="en-US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개의 보석을 모두 클릭하면</a:t>
            </a:r>
            <a:endParaRPr kumimoji="0" lang="en-US" altLang="ko-KR" sz="10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/>
              <a:t>모두 찾았다는 알림을 주는 화면이 보이도록 구현했습니다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err="1"/>
              <a:t>setTimeout</a:t>
            </a:r>
            <a:r>
              <a:rPr lang="en-US" altLang="ko-KR" sz="1000" dirty="0" smtClean="0"/>
              <a:t>()</a:t>
            </a:r>
            <a:r>
              <a:rPr lang="ko-KR" altLang="en-US" sz="1000" dirty="0" smtClean="0"/>
              <a:t>을 이용하여 코인이 보여지고 나서 나타나도록 했고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3.5</a:t>
            </a:r>
            <a:r>
              <a:rPr lang="ko-KR" altLang="en-US" sz="1000" dirty="0" smtClean="0"/>
              <a:t>초간 유지되도록 구현했습니다</a:t>
            </a:r>
            <a:r>
              <a:rPr lang="en-US" altLang="ko-KR" sz="1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80506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 noGrp="1"/>
          </p:cNvSpPr>
          <p:nvPr>
            <p:ph type="title"/>
          </p:nvPr>
        </p:nvSpPr>
        <p:spPr>
          <a:xfrm>
            <a:off x="838197" y="375347"/>
            <a:ext cx="10564094" cy="100351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 b="1"/>
            </a:pPr>
            <a:r>
              <a:rPr lang="en-US" altLang="ko-KR" dirty="0" smtClean="0"/>
              <a:t>LNB</a:t>
            </a:r>
            <a:endParaRPr dirty="0"/>
          </a:p>
        </p:txBody>
      </p:sp>
      <p:sp>
        <p:nvSpPr>
          <p:cNvPr id="30" name="TextBox 29"/>
          <p:cNvSpPr txBox="1"/>
          <p:nvPr/>
        </p:nvSpPr>
        <p:spPr>
          <a:xfrm>
            <a:off x="2812861" y="760082"/>
            <a:ext cx="38377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코드</a:t>
            </a:r>
            <a:endParaRPr kumimoji="0" lang="en-US" altLang="ko-KR" sz="1000" b="1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861" y="1142899"/>
            <a:ext cx="3307383" cy="49981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28809" y="1542233"/>
            <a:ext cx="4903053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LNB</a:t>
            </a:r>
            <a:r>
              <a:rPr kumimoji="0" lang="ko-KR" altLang="en-US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를 클릭하면 각 페이지로 부드럽게 이동하도록 구현했습니다</a:t>
            </a:r>
            <a:r>
              <a:rPr kumimoji="0" lang="en-US" altLang="ko-KR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.</a:t>
            </a:r>
            <a:endParaRPr kumimoji="0" lang="en-US" altLang="ko-KR" sz="10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12860" y="1142898"/>
            <a:ext cx="2851959" cy="1120799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664819" y="1665343"/>
            <a:ext cx="836342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직사각형 15"/>
          <p:cNvSpPr/>
          <p:nvPr/>
        </p:nvSpPr>
        <p:spPr>
          <a:xfrm>
            <a:off x="2812860" y="2384597"/>
            <a:ext cx="3307384" cy="1120799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8809" y="2824623"/>
            <a:ext cx="4903053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LNB</a:t>
            </a:r>
            <a:r>
              <a:rPr kumimoji="0" lang="ko-KR" altLang="en-US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를 클릭하면 각 탭의 컬러가 바뀌도록 구현했습니다</a:t>
            </a:r>
            <a:r>
              <a:rPr kumimoji="0" lang="en-US" altLang="ko-KR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.</a:t>
            </a:r>
            <a:endParaRPr kumimoji="0" lang="en-US" altLang="ko-KR" sz="10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  <p:cxnSp>
        <p:nvCxnSpPr>
          <p:cNvPr id="18" name="직선 화살표 연결선 17"/>
          <p:cNvCxnSpPr>
            <a:stCxn id="16" idx="3"/>
          </p:cNvCxnSpPr>
          <p:nvPr/>
        </p:nvCxnSpPr>
        <p:spPr>
          <a:xfrm>
            <a:off x="6120244" y="2944997"/>
            <a:ext cx="380917" cy="2736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직사각형 18"/>
          <p:cNvSpPr/>
          <p:nvPr/>
        </p:nvSpPr>
        <p:spPr>
          <a:xfrm>
            <a:off x="2812859" y="3549999"/>
            <a:ext cx="3307385" cy="2591090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6120244" y="4676172"/>
            <a:ext cx="380917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TextBox 22"/>
          <p:cNvSpPr txBox="1"/>
          <p:nvPr/>
        </p:nvSpPr>
        <p:spPr>
          <a:xfrm>
            <a:off x="6628809" y="4553062"/>
            <a:ext cx="4903053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스크롤이 일어나면 각 탭의 컬러가 바뀌도록 구현했습니다</a:t>
            </a:r>
            <a:r>
              <a:rPr kumimoji="0" lang="en-US" altLang="ko-KR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.</a:t>
            </a:r>
            <a:endParaRPr kumimoji="0" lang="en-US" altLang="ko-KR" sz="10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05031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 noGrp="1"/>
          </p:cNvSpPr>
          <p:nvPr>
            <p:ph type="title"/>
          </p:nvPr>
        </p:nvSpPr>
        <p:spPr>
          <a:xfrm>
            <a:off x="838197" y="375347"/>
            <a:ext cx="10564094" cy="100351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 b="1"/>
            </a:pPr>
            <a:r>
              <a:rPr lang="en-US" dirty="0" smtClean="0"/>
              <a:t>Progress bar</a:t>
            </a: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843" y="1811404"/>
            <a:ext cx="4050332" cy="364311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132602" y="1490265"/>
            <a:ext cx="636205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/>
              <a:t>J</a:t>
            </a:r>
            <a:r>
              <a:rPr kumimoji="0" lang="en-US" altLang="ko-KR" sz="10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S </a:t>
            </a:r>
            <a:r>
              <a:rPr kumimoji="0" lang="ko-KR" altLang="en-US" sz="10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코드</a:t>
            </a:r>
            <a:endParaRPr kumimoji="0" lang="en-US" altLang="ko-KR" sz="1000" b="1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2732" y="4604892"/>
            <a:ext cx="4366293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css</a:t>
            </a:r>
            <a:r>
              <a:rPr lang="ko-KR" altLang="en-US" sz="1000" dirty="0" smtClean="0"/>
              <a:t>에서 </a:t>
            </a:r>
            <a:r>
              <a:rPr kumimoji="0" lang="ko-KR" altLang="en-US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각</a:t>
            </a:r>
            <a:r>
              <a:rPr kumimoji="0" lang="en-US" altLang="ko-KR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 percent</a:t>
            </a:r>
            <a:r>
              <a:rPr kumimoji="0" lang="ko-KR" altLang="en-US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에 맞는 각도를 만들고</a:t>
            </a:r>
            <a:endParaRPr kumimoji="0" lang="en-US" altLang="ko-KR" sz="10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/>
              <a:t>스크롤에 반응하도록</a:t>
            </a:r>
            <a:r>
              <a:rPr lang="en-US" altLang="ko-KR" sz="1000" dirty="0"/>
              <a:t> </a:t>
            </a:r>
            <a:r>
              <a:rPr lang="en-US" altLang="ko-KR" sz="1000" dirty="0" err="1" smtClean="0"/>
              <a:t>js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animation</a:t>
            </a:r>
            <a:r>
              <a:rPr lang="ko-KR" altLang="en-US" sz="1000" dirty="0" smtClean="0"/>
              <a:t>을 지정하여 구현했습니다</a:t>
            </a:r>
            <a:r>
              <a:rPr lang="en-US" altLang="ko-KR" sz="1000" dirty="0" smtClean="0"/>
              <a:t>.</a:t>
            </a:r>
            <a:endParaRPr kumimoji="0" lang="en-US" altLang="ko-KR" sz="10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32" y="2310123"/>
            <a:ext cx="6055697" cy="176361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12732" y="1968979"/>
            <a:ext cx="636205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CSS </a:t>
            </a:r>
            <a:r>
              <a:rPr kumimoji="0" lang="ko-KR" altLang="en-US" sz="10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코드</a:t>
            </a:r>
            <a:endParaRPr kumimoji="0" lang="en-US" altLang="ko-KR" sz="1000" b="1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755231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119</Words>
  <Application>Microsoft Office PowerPoint</Application>
  <PresentationFormat>와이드스크린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Click event</vt:lpstr>
      <vt:lpstr>Click event</vt:lpstr>
      <vt:lpstr>LNB</vt:lpstr>
      <vt:lpstr>Progress bar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언어 응용 [2001020230_19v4]    1. 언어특성 활용하기 2. 라이브러리 활용하기</dc:title>
  <dc:creator>GGG</dc:creator>
  <cp:lastModifiedBy>GGG</cp:lastModifiedBy>
  <cp:revision>148</cp:revision>
  <dcterms:modified xsi:type="dcterms:W3CDTF">2023-01-18T02:57:39Z</dcterms:modified>
</cp:coreProperties>
</file>