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335" r:id="rId7"/>
    <p:sldId id="290" r:id="rId8"/>
    <p:sldId id="336" r:id="rId9"/>
    <p:sldId id="288" r:id="rId10"/>
    <p:sldId id="263" r:id="rId11"/>
    <p:sldId id="304" r:id="rId12"/>
    <p:sldId id="305" r:id="rId13"/>
    <p:sldId id="281" r:id="rId14"/>
  </p:sldIdLst>
  <p:sldSz cx="12192000" cy="685800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9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9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8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0480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6576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2672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8768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3840" userDrawn="1">
          <p15:clr>
            <a:srgbClr val="A4A3A4"/>
          </p15:clr>
        </p15:guide>
        <p15:guide id="3" pos="438" userDrawn="1">
          <p15:clr>
            <a:srgbClr val="A4A3A4"/>
          </p15:clr>
        </p15:guide>
        <p15:guide id="4"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2A4"/>
    <a:srgbClr val="F9F9F9"/>
    <a:srgbClr val="3372AB"/>
    <a:srgbClr val="033A77"/>
    <a:srgbClr val="086BBC"/>
    <a:srgbClr val="3670B0"/>
    <a:srgbClr val="253E5D"/>
    <a:srgbClr val="233B57"/>
    <a:srgbClr val="C30F0F"/>
    <a:srgbClr val="B5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94" autoAdjust="0"/>
  </p:normalViewPr>
  <p:slideViewPr>
    <p:cSldViewPr showGuides="1">
      <p:cViewPr>
        <p:scale>
          <a:sx n="100" d="100"/>
          <a:sy n="100" d="100"/>
        </p:scale>
        <p:origin x="1146" y="324"/>
      </p:cViewPr>
      <p:guideLst>
        <p:guide orient="horz" pos="2165"/>
        <p:guide pos="3840"/>
        <p:guide pos="438"/>
        <p:guide pos="7242"/>
      </p:guideLst>
    </p:cSldViewPr>
  </p:slideViewPr>
  <p:outlineViewPr>
    <p:cViewPr>
      <p:scale>
        <a:sx n="33" d="100"/>
        <a:sy n="33" d="100"/>
      </p:scale>
      <p:origin x="0" y="-117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3.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flip="none" rotWithShape="1">
          <a:gsLst>
            <a:gs pos="50000">
              <a:schemeClr val="bg1">
                <a:lumMod val="85000"/>
              </a:schemeClr>
            </a:gs>
            <a:gs pos="0">
              <a:schemeClr val="bg1">
                <a:lumMod val="82000"/>
              </a:schemeClr>
            </a:gs>
            <a:gs pos="100000">
              <a:schemeClr val="bg1">
                <a:lumMod val="95000"/>
              </a:schemeClr>
            </a:gs>
          </a:gsLst>
          <a:lin ang="189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2"/>
            <a:ext cx="12192002" cy="859621"/>
          </a:xfrm>
          <a:custGeom>
            <a:avLst/>
            <a:gdLst>
              <a:gd name="connsiteX0" fmla="*/ 0 w 12192002"/>
              <a:gd name="connsiteY0" fmla="*/ 0 h 859621"/>
              <a:gd name="connsiteX1" fmla="*/ 12192002 w 12192002"/>
              <a:gd name="connsiteY1" fmla="*/ 0 h 859621"/>
              <a:gd name="connsiteX2" fmla="*/ 12192002 w 12192002"/>
              <a:gd name="connsiteY2" fmla="*/ 859621 h 859621"/>
              <a:gd name="connsiteX3" fmla="*/ 0 w 12192002"/>
              <a:gd name="connsiteY3" fmla="*/ 859621 h 859621"/>
            </a:gdLst>
            <a:ahLst/>
            <a:cxnLst>
              <a:cxn ang="0">
                <a:pos x="connsiteX0" y="connsiteY0"/>
              </a:cxn>
              <a:cxn ang="0">
                <a:pos x="connsiteX1" y="connsiteY1"/>
              </a:cxn>
              <a:cxn ang="0">
                <a:pos x="connsiteX2" y="connsiteY2"/>
              </a:cxn>
              <a:cxn ang="0">
                <a:pos x="connsiteX3" y="connsiteY3"/>
              </a:cxn>
            </a:cxnLst>
            <a:rect l="l" t="t" r="r" b="b"/>
            <a:pathLst>
              <a:path w="12192002" h="859621">
                <a:moveTo>
                  <a:pt x="0" y="0"/>
                </a:moveTo>
                <a:lnTo>
                  <a:pt x="12192002" y="0"/>
                </a:lnTo>
                <a:lnTo>
                  <a:pt x="12192002" y="859621"/>
                </a:lnTo>
                <a:lnTo>
                  <a:pt x="0" y="859621"/>
                </a:lnTo>
                <a:close/>
              </a:path>
            </a:pathLst>
          </a:cu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705225" y="304064"/>
            <a:ext cx="4781550" cy="369524"/>
          </a:xfrm>
        </p:spPr>
        <p:txBody>
          <a:bodyPr/>
          <a:lstStyle>
            <a:lvl1pPr algn="ctr">
              <a:defRPr sz="3200" b="0">
                <a:solidFill>
                  <a:schemeClr val="bg1"/>
                </a:solidFill>
                <a:latin typeface="微软雅黑" panose="020B0503020204020204" pitchFamily="34" charset="-122"/>
                <a:ea typeface="微软雅黑" panose="020B0503020204020204" pitchFamily="34" charset="-122"/>
              </a:defRPr>
            </a:lvl1pPr>
          </a:lstStyle>
          <a:p>
            <a:r>
              <a:rPr lang="zh-CN" altLang="en-US" dirty="0"/>
              <a:t>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ECECEC"/>
            </a:gs>
            <a:gs pos="0">
              <a:srgbClr val="E2E2E2"/>
            </a:gs>
            <a:gs pos="100000">
              <a:schemeClr val="bg1"/>
            </a:gs>
          </a:gsLst>
          <a:lin ang="18900000" scaled="1"/>
          <a:tileRect/>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defRPr>
            </a:lvl1pPr>
          </a:lstStyle>
          <a:p>
            <a:pPr>
              <a:defRPr/>
            </a:pPr>
            <a:fld id="{BCA76A6C-E1BF-41A9-90D8-1F55C472F0D3}" type="datetimeFigureOut">
              <a:rPr lang="zh-CN" altLang="en-US"/>
            </a:fld>
            <a:endParaRPr lang="zh-CN" altLang="en-US"/>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fontAlgn="auto">
              <a:spcBef>
                <a:spcPts val="0"/>
              </a:spcBef>
              <a:spcAft>
                <a:spcPts val="0"/>
              </a:spcAft>
              <a:defRPr sz="16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defRPr>
            </a:lvl1pPr>
          </a:lstStyle>
          <a:p>
            <a:pPr>
              <a:defRPr/>
            </a:pPr>
            <a:fld id="{4AC6EAE7-8652-497A-B0B9-2516C5BD65F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fontAlgn="base">
        <a:spcBef>
          <a:spcPct val="0"/>
        </a:spcBef>
        <a:spcAft>
          <a:spcPct val="0"/>
        </a:spcAft>
        <a:defRPr sz="5865" kern="1200">
          <a:solidFill>
            <a:schemeClr val="tx1"/>
          </a:solidFill>
          <a:latin typeface="+mj-lt"/>
          <a:ea typeface="+mj-ea"/>
          <a:cs typeface="+mj-cs"/>
        </a:defRPr>
      </a:lvl1pPr>
      <a:lvl2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fontAlgn="base">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fontAlgn="base">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fontAlgn="base">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fontAlgn="base">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63" y="-8309"/>
            <a:ext cx="12203437" cy="5030119"/>
          </a:xfrm>
          <a:prstGeom prst="rect">
            <a:avLst/>
          </a:prstGeom>
          <a:blipFill dpi="0" rotWithShape="1">
            <a:blip r:embed="rId1" cstate="email"/>
            <a:srcRect/>
            <a:stretch>
              <a:fillRect t="-6527" b="-65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3" y="-8309"/>
            <a:ext cx="12203437" cy="503011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5"/>
          <p:cNvSpPr txBox="1"/>
          <p:nvPr/>
        </p:nvSpPr>
        <p:spPr>
          <a:xfrm>
            <a:off x="3318908" y="5872949"/>
            <a:ext cx="5568145" cy="357505"/>
          </a:xfrm>
          <a:prstGeom prst="rect">
            <a:avLst/>
          </a:prstGeom>
          <a:noFill/>
        </p:spPr>
        <p:txBody>
          <a:bodyPr wrap="square" rtlCol="0">
            <a:spAutoFit/>
          </a:bodyPr>
          <a:lstStyle/>
          <a:p>
            <a:r>
              <a:rPr lang="en-US" altLang="zh-CN" sz="1730" dirty="0">
                <a:solidFill>
                  <a:schemeClr val="tx1">
                    <a:lumMod val="65000"/>
                    <a:lumOff val="35000"/>
                  </a:schemeClr>
                </a:solidFill>
                <a:latin typeface="方正兰亭细黑_GBK" panose="02000000000000000000" pitchFamily="2" charset="-122"/>
                <a:ea typeface="方正兰亭细黑_GBK" panose="02000000000000000000" pitchFamily="2" charset="-122"/>
              </a:rPr>
              <a:t>                              PPT</a:t>
            </a:r>
            <a:r>
              <a:rPr lang="zh-CN" altLang="en-US" sz="1730" dirty="0">
                <a:solidFill>
                  <a:schemeClr val="tx1">
                    <a:lumMod val="65000"/>
                    <a:lumOff val="35000"/>
                  </a:schemeClr>
                </a:solidFill>
                <a:latin typeface="方正兰亭细黑_GBK" panose="02000000000000000000" pitchFamily="2" charset="-122"/>
                <a:ea typeface="方正兰亭细黑_GBK" panose="02000000000000000000" pitchFamily="2" charset="-122"/>
              </a:rPr>
              <a:t>制作人：宋增杰</a:t>
            </a:r>
            <a:endParaRPr lang="zh-CN" altLang="en-US" sz="1730" dirty="0">
              <a:solidFill>
                <a:schemeClr val="tx1">
                  <a:lumMod val="65000"/>
                  <a:lumOff val="35000"/>
                </a:schemeClr>
              </a:solidFill>
              <a:latin typeface="方正兰亭细黑_GBK" panose="02000000000000000000" pitchFamily="2" charset="-122"/>
              <a:ea typeface="方正兰亭细黑_GBK" panose="02000000000000000000" pitchFamily="2" charset="-122"/>
            </a:endParaRPr>
          </a:p>
        </p:txBody>
      </p:sp>
      <p:sp>
        <p:nvSpPr>
          <p:cNvPr id="22" name="矩形 21"/>
          <p:cNvSpPr/>
          <p:nvPr/>
        </p:nvSpPr>
        <p:spPr>
          <a:xfrm>
            <a:off x="1262" y="3645024"/>
            <a:ext cx="12189475" cy="1375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8"/>
          <p:cNvSpPr txBox="1"/>
          <p:nvPr/>
        </p:nvSpPr>
        <p:spPr>
          <a:xfrm>
            <a:off x="1432144" y="3955841"/>
            <a:ext cx="9341674" cy="780415"/>
          </a:xfrm>
          <a:prstGeom prst="rect">
            <a:avLst/>
          </a:prstGeom>
          <a:noFill/>
        </p:spPr>
        <p:txBody>
          <a:bodyPr wrap="square" lIns="42970" tIns="21485" rIns="42970" bIns="21485"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黑马后台管理项目</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262" y="5020978"/>
            <a:ext cx="12189475" cy="81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633845" y="5216525"/>
            <a:ext cx="4953000" cy="492125"/>
          </a:xfrm>
          <a:prstGeom prst="rect">
            <a:avLst/>
          </a:prstGeom>
          <a:noFill/>
        </p:spPr>
        <p:txBody>
          <a:bodyPr wrap="square" lIns="0" tIns="0" rIns="0" bIns="0" rtlCol="0">
            <a:spAutoFit/>
          </a:bodyPr>
          <a:p>
            <a:r>
              <a:rPr lang="zh-CN" altLang="en-US" sz="1600">
                <a:latin typeface="Arial" panose="020B0604020202020204" pitchFamily="34" charset="0"/>
                <a:sym typeface="+mn-ea"/>
              </a:rPr>
              <a:t>项目团队：宋增杰，张世权，吴倩，李宏恩，杨志豪</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zh-CN" altLang="en-US" sz="1600" b="1"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0" fill="hold"/>
                                        <p:tgtEl>
                                          <p:spTgt spid="22"/>
                                        </p:tgtEl>
                                        <p:attrNameLst>
                                          <p:attrName>ppt_x</p:attrName>
                                        </p:attrNameLst>
                                      </p:cBhvr>
                                      <p:tavLst>
                                        <p:tav tm="0">
                                          <p:val>
                                            <p:strVal val="0-#ppt_w/2"/>
                                          </p:val>
                                        </p:tav>
                                        <p:tav tm="100000">
                                          <p:val>
                                            <p:strVal val="#ppt_x"/>
                                          </p:val>
                                        </p:tav>
                                      </p:tavLst>
                                    </p:anim>
                                    <p:anim calcmode="lin" valueType="num">
                                      <p:cBhvr additive="base">
                                        <p:cTn id="8" dur="20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000" fill="hold"/>
                                        <p:tgtEl>
                                          <p:spTgt spid="11"/>
                                        </p:tgtEl>
                                        <p:attrNameLst>
                                          <p:attrName>ppt_x</p:attrName>
                                        </p:attrNameLst>
                                      </p:cBhvr>
                                      <p:tavLst>
                                        <p:tav tm="0">
                                          <p:val>
                                            <p:strVal val="1+#ppt_w/2"/>
                                          </p:val>
                                        </p:tav>
                                        <p:tav tm="100000">
                                          <p:val>
                                            <p:strVal val="#ppt_x"/>
                                          </p:val>
                                        </p:tav>
                                      </p:tavLst>
                                    </p:anim>
                                    <p:anim calcmode="lin" valueType="num">
                                      <p:cBhvr additive="base">
                                        <p:cTn id="12" dur="20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childTnLst>
                          </p:cTn>
                        </p:par>
                        <p:par>
                          <p:cTn id="17" fill="hold">
                            <p:stCondLst>
                              <p:cond delay="3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3"/>
                                        </p:tgtEl>
                                        <p:attrNameLst>
                                          <p:attrName>ppt_y</p:attrName>
                                        </p:attrNameLst>
                                      </p:cBhvr>
                                      <p:tavLst>
                                        <p:tav tm="0">
                                          <p:val>
                                            <p:strVal val="#ppt_y"/>
                                          </p:val>
                                        </p:tav>
                                        <p:tav tm="100000">
                                          <p:val>
                                            <p:strVal val="#ppt_y"/>
                                          </p:val>
                                        </p:tav>
                                      </p:tavLst>
                                    </p:anim>
                                    <p:anim calcmode="lin" valueType="num">
                                      <p:cBhvr>
                                        <p:cTn id="22"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3"/>
                                        </p:tgtEl>
                                      </p:cBhvr>
                                    </p:animEffect>
                                  </p:childTnLst>
                                </p:cTn>
                              </p:par>
                            </p:childTnLst>
                          </p:cTn>
                        </p:par>
                        <p:par>
                          <p:cTn id="25" fill="hold">
                            <p:stCondLst>
                              <p:cond delay="1850"/>
                            </p:stCondLst>
                            <p:childTnLst>
                              <p:par>
                                <p:cTn id="26" presetID="2" presetClass="entr" presetSubtype="2" fill="hold" grpId="0" nodeType="afterEffect">
                                  <p:stCondLst>
                                    <p:cond delay="0"/>
                                  </p:stCondLst>
                                  <p:iterate type="lt">
                                    <p:tmPct val="10000"/>
                                  </p:iterate>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4300"/>
                            </p:stCondLst>
                            <p:childTnLst>
                              <p:par>
                                <p:cTn id="31" presetID="26" presetClass="emph" presetSubtype="0" fill="hold" grpId="1" nodeType="afterEffect">
                                  <p:stCondLst>
                                    <p:cond delay="0"/>
                                  </p:stCondLst>
                                  <p:iterate type="lt">
                                    <p:tmPct val="10000"/>
                                  </p:iterate>
                                  <p:childTnLst>
                                    <p:animEffect transition="out" filter="fade">
                                      <p:cBhvr>
                                        <p:cTn id="32" dur="500" tmFilter="0, 0; .2, .5; .8, .5; 1, 0"/>
                                        <p:tgtEl>
                                          <p:spTgt spid="23"/>
                                        </p:tgtEl>
                                      </p:cBhvr>
                                    </p:animEffect>
                                    <p:animScale>
                                      <p:cBhvr>
                                        <p:cTn id="33" dur="250" autoRev="1" fill="hold"/>
                                        <p:tgtEl>
                                          <p:spTgt spid="23"/>
                                        </p:tgtEl>
                                      </p:cBhvr>
                                      <p:by x="105000" y="105000"/>
                                    </p:animScale>
                                  </p:childTnLst>
                                </p:cTn>
                              </p:par>
                              <p:par>
                                <p:cTn id="34" presetID="2" presetClass="entr" presetSubtype="8"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2000" fill="hold"/>
                                        <p:tgtEl>
                                          <p:spTgt spid="28"/>
                                        </p:tgtEl>
                                        <p:attrNameLst>
                                          <p:attrName>ppt_x</p:attrName>
                                        </p:attrNameLst>
                                      </p:cBhvr>
                                      <p:tavLst>
                                        <p:tav tm="0">
                                          <p:val>
                                            <p:strVal val="0-#ppt_w/2"/>
                                          </p:val>
                                        </p:tav>
                                        <p:tav tm="100000">
                                          <p:val>
                                            <p:strVal val="#ppt_x"/>
                                          </p:val>
                                        </p:tav>
                                      </p:tavLst>
                                    </p:anim>
                                    <p:anim calcmode="lin" valueType="num">
                                      <p:cBhvr additive="base">
                                        <p:cTn id="37" dur="2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1" grpId="0"/>
      <p:bldP spid="22" grpId="0" animBg="1"/>
      <p:bldP spid="23" grpId="0"/>
      <p:bldP spid="23" grpId="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8860" y="304165"/>
            <a:ext cx="10065385" cy="369570"/>
          </a:xfrm>
        </p:spPr>
        <p:txBody>
          <a:bodyPr/>
          <a:lstStyle/>
          <a:p>
            <a:r>
              <a:rPr lang="zh-CN" altLang="en-US" dirty="0"/>
              <a:t>感谢我们最最最的核心支持</a:t>
            </a:r>
            <a:r>
              <a:rPr lang="en-US" altLang="zh-CN" dirty="0"/>
              <a:t>—</a:t>
            </a:r>
            <a:r>
              <a:rPr lang="zh-CN" altLang="en-US" dirty="0"/>
              <a:t>幕后大</a:t>
            </a:r>
            <a:r>
              <a:rPr lang="en-US" altLang="zh-CN" dirty="0"/>
              <a:t>DOSS</a:t>
            </a:r>
            <a:r>
              <a:rPr lang="zh-CN" altLang="en-US" dirty="0"/>
              <a:t>大老板</a:t>
            </a:r>
            <a:endParaRPr lang="zh-CN" altLang="en-US" dirty="0"/>
          </a:p>
        </p:txBody>
      </p:sp>
      <p:cxnSp>
        <p:nvCxnSpPr>
          <p:cNvPr id="3" name="直接连接符 2"/>
          <p:cNvCxnSpPr>
            <a:endCxn id="9" idx="1"/>
          </p:cNvCxnSpPr>
          <p:nvPr/>
        </p:nvCxnSpPr>
        <p:spPr>
          <a:xfrm>
            <a:off x="0" y="3891075"/>
            <a:ext cx="836305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82645" y="1894840"/>
            <a:ext cx="4064000" cy="1809750"/>
          </a:xfrm>
          <a:prstGeom prst="rect">
            <a:avLst/>
          </a:prstGeom>
          <a:noFill/>
        </p:spPr>
        <p:txBody>
          <a:bodyPr wrap="square" lIns="0" tIns="0" rIns="0" bIns="0" rtlCol="0">
            <a:noAutofit/>
          </a:bodyPr>
          <a:p>
            <a:endParaRPr lang="zh-CN" altLang="en-US" sz="1600" b="1" dirty="0" smtClean="0">
              <a:solidFill>
                <a:schemeClr val="accent6"/>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custDataLst>
              <p:tags r:id="rId1"/>
            </p:custDataLst>
          </p:nvPr>
        </p:nvPicPr>
        <p:blipFill>
          <a:blip r:embed="rId2"/>
          <a:stretch>
            <a:fillRect/>
          </a:stretch>
        </p:blipFill>
        <p:spPr>
          <a:xfrm>
            <a:off x="3509010" y="1657985"/>
            <a:ext cx="5372735" cy="302514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263" y="-8309"/>
            <a:ext cx="12203437" cy="5030119"/>
          </a:xfrm>
          <a:prstGeom prst="rect">
            <a:avLst/>
          </a:prstGeom>
          <a:blipFill dpi="0" rotWithShape="1">
            <a:blip r:embed="rId1" cstate="email"/>
            <a:srcRect/>
            <a:stretch>
              <a:fillRect t="-6527" b="-65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3" y="-8309"/>
            <a:ext cx="12203437" cy="503011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62011" y="3645024"/>
            <a:ext cx="7678913" cy="1375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8"/>
          <p:cNvSpPr txBox="1"/>
          <p:nvPr/>
        </p:nvSpPr>
        <p:spPr>
          <a:xfrm>
            <a:off x="2628068" y="3836719"/>
            <a:ext cx="6946799" cy="1059052"/>
          </a:xfrm>
          <a:prstGeom prst="rect">
            <a:avLst/>
          </a:prstGeom>
          <a:noFill/>
        </p:spPr>
        <p:txBody>
          <a:bodyPr wrap="none" lIns="42970" tIns="21485" rIns="42970" bIns="21485" rtlCol="0">
            <a:spAutoFit/>
          </a:bodyPr>
          <a:lstStyle/>
          <a:p>
            <a:pPr algn="ctr"/>
            <a:r>
              <a:rPr lang="zh-CN" altLang="en-US" sz="6600" b="1" spc="-141" dirty="0">
                <a:solidFill>
                  <a:schemeClr val="bg1"/>
                </a:solidFill>
                <a:latin typeface="微软雅黑" panose="020B0503020204020204" pitchFamily="34" charset="-122"/>
                <a:ea typeface="微软雅黑" panose="020B0503020204020204" pitchFamily="34" charset="-122"/>
              </a:rPr>
              <a:t>汇报完毕 </a:t>
            </a:r>
            <a:r>
              <a:rPr lang="zh-CN" altLang="en-US" sz="6600" spc="-141" dirty="0">
                <a:solidFill>
                  <a:schemeClr val="bg1"/>
                </a:solidFill>
                <a:latin typeface="微软雅黑" panose="020B0503020204020204" pitchFamily="34" charset="-122"/>
                <a:ea typeface="微软雅黑" panose="020B0503020204020204" pitchFamily="34" charset="-122"/>
              </a:rPr>
              <a:t>感谢倾听</a:t>
            </a:r>
            <a:endParaRPr lang="zh-CN" altLang="en-US" sz="6600" spc="-141" dirty="0">
              <a:solidFill>
                <a:schemeClr val="bg1"/>
              </a:solidFill>
              <a:latin typeface="微软雅黑" panose="020B0503020204020204" pitchFamily="34" charset="-122"/>
              <a:ea typeface="微软雅黑" panose="020B0503020204020204" pitchFamily="34" charset="-122"/>
            </a:endParaRPr>
          </a:p>
        </p:txBody>
      </p:sp>
      <p:sp>
        <p:nvSpPr>
          <p:cNvPr id="15" name="TextBox 19"/>
          <p:cNvSpPr txBox="1"/>
          <p:nvPr/>
        </p:nvSpPr>
        <p:spPr>
          <a:xfrm>
            <a:off x="2899119" y="5087000"/>
            <a:ext cx="6393762" cy="720498"/>
          </a:xfrm>
          <a:prstGeom prst="rect">
            <a:avLst/>
          </a:prstGeom>
          <a:noFill/>
        </p:spPr>
        <p:txBody>
          <a:bodyPr wrap="none" lIns="42970" tIns="21485" rIns="42970" bIns="21485" rtlCol="0">
            <a:spAutoFit/>
          </a:bodyPr>
          <a:lstStyle>
            <a:defPPr>
              <a:defRPr lang="zh-CN"/>
            </a:defPPr>
            <a:lvl1pPr algn="ctr">
              <a:defRPr sz="4400">
                <a:solidFill>
                  <a:schemeClr val="accent2"/>
                </a:solidFill>
                <a:latin typeface="Didot HTF-B96-" pitchFamily="50" charset="0"/>
              </a:defRPr>
            </a:lvl1pPr>
          </a:lstStyle>
          <a:p>
            <a:r>
              <a:rPr lang="en-US" altLang="zh-CN" dirty="0"/>
              <a:t>THANKS  FOR  LISHING</a:t>
            </a:r>
            <a:endParaRPr lang="en-US" altLang="zh-CN" dirty="0"/>
          </a:p>
        </p:txBody>
      </p:sp>
      <p:sp>
        <p:nvSpPr>
          <p:cNvPr id="17" name="矩形 16"/>
          <p:cNvSpPr/>
          <p:nvPr/>
        </p:nvSpPr>
        <p:spPr>
          <a:xfrm>
            <a:off x="2262011" y="5020978"/>
            <a:ext cx="7678913" cy="81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flythrough dir="out" hasBounce="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0-#ppt_w/2"/>
                                          </p:val>
                                        </p:tav>
                                        <p:tav tm="100000">
                                          <p:val>
                                            <p:strVal val="#ppt_x"/>
                                          </p:val>
                                        </p:tav>
                                      </p:tavLst>
                                    </p:anim>
                                    <p:anim calcmode="lin" valueType="num">
                                      <p:cBhvr additive="base">
                                        <p:cTn id="8" dur="2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2000" fill="hold"/>
                                        <p:tgtEl>
                                          <p:spTgt spid="18"/>
                                        </p:tgtEl>
                                        <p:attrNameLst>
                                          <p:attrName>ppt_x</p:attrName>
                                        </p:attrNameLst>
                                      </p:cBhvr>
                                      <p:tavLst>
                                        <p:tav tm="0">
                                          <p:val>
                                            <p:strVal val="1+#ppt_w/2"/>
                                          </p:val>
                                        </p:tav>
                                        <p:tav tm="100000">
                                          <p:val>
                                            <p:strVal val="#ppt_x"/>
                                          </p:val>
                                        </p:tav>
                                      </p:tavLst>
                                    </p:anim>
                                    <p:anim calcmode="lin" valueType="num">
                                      <p:cBhvr additive="base">
                                        <p:cTn id="12" dur="20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childTnLst>
                          </p:cTn>
                        </p:par>
                        <p:par>
                          <p:cTn id="17" fill="hold">
                            <p:stCondLst>
                              <p:cond delay="3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4"/>
                                        </p:tgtEl>
                                        <p:attrNameLst>
                                          <p:attrName>ppt_y</p:attrName>
                                        </p:attrNameLst>
                                      </p:cBhvr>
                                      <p:tavLst>
                                        <p:tav tm="0">
                                          <p:val>
                                            <p:strVal val="#ppt_y"/>
                                          </p:val>
                                        </p:tav>
                                        <p:tav tm="100000">
                                          <p:val>
                                            <p:strVal val="#ppt_y"/>
                                          </p:val>
                                        </p:tav>
                                      </p:tavLst>
                                    </p:anim>
                                    <p:anim calcmode="lin" valueType="num">
                                      <p:cBhvr>
                                        <p:cTn id="2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4"/>
                                        </p:tgtEl>
                                      </p:cBhvr>
                                    </p:animEffect>
                                  </p:childTnLst>
                                </p:cTn>
                              </p:par>
                            </p:childTnLst>
                          </p:cTn>
                        </p:par>
                        <p:par>
                          <p:cTn id="25" fill="hold">
                            <p:stCondLst>
                              <p:cond delay="1899"/>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5"/>
                                        </p:tgtEl>
                                        <p:attrNameLst>
                                          <p:attrName>ppt_y</p:attrName>
                                        </p:attrNameLst>
                                      </p:cBhvr>
                                      <p:tavLst>
                                        <p:tav tm="0">
                                          <p:val>
                                            <p:strVal val="#ppt_y"/>
                                          </p:val>
                                        </p:tav>
                                        <p:tav tm="100000">
                                          <p:val>
                                            <p:strVal val="#ppt_y"/>
                                          </p:val>
                                        </p:tav>
                                      </p:tavLst>
                                    </p:anim>
                                    <p:anim calcmode="lin" valueType="num">
                                      <p:cBhvr>
                                        <p:cTn id="30"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5"/>
                                        </p:tgtEl>
                                      </p:cBhvr>
                                    </p:animEffect>
                                  </p:childTnLst>
                                </p:cTn>
                              </p:par>
                              <p:par>
                                <p:cTn id="33" presetID="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0-#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childTnLst>
                          </p:cTn>
                        </p:par>
                        <p:par>
                          <p:cTn id="37" fill="hold">
                            <p:stCondLst>
                              <p:cond delay="3900"/>
                            </p:stCondLst>
                            <p:childTnLst>
                              <p:par>
                                <p:cTn id="38" presetID="26" presetClass="emph" presetSubtype="0" fill="hold" grpId="1" nodeType="afterEffect">
                                  <p:stCondLst>
                                    <p:cond delay="0"/>
                                  </p:stCondLst>
                                  <p:iterate type="lt">
                                    <p:tmPct val="10000"/>
                                  </p:iterate>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3" grpId="0" animBg="1"/>
      <p:bldP spid="14" grpId="0"/>
      <p:bldP spid="14" grpId="1"/>
      <p:bldP spid="15"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23"/>
          <p:cNvSpPr txBox="1"/>
          <p:nvPr/>
        </p:nvSpPr>
        <p:spPr>
          <a:xfrm>
            <a:off x="1368788" y="2602580"/>
            <a:ext cx="1461498" cy="368935"/>
          </a:xfrm>
          <a:prstGeom prst="rect">
            <a:avLst/>
          </a:prstGeom>
          <a:noFill/>
        </p:spPr>
        <p:txBody>
          <a:bodyPr wrap="square" lIns="0" tIns="0" rIns="0" bIns="0"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项目背景</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71"/>
          <p:cNvSpPr txBox="1"/>
          <p:nvPr/>
        </p:nvSpPr>
        <p:spPr>
          <a:xfrm>
            <a:off x="5362938" y="2602580"/>
            <a:ext cx="1461498" cy="738505"/>
          </a:xfrm>
          <a:prstGeom prst="rect">
            <a:avLst/>
          </a:prstGeom>
          <a:noFill/>
        </p:spPr>
        <p:txBody>
          <a:bodyPr wrap="square" lIns="0" tIns="0" rIns="0" bIns="0"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项目应用框架</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TextBox 75"/>
          <p:cNvSpPr txBox="1"/>
          <p:nvPr/>
        </p:nvSpPr>
        <p:spPr>
          <a:xfrm>
            <a:off x="9357087" y="2602581"/>
            <a:ext cx="1461498" cy="368935"/>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项目模块</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98"/>
          <p:cNvSpPr txBox="1"/>
          <p:nvPr/>
        </p:nvSpPr>
        <p:spPr>
          <a:xfrm>
            <a:off x="4609947" y="498490"/>
            <a:ext cx="1141261" cy="597387"/>
          </a:xfrm>
          <a:prstGeom prst="rect">
            <a:avLst/>
          </a:prstGeom>
          <a:noFill/>
        </p:spPr>
        <p:txBody>
          <a:bodyPr wrap="square" lIns="42970" tIns="21485" rIns="42970" bIns="21485" rtlCol="0">
            <a:spAutoFit/>
          </a:bodyPr>
          <a:lstStyle/>
          <a:p>
            <a:pPr algn="ctr"/>
            <a:r>
              <a:rPr lang="zh-CN" altLang="en-US" sz="3600" dirty="0">
                <a:solidFill>
                  <a:schemeClr val="accent2"/>
                </a:solidFill>
                <a:latin typeface="微软雅黑" panose="020B0503020204020204" pitchFamily="34" charset="-122"/>
                <a:ea typeface="微软雅黑" panose="020B0503020204020204" pitchFamily="34" charset="-122"/>
              </a:rPr>
              <a:t>目录</a:t>
            </a: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62" name="矩形 61"/>
          <p:cNvSpPr/>
          <p:nvPr/>
        </p:nvSpPr>
        <p:spPr>
          <a:xfrm rot="5400000">
            <a:off x="6033680" y="-131805"/>
            <a:ext cx="124641" cy="26730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85"/>
          </a:p>
        </p:txBody>
      </p:sp>
      <p:sp>
        <p:nvSpPr>
          <p:cNvPr id="64" name="TextBox 80"/>
          <p:cNvSpPr txBox="1"/>
          <p:nvPr/>
        </p:nvSpPr>
        <p:spPr>
          <a:xfrm>
            <a:off x="3365863" y="3092201"/>
            <a:ext cx="1461498" cy="369332"/>
          </a:xfrm>
          <a:prstGeom prst="rect">
            <a:avLst/>
          </a:prstGeom>
          <a:noFill/>
          <a:extLst>
            <a:ext uri="{909E8E84-426E-40DD-AFC4-6F175D3DCCD1}">
              <a14:hiddenFill xmlns:a14="http://schemas.microsoft.com/office/drawing/2010/main">
                <a:solidFill>
                  <a:srgbClr val="FFFFFF"/>
                </a:solidFill>
              </a14:hiddenFill>
            </a:ext>
          </a:extLst>
        </p:spPr>
        <p:txBody>
          <a:bodyPr wrap="square" lIns="0" tIns="0" rIns="0" bIns="0"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项目介绍</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TextBox 88"/>
          <p:cNvSpPr txBox="1"/>
          <p:nvPr/>
        </p:nvSpPr>
        <p:spPr>
          <a:xfrm>
            <a:off x="7360013" y="3010948"/>
            <a:ext cx="1461498" cy="738505"/>
          </a:xfrm>
          <a:prstGeom prst="rect">
            <a:avLst/>
          </a:prstGeom>
          <a:noFill/>
        </p:spPr>
        <p:txBody>
          <a:bodyPr wrap="square" lIns="0" tIns="0" rIns="0" bIns="0" rtlCol="0">
            <a:spAutoFit/>
          </a:bodyPr>
          <a:lstStyle/>
          <a:p>
            <a:pPr algn="ct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项目应用核心技术</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1201874" y="2012951"/>
            <a:ext cx="1795326" cy="360072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198949" y="2470151"/>
            <a:ext cx="1795326" cy="3626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196024" y="1987551"/>
            <a:ext cx="1795326" cy="362612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7193099" y="2470151"/>
            <a:ext cx="1795326" cy="3626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9190173" y="1987552"/>
            <a:ext cx="1795326" cy="362612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燕尾形 76"/>
          <p:cNvSpPr/>
          <p:nvPr/>
        </p:nvSpPr>
        <p:spPr>
          <a:xfrm rot="5400000">
            <a:off x="1655870" y="4137534"/>
            <a:ext cx="887334" cy="179512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燕尾形 77"/>
          <p:cNvSpPr/>
          <p:nvPr/>
        </p:nvSpPr>
        <p:spPr>
          <a:xfrm rot="5400000">
            <a:off x="3649814" y="4609803"/>
            <a:ext cx="893595" cy="179512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燕尾形 78"/>
          <p:cNvSpPr/>
          <p:nvPr/>
        </p:nvSpPr>
        <p:spPr>
          <a:xfrm rot="5400000">
            <a:off x="5646889" y="4134403"/>
            <a:ext cx="893595" cy="179512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燕尾形 79"/>
          <p:cNvSpPr/>
          <p:nvPr/>
        </p:nvSpPr>
        <p:spPr>
          <a:xfrm rot="5400000">
            <a:off x="7643964" y="4609803"/>
            <a:ext cx="893595" cy="179512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燕尾形 80"/>
          <p:cNvSpPr/>
          <p:nvPr/>
        </p:nvSpPr>
        <p:spPr>
          <a:xfrm rot="5400000">
            <a:off x="9641039" y="4134404"/>
            <a:ext cx="893595" cy="179512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TextBox 69"/>
          <p:cNvSpPr txBox="1"/>
          <p:nvPr/>
        </p:nvSpPr>
        <p:spPr>
          <a:xfrm>
            <a:off x="1935321" y="5024814"/>
            <a:ext cx="328432" cy="412722"/>
          </a:xfrm>
          <a:prstGeom prst="rect">
            <a:avLst/>
          </a:prstGeom>
          <a:noFill/>
        </p:spPr>
        <p:txBody>
          <a:bodyPr wrap="square" lIns="42970" tIns="21485" rIns="42970" bIns="21485" rtlCol="0">
            <a:spAutoFit/>
          </a:bodyPr>
          <a:lstStyle/>
          <a:p>
            <a:pPr algn="ctr"/>
            <a:r>
              <a:rPr lang="en-US" altLang="zh-CN" sz="2400" dirty="0">
                <a:solidFill>
                  <a:schemeClr val="bg1"/>
                </a:solidFill>
                <a:latin typeface="Agency FB" panose="020B0503020202020204" pitchFamily="34" charset="0"/>
              </a:rPr>
              <a:t>01</a:t>
            </a:r>
            <a:endParaRPr lang="zh-CN" altLang="en-US" sz="2400" dirty="0">
              <a:solidFill>
                <a:schemeClr val="bg1"/>
              </a:solidFill>
              <a:latin typeface="Agency FB" panose="020B0503020202020204" pitchFamily="34" charset="0"/>
            </a:endParaRPr>
          </a:p>
        </p:txBody>
      </p:sp>
      <p:sp>
        <p:nvSpPr>
          <p:cNvPr id="83" name="TextBox 69"/>
          <p:cNvSpPr txBox="1"/>
          <p:nvPr/>
        </p:nvSpPr>
        <p:spPr>
          <a:xfrm>
            <a:off x="3875338" y="5507415"/>
            <a:ext cx="389433" cy="412722"/>
          </a:xfrm>
          <a:prstGeom prst="rect">
            <a:avLst/>
          </a:prstGeom>
          <a:noFill/>
        </p:spPr>
        <p:txBody>
          <a:bodyPr wrap="square" lIns="42970" tIns="21485" rIns="42970" bIns="21485" rtlCol="0">
            <a:spAutoFit/>
          </a:bodyPr>
          <a:lstStyle/>
          <a:p>
            <a:pPr algn="ctr"/>
            <a:r>
              <a:rPr lang="en-US" altLang="zh-CN" sz="2400" dirty="0">
                <a:solidFill>
                  <a:schemeClr val="bg1"/>
                </a:solidFill>
                <a:latin typeface="Agency FB" panose="020B0503020202020204" pitchFamily="34" charset="0"/>
              </a:rPr>
              <a:t>02</a:t>
            </a:r>
            <a:endParaRPr lang="zh-CN" altLang="en-US" sz="2400" dirty="0">
              <a:solidFill>
                <a:schemeClr val="bg1"/>
              </a:solidFill>
              <a:latin typeface="Agency FB" panose="020B0503020202020204" pitchFamily="34" charset="0"/>
            </a:endParaRPr>
          </a:p>
        </p:txBody>
      </p:sp>
      <p:sp>
        <p:nvSpPr>
          <p:cNvPr id="84" name="TextBox 69"/>
          <p:cNvSpPr txBox="1"/>
          <p:nvPr/>
        </p:nvSpPr>
        <p:spPr>
          <a:xfrm>
            <a:off x="5876357" y="5024815"/>
            <a:ext cx="402054" cy="412722"/>
          </a:xfrm>
          <a:prstGeom prst="rect">
            <a:avLst/>
          </a:prstGeom>
          <a:noFill/>
        </p:spPr>
        <p:txBody>
          <a:bodyPr wrap="square" lIns="42970" tIns="21485" rIns="42970" bIns="21485" rtlCol="0">
            <a:spAutoFit/>
          </a:bodyPr>
          <a:lstStyle/>
          <a:p>
            <a:pPr algn="ctr"/>
            <a:r>
              <a:rPr lang="en-US" altLang="zh-CN" sz="2400" dirty="0">
                <a:solidFill>
                  <a:schemeClr val="bg1"/>
                </a:solidFill>
                <a:latin typeface="Agency FB" panose="020B0503020202020204" pitchFamily="34" charset="0"/>
              </a:rPr>
              <a:t>03</a:t>
            </a:r>
            <a:endParaRPr lang="zh-CN" altLang="en-US" sz="2400" dirty="0">
              <a:solidFill>
                <a:schemeClr val="bg1"/>
              </a:solidFill>
              <a:latin typeface="Agency FB" panose="020B0503020202020204" pitchFamily="34" charset="0"/>
            </a:endParaRPr>
          </a:p>
        </p:txBody>
      </p:sp>
      <p:sp>
        <p:nvSpPr>
          <p:cNvPr id="85" name="TextBox 69"/>
          <p:cNvSpPr txBox="1"/>
          <p:nvPr/>
        </p:nvSpPr>
        <p:spPr>
          <a:xfrm>
            <a:off x="7889997" y="5507414"/>
            <a:ext cx="387330" cy="412722"/>
          </a:xfrm>
          <a:prstGeom prst="rect">
            <a:avLst/>
          </a:prstGeom>
          <a:noFill/>
        </p:spPr>
        <p:txBody>
          <a:bodyPr wrap="square" lIns="42970" tIns="21485" rIns="42970" bIns="21485" rtlCol="0">
            <a:spAutoFit/>
          </a:bodyPr>
          <a:lstStyle/>
          <a:p>
            <a:pPr algn="ctr"/>
            <a:r>
              <a:rPr lang="en-US" altLang="zh-CN" sz="2400" dirty="0">
                <a:solidFill>
                  <a:schemeClr val="bg1"/>
                </a:solidFill>
                <a:latin typeface="Agency FB" panose="020B0503020202020204" pitchFamily="34" charset="0"/>
              </a:rPr>
              <a:t>04</a:t>
            </a:r>
            <a:endParaRPr lang="zh-CN" altLang="en-US" sz="2400" dirty="0">
              <a:solidFill>
                <a:schemeClr val="bg1"/>
              </a:solidFill>
              <a:latin typeface="Agency FB" panose="020B0503020202020204" pitchFamily="34" charset="0"/>
            </a:endParaRPr>
          </a:p>
        </p:txBody>
      </p:sp>
      <p:sp>
        <p:nvSpPr>
          <p:cNvPr id="86" name="TextBox 69"/>
          <p:cNvSpPr txBox="1"/>
          <p:nvPr/>
        </p:nvSpPr>
        <p:spPr>
          <a:xfrm>
            <a:off x="9888912" y="5024815"/>
            <a:ext cx="397848" cy="412722"/>
          </a:xfrm>
          <a:prstGeom prst="rect">
            <a:avLst/>
          </a:prstGeom>
          <a:noFill/>
        </p:spPr>
        <p:txBody>
          <a:bodyPr wrap="square" lIns="42970" tIns="21485" rIns="42970" bIns="21485" rtlCol="0">
            <a:spAutoFit/>
          </a:bodyPr>
          <a:lstStyle/>
          <a:p>
            <a:pPr algn="ctr"/>
            <a:r>
              <a:rPr lang="en-US" altLang="zh-CN" sz="2400" dirty="0">
                <a:solidFill>
                  <a:schemeClr val="bg1"/>
                </a:solidFill>
                <a:latin typeface="Agency FB" panose="020B0503020202020204" pitchFamily="34" charset="0"/>
              </a:rPr>
              <a:t>05</a:t>
            </a:r>
            <a:endParaRPr lang="zh-CN" altLang="en-US" sz="2400" dirty="0">
              <a:solidFill>
                <a:schemeClr val="bg1"/>
              </a:solidFill>
              <a:latin typeface="Agency FB" panose="020B0503020202020204" pitchFamily="34" charset="0"/>
            </a:endParaRPr>
          </a:p>
        </p:txBody>
      </p:sp>
      <p:sp>
        <p:nvSpPr>
          <p:cNvPr id="36" name="矩形 35"/>
          <p:cNvSpPr/>
          <p:nvPr/>
        </p:nvSpPr>
        <p:spPr>
          <a:xfrm>
            <a:off x="-2872634" y="3573016"/>
            <a:ext cx="1235358" cy="1195408"/>
          </a:xfrm>
          <a:prstGeom prst="rect">
            <a:avLst/>
          </a:prstGeom>
          <a:solidFill>
            <a:srgbClr val="3A72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458903" y="3573016"/>
            <a:ext cx="1235358" cy="1195408"/>
          </a:xfrm>
          <a:prstGeom prst="rect">
            <a:avLst/>
          </a:prstGeom>
          <a:solidFill>
            <a:srgbClr val="253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872634" y="2187562"/>
            <a:ext cx="1235358" cy="1195408"/>
          </a:xfrm>
          <a:prstGeom prst="rect">
            <a:avLst/>
          </a:prstGeom>
          <a:solidFill>
            <a:srgbClr val="086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458903" y="2187562"/>
            <a:ext cx="1235358" cy="1195408"/>
          </a:xfrm>
          <a:prstGeom prst="rect">
            <a:avLst/>
          </a:prstGeom>
          <a:solidFill>
            <a:srgbClr val="03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d"/>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 presetClass="entr" presetSubtype="4" fill="hold" grpId="0" nodeType="afterEffect" p14:presetBounceEnd="65000">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14:bounceEnd="65000">
                                          <p:cBhvr additive="base">
                                            <p:cTn id="11" dur="1500" fill="hold"/>
                                            <p:tgtEl>
                                              <p:spTgt spid="68"/>
                                            </p:tgtEl>
                                            <p:attrNameLst>
                                              <p:attrName>ppt_x</p:attrName>
                                            </p:attrNameLst>
                                          </p:cBhvr>
                                          <p:tavLst>
                                            <p:tav tm="0">
                                              <p:val>
                                                <p:strVal val="#ppt_x"/>
                                              </p:val>
                                            </p:tav>
                                            <p:tav tm="100000">
                                              <p:val>
                                                <p:strVal val="#ppt_x"/>
                                              </p:val>
                                            </p:tav>
                                          </p:tavLst>
                                        </p:anim>
                                        <p:anim calcmode="lin" valueType="num" p14:bounceEnd="65000">
                                          <p:cBhvr additive="base">
                                            <p:cTn id="12" dur="1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5000">
                                      <p:stCondLst>
                                        <p:cond delay="200"/>
                                      </p:stCondLst>
                                      <p:childTnLst>
                                        <p:set>
                                          <p:cBhvr>
                                            <p:cTn id="14" dur="1" fill="hold">
                                              <p:stCondLst>
                                                <p:cond delay="0"/>
                                              </p:stCondLst>
                                            </p:cTn>
                                            <p:tgtEl>
                                              <p:spTgt spid="69"/>
                                            </p:tgtEl>
                                            <p:attrNameLst>
                                              <p:attrName>style.visibility</p:attrName>
                                            </p:attrNameLst>
                                          </p:cBhvr>
                                          <p:to>
                                            <p:strVal val="visible"/>
                                          </p:to>
                                        </p:set>
                                        <p:anim calcmode="lin" valueType="num" p14:bounceEnd="65000">
                                          <p:cBhvr additive="base">
                                            <p:cTn id="15" dur="1500" fill="hold"/>
                                            <p:tgtEl>
                                              <p:spTgt spid="69"/>
                                            </p:tgtEl>
                                            <p:attrNameLst>
                                              <p:attrName>ppt_x</p:attrName>
                                            </p:attrNameLst>
                                          </p:cBhvr>
                                          <p:tavLst>
                                            <p:tav tm="0">
                                              <p:val>
                                                <p:strVal val="#ppt_x"/>
                                              </p:val>
                                            </p:tav>
                                            <p:tav tm="100000">
                                              <p:val>
                                                <p:strVal val="#ppt_x"/>
                                              </p:val>
                                            </p:tav>
                                          </p:tavLst>
                                        </p:anim>
                                        <p:anim calcmode="lin" valueType="num" p14:bounceEnd="65000">
                                          <p:cBhvr additive="base">
                                            <p:cTn id="16" dur="1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5000">
                                      <p:stCondLst>
                                        <p:cond delay="400"/>
                                      </p:stCondLst>
                                      <p:childTnLst>
                                        <p:set>
                                          <p:cBhvr>
                                            <p:cTn id="18" dur="1" fill="hold">
                                              <p:stCondLst>
                                                <p:cond delay="0"/>
                                              </p:stCondLst>
                                            </p:cTn>
                                            <p:tgtEl>
                                              <p:spTgt spid="74"/>
                                            </p:tgtEl>
                                            <p:attrNameLst>
                                              <p:attrName>style.visibility</p:attrName>
                                            </p:attrNameLst>
                                          </p:cBhvr>
                                          <p:to>
                                            <p:strVal val="visible"/>
                                          </p:to>
                                        </p:set>
                                        <p:anim calcmode="lin" valueType="num" p14:bounceEnd="65000">
                                          <p:cBhvr additive="base">
                                            <p:cTn id="19" dur="1500" fill="hold"/>
                                            <p:tgtEl>
                                              <p:spTgt spid="74"/>
                                            </p:tgtEl>
                                            <p:attrNameLst>
                                              <p:attrName>ppt_x</p:attrName>
                                            </p:attrNameLst>
                                          </p:cBhvr>
                                          <p:tavLst>
                                            <p:tav tm="0">
                                              <p:val>
                                                <p:strVal val="#ppt_x"/>
                                              </p:val>
                                            </p:tav>
                                            <p:tav tm="100000">
                                              <p:val>
                                                <p:strVal val="#ppt_x"/>
                                              </p:val>
                                            </p:tav>
                                          </p:tavLst>
                                        </p:anim>
                                        <p:anim calcmode="lin" valueType="num" p14:bounceEnd="65000">
                                          <p:cBhvr additive="base">
                                            <p:cTn id="20" dur="15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5000">
                                      <p:stCondLst>
                                        <p:cond delay="600"/>
                                      </p:stCondLst>
                                      <p:childTnLst>
                                        <p:set>
                                          <p:cBhvr>
                                            <p:cTn id="22" dur="1" fill="hold">
                                              <p:stCondLst>
                                                <p:cond delay="0"/>
                                              </p:stCondLst>
                                            </p:cTn>
                                            <p:tgtEl>
                                              <p:spTgt spid="75"/>
                                            </p:tgtEl>
                                            <p:attrNameLst>
                                              <p:attrName>style.visibility</p:attrName>
                                            </p:attrNameLst>
                                          </p:cBhvr>
                                          <p:to>
                                            <p:strVal val="visible"/>
                                          </p:to>
                                        </p:set>
                                        <p:anim calcmode="lin" valueType="num" p14:bounceEnd="65000">
                                          <p:cBhvr additive="base">
                                            <p:cTn id="23" dur="1500" fill="hold"/>
                                            <p:tgtEl>
                                              <p:spTgt spid="75"/>
                                            </p:tgtEl>
                                            <p:attrNameLst>
                                              <p:attrName>ppt_x</p:attrName>
                                            </p:attrNameLst>
                                          </p:cBhvr>
                                          <p:tavLst>
                                            <p:tav tm="0">
                                              <p:val>
                                                <p:strVal val="#ppt_x"/>
                                              </p:val>
                                            </p:tav>
                                            <p:tav tm="100000">
                                              <p:val>
                                                <p:strVal val="#ppt_x"/>
                                              </p:val>
                                            </p:tav>
                                          </p:tavLst>
                                        </p:anim>
                                        <p:anim calcmode="lin" valueType="num" p14:bounceEnd="65000">
                                          <p:cBhvr additive="base">
                                            <p:cTn id="24" dur="1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5000">
                                      <p:stCondLst>
                                        <p:cond delay="800"/>
                                      </p:stCondLst>
                                      <p:childTnLst>
                                        <p:set>
                                          <p:cBhvr>
                                            <p:cTn id="26" dur="1" fill="hold">
                                              <p:stCondLst>
                                                <p:cond delay="0"/>
                                              </p:stCondLst>
                                            </p:cTn>
                                            <p:tgtEl>
                                              <p:spTgt spid="76"/>
                                            </p:tgtEl>
                                            <p:attrNameLst>
                                              <p:attrName>style.visibility</p:attrName>
                                            </p:attrNameLst>
                                          </p:cBhvr>
                                          <p:to>
                                            <p:strVal val="visible"/>
                                          </p:to>
                                        </p:set>
                                        <p:anim calcmode="lin" valueType="num" p14:bounceEnd="65000">
                                          <p:cBhvr additive="base">
                                            <p:cTn id="27" dur="1500" fill="hold"/>
                                            <p:tgtEl>
                                              <p:spTgt spid="76"/>
                                            </p:tgtEl>
                                            <p:attrNameLst>
                                              <p:attrName>ppt_x</p:attrName>
                                            </p:attrNameLst>
                                          </p:cBhvr>
                                          <p:tavLst>
                                            <p:tav tm="0">
                                              <p:val>
                                                <p:strVal val="#ppt_x"/>
                                              </p:val>
                                            </p:tav>
                                            <p:tav tm="100000">
                                              <p:val>
                                                <p:strVal val="#ppt_x"/>
                                              </p:val>
                                            </p:tav>
                                          </p:tavLst>
                                        </p:anim>
                                        <p:anim calcmode="lin" valueType="num" p14:bounceEnd="65000">
                                          <p:cBhvr additive="base">
                                            <p:cTn id="28" dur="1500" fill="hold"/>
                                            <p:tgtEl>
                                              <p:spTgt spid="76"/>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800"/>
                                            <p:tgtEl>
                                              <p:spTgt spid="82"/>
                                            </p:tgtEl>
                                          </p:cBhvr>
                                        </p:animEffect>
                                        <p:anim calcmode="lin" valueType="num">
                                          <p:cBhvr>
                                            <p:cTn id="33" dur="800" fill="hold"/>
                                            <p:tgtEl>
                                              <p:spTgt spid="82"/>
                                            </p:tgtEl>
                                            <p:attrNameLst>
                                              <p:attrName>ppt_x</p:attrName>
                                            </p:attrNameLst>
                                          </p:cBhvr>
                                          <p:tavLst>
                                            <p:tav tm="0">
                                              <p:val>
                                                <p:strVal val="#ppt_x"/>
                                              </p:val>
                                            </p:tav>
                                            <p:tav tm="100000">
                                              <p:val>
                                                <p:strVal val="#ppt_x"/>
                                              </p:val>
                                            </p:tav>
                                          </p:tavLst>
                                        </p:anim>
                                        <p:anim calcmode="lin" valueType="num">
                                          <p:cBhvr>
                                            <p:cTn id="34" dur="8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800"/>
                                            <p:tgtEl>
                                              <p:spTgt spid="33"/>
                                            </p:tgtEl>
                                          </p:cBhvr>
                                        </p:animEffect>
                                        <p:anim calcmode="lin" valueType="num">
                                          <p:cBhvr>
                                            <p:cTn id="38" dur="800" fill="hold"/>
                                            <p:tgtEl>
                                              <p:spTgt spid="33"/>
                                            </p:tgtEl>
                                            <p:attrNameLst>
                                              <p:attrName>ppt_x</p:attrName>
                                            </p:attrNameLst>
                                          </p:cBhvr>
                                          <p:tavLst>
                                            <p:tav tm="0">
                                              <p:val>
                                                <p:strVal val="#ppt_x"/>
                                              </p:val>
                                            </p:tav>
                                            <p:tav tm="100000">
                                              <p:val>
                                                <p:strVal val="#ppt_x"/>
                                              </p:val>
                                            </p:tav>
                                          </p:tavLst>
                                        </p:anim>
                                        <p:anim calcmode="lin" valueType="num">
                                          <p:cBhvr>
                                            <p:cTn id="39" dur="800" fill="hold"/>
                                            <p:tgtEl>
                                              <p:spTgt spid="3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800"/>
                                            <p:tgtEl>
                                              <p:spTgt spid="77"/>
                                            </p:tgtEl>
                                          </p:cBhvr>
                                        </p:animEffect>
                                        <p:anim calcmode="lin" valueType="num">
                                          <p:cBhvr>
                                            <p:cTn id="43" dur="800" fill="hold"/>
                                            <p:tgtEl>
                                              <p:spTgt spid="77"/>
                                            </p:tgtEl>
                                            <p:attrNameLst>
                                              <p:attrName>ppt_x</p:attrName>
                                            </p:attrNameLst>
                                          </p:cBhvr>
                                          <p:tavLst>
                                            <p:tav tm="0">
                                              <p:val>
                                                <p:strVal val="#ppt_x"/>
                                              </p:val>
                                            </p:tav>
                                            <p:tav tm="100000">
                                              <p:val>
                                                <p:strVal val="#ppt_x"/>
                                              </p:val>
                                            </p:tav>
                                          </p:tavLst>
                                        </p:anim>
                                        <p:anim calcmode="lin" valueType="num">
                                          <p:cBhvr>
                                            <p:cTn id="44" dur="800" fill="hold"/>
                                            <p:tgtEl>
                                              <p:spTgt spid="7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0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800"/>
                                            <p:tgtEl>
                                              <p:spTgt spid="83"/>
                                            </p:tgtEl>
                                          </p:cBhvr>
                                        </p:animEffect>
                                        <p:anim calcmode="lin" valueType="num">
                                          <p:cBhvr>
                                            <p:cTn id="48" dur="800" fill="hold"/>
                                            <p:tgtEl>
                                              <p:spTgt spid="83"/>
                                            </p:tgtEl>
                                            <p:attrNameLst>
                                              <p:attrName>ppt_x</p:attrName>
                                            </p:attrNameLst>
                                          </p:cBhvr>
                                          <p:tavLst>
                                            <p:tav tm="0">
                                              <p:val>
                                                <p:strVal val="#ppt_x"/>
                                              </p:val>
                                            </p:tav>
                                            <p:tav tm="100000">
                                              <p:val>
                                                <p:strVal val="#ppt_x"/>
                                              </p:val>
                                            </p:tav>
                                          </p:tavLst>
                                        </p:anim>
                                        <p:anim calcmode="lin" valueType="num">
                                          <p:cBhvr>
                                            <p:cTn id="49" dur="800" fill="hold"/>
                                            <p:tgtEl>
                                              <p:spTgt spid="8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800"/>
                                            <p:tgtEl>
                                              <p:spTgt spid="64"/>
                                            </p:tgtEl>
                                          </p:cBhvr>
                                        </p:animEffect>
                                        <p:anim calcmode="lin" valueType="num">
                                          <p:cBhvr>
                                            <p:cTn id="53" dur="800" fill="hold"/>
                                            <p:tgtEl>
                                              <p:spTgt spid="64"/>
                                            </p:tgtEl>
                                            <p:attrNameLst>
                                              <p:attrName>ppt_x</p:attrName>
                                            </p:attrNameLst>
                                          </p:cBhvr>
                                          <p:tavLst>
                                            <p:tav tm="0">
                                              <p:val>
                                                <p:strVal val="#ppt_x"/>
                                              </p:val>
                                            </p:tav>
                                            <p:tav tm="100000">
                                              <p:val>
                                                <p:strVal val="#ppt_x"/>
                                              </p:val>
                                            </p:tav>
                                          </p:tavLst>
                                        </p:anim>
                                        <p:anim calcmode="lin" valueType="num">
                                          <p:cBhvr>
                                            <p:cTn id="54" dur="800" fill="hold"/>
                                            <p:tgtEl>
                                              <p:spTgt spid="6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20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800"/>
                                            <p:tgtEl>
                                              <p:spTgt spid="78"/>
                                            </p:tgtEl>
                                          </p:cBhvr>
                                        </p:animEffect>
                                        <p:anim calcmode="lin" valueType="num">
                                          <p:cBhvr>
                                            <p:cTn id="58" dur="800" fill="hold"/>
                                            <p:tgtEl>
                                              <p:spTgt spid="78"/>
                                            </p:tgtEl>
                                            <p:attrNameLst>
                                              <p:attrName>ppt_x</p:attrName>
                                            </p:attrNameLst>
                                          </p:cBhvr>
                                          <p:tavLst>
                                            <p:tav tm="0">
                                              <p:val>
                                                <p:strVal val="#ppt_x"/>
                                              </p:val>
                                            </p:tav>
                                            <p:tav tm="100000">
                                              <p:val>
                                                <p:strVal val="#ppt_x"/>
                                              </p:val>
                                            </p:tav>
                                          </p:tavLst>
                                        </p:anim>
                                        <p:anim calcmode="lin" valueType="num">
                                          <p:cBhvr>
                                            <p:cTn id="59" dur="800" fill="hold"/>
                                            <p:tgtEl>
                                              <p:spTgt spid="78"/>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800"/>
                                            <p:tgtEl>
                                              <p:spTgt spid="84"/>
                                            </p:tgtEl>
                                          </p:cBhvr>
                                        </p:animEffect>
                                        <p:anim calcmode="lin" valueType="num">
                                          <p:cBhvr>
                                            <p:cTn id="63" dur="800" fill="hold"/>
                                            <p:tgtEl>
                                              <p:spTgt spid="84"/>
                                            </p:tgtEl>
                                            <p:attrNameLst>
                                              <p:attrName>ppt_x</p:attrName>
                                            </p:attrNameLst>
                                          </p:cBhvr>
                                          <p:tavLst>
                                            <p:tav tm="0">
                                              <p:val>
                                                <p:strVal val="#ppt_x"/>
                                              </p:val>
                                            </p:tav>
                                            <p:tav tm="100000">
                                              <p:val>
                                                <p:strVal val="#ppt_x"/>
                                              </p:val>
                                            </p:tav>
                                          </p:tavLst>
                                        </p:anim>
                                        <p:anim calcmode="lin" valueType="num">
                                          <p:cBhvr>
                                            <p:cTn id="64" dur="800" fill="hold"/>
                                            <p:tgtEl>
                                              <p:spTgt spid="8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40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800"/>
                                            <p:tgtEl>
                                              <p:spTgt spid="41"/>
                                            </p:tgtEl>
                                          </p:cBhvr>
                                        </p:animEffect>
                                        <p:anim calcmode="lin" valueType="num">
                                          <p:cBhvr>
                                            <p:cTn id="68" dur="800" fill="hold"/>
                                            <p:tgtEl>
                                              <p:spTgt spid="41"/>
                                            </p:tgtEl>
                                            <p:attrNameLst>
                                              <p:attrName>ppt_x</p:attrName>
                                            </p:attrNameLst>
                                          </p:cBhvr>
                                          <p:tavLst>
                                            <p:tav tm="0">
                                              <p:val>
                                                <p:strVal val="#ppt_x"/>
                                              </p:val>
                                            </p:tav>
                                            <p:tav tm="100000">
                                              <p:val>
                                                <p:strVal val="#ppt_x"/>
                                              </p:val>
                                            </p:tav>
                                          </p:tavLst>
                                        </p:anim>
                                        <p:anim calcmode="lin" valueType="num">
                                          <p:cBhvr>
                                            <p:cTn id="69" dur="800" fill="hold"/>
                                            <p:tgtEl>
                                              <p:spTgt spid="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40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800"/>
                                            <p:tgtEl>
                                              <p:spTgt spid="79"/>
                                            </p:tgtEl>
                                          </p:cBhvr>
                                        </p:animEffect>
                                        <p:anim calcmode="lin" valueType="num">
                                          <p:cBhvr>
                                            <p:cTn id="73" dur="800" fill="hold"/>
                                            <p:tgtEl>
                                              <p:spTgt spid="79"/>
                                            </p:tgtEl>
                                            <p:attrNameLst>
                                              <p:attrName>ppt_x</p:attrName>
                                            </p:attrNameLst>
                                          </p:cBhvr>
                                          <p:tavLst>
                                            <p:tav tm="0">
                                              <p:val>
                                                <p:strVal val="#ppt_x"/>
                                              </p:val>
                                            </p:tav>
                                            <p:tav tm="100000">
                                              <p:val>
                                                <p:strVal val="#ppt_x"/>
                                              </p:val>
                                            </p:tav>
                                          </p:tavLst>
                                        </p:anim>
                                        <p:anim calcmode="lin" valueType="num">
                                          <p:cBhvr>
                                            <p:cTn id="74" dur="800" fill="hold"/>
                                            <p:tgtEl>
                                              <p:spTgt spid="7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60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800"/>
                                            <p:tgtEl>
                                              <p:spTgt spid="85"/>
                                            </p:tgtEl>
                                          </p:cBhvr>
                                        </p:animEffect>
                                        <p:anim calcmode="lin" valueType="num">
                                          <p:cBhvr>
                                            <p:cTn id="78" dur="800" fill="hold"/>
                                            <p:tgtEl>
                                              <p:spTgt spid="85"/>
                                            </p:tgtEl>
                                            <p:attrNameLst>
                                              <p:attrName>ppt_x</p:attrName>
                                            </p:attrNameLst>
                                          </p:cBhvr>
                                          <p:tavLst>
                                            <p:tav tm="0">
                                              <p:val>
                                                <p:strVal val="#ppt_x"/>
                                              </p:val>
                                            </p:tav>
                                            <p:tav tm="100000">
                                              <p:val>
                                                <p:strVal val="#ppt_x"/>
                                              </p:val>
                                            </p:tav>
                                          </p:tavLst>
                                        </p:anim>
                                        <p:anim calcmode="lin" valueType="num">
                                          <p:cBhvr>
                                            <p:cTn id="79" dur="800" fill="hold"/>
                                            <p:tgtEl>
                                              <p:spTgt spid="8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60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800"/>
                                            <p:tgtEl>
                                              <p:spTgt spid="66"/>
                                            </p:tgtEl>
                                          </p:cBhvr>
                                        </p:animEffect>
                                        <p:anim calcmode="lin" valueType="num">
                                          <p:cBhvr>
                                            <p:cTn id="83" dur="800" fill="hold"/>
                                            <p:tgtEl>
                                              <p:spTgt spid="66"/>
                                            </p:tgtEl>
                                            <p:attrNameLst>
                                              <p:attrName>ppt_x</p:attrName>
                                            </p:attrNameLst>
                                          </p:cBhvr>
                                          <p:tavLst>
                                            <p:tav tm="0">
                                              <p:val>
                                                <p:strVal val="#ppt_x"/>
                                              </p:val>
                                            </p:tav>
                                            <p:tav tm="100000">
                                              <p:val>
                                                <p:strVal val="#ppt_x"/>
                                              </p:val>
                                            </p:tav>
                                          </p:tavLst>
                                        </p:anim>
                                        <p:anim calcmode="lin" valueType="num">
                                          <p:cBhvr>
                                            <p:cTn id="84" dur="800" fill="hold"/>
                                            <p:tgtEl>
                                              <p:spTgt spid="66"/>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60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800"/>
                                            <p:tgtEl>
                                              <p:spTgt spid="80"/>
                                            </p:tgtEl>
                                          </p:cBhvr>
                                        </p:animEffect>
                                        <p:anim calcmode="lin" valueType="num">
                                          <p:cBhvr>
                                            <p:cTn id="88" dur="800" fill="hold"/>
                                            <p:tgtEl>
                                              <p:spTgt spid="80"/>
                                            </p:tgtEl>
                                            <p:attrNameLst>
                                              <p:attrName>ppt_x</p:attrName>
                                            </p:attrNameLst>
                                          </p:cBhvr>
                                          <p:tavLst>
                                            <p:tav tm="0">
                                              <p:val>
                                                <p:strVal val="#ppt_x"/>
                                              </p:val>
                                            </p:tav>
                                            <p:tav tm="100000">
                                              <p:val>
                                                <p:strVal val="#ppt_x"/>
                                              </p:val>
                                            </p:tav>
                                          </p:tavLst>
                                        </p:anim>
                                        <p:anim calcmode="lin" valueType="num">
                                          <p:cBhvr>
                                            <p:cTn id="89" dur="800" fill="hold"/>
                                            <p:tgtEl>
                                              <p:spTgt spid="80"/>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80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800"/>
                                            <p:tgtEl>
                                              <p:spTgt spid="86"/>
                                            </p:tgtEl>
                                          </p:cBhvr>
                                        </p:animEffect>
                                        <p:anim calcmode="lin" valueType="num">
                                          <p:cBhvr>
                                            <p:cTn id="93" dur="800" fill="hold"/>
                                            <p:tgtEl>
                                              <p:spTgt spid="86"/>
                                            </p:tgtEl>
                                            <p:attrNameLst>
                                              <p:attrName>ppt_x</p:attrName>
                                            </p:attrNameLst>
                                          </p:cBhvr>
                                          <p:tavLst>
                                            <p:tav tm="0">
                                              <p:val>
                                                <p:strVal val="#ppt_x"/>
                                              </p:val>
                                            </p:tav>
                                            <p:tav tm="100000">
                                              <p:val>
                                                <p:strVal val="#ppt_x"/>
                                              </p:val>
                                            </p:tav>
                                          </p:tavLst>
                                        </p:anim>
                                        <p:anim calcmode="lin" valueType="num">
                                          <p:cBhvr>
                                            <p:cTn id="94" dur="800" fill="hold"/>
                                            <p:tgtEl>
                                              <p:spTgt spid="8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80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800"/>
                                            <p:tgtEl>
                                              <p:spTgt spid="45"/>
                                            </p:tgtEl>
                                          </p:cBhvr>
                                        </p:animEffect>
                                        <p:anim calcmode="lin" valueType="num">
                                          <p:cBhvr>
                                            <p:cTn id="98" dur="800" fill="hold"/>
                                            <p:tgtEl>
                                              <p:spTgt spid="45"/>
                                            </p:tgtEl>
                                            <p:attrNameLst>
                                              <p:attrName>ppt_x</p:attrName>
                                            </p:attrNameLst>
                                          </p:cBhvr>
                                          <p:tavLst>
                                            <p:tav tm="0">
                                              <p:val>
                                                <p:strVal val="#ppt_x"/>
                                              </p:val>
                                            </p:tav>
                                            <p:tav tm="100000">
                                              <p:val>
                                                <p:strVal val="#ppt_x"/>
                                              </p:val>
                                            </p:tav>
                                          </p:tavLst>
                                        </p:anim>
                                        <p:anim calcmode="lin" valueType="num">
                                          <p:cBhvr>
                                            <p:cTn id="99" dur="800" fill="hold"/>
                                            <p:tgtEl>
                                              <p:spTgt spid="45"/>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800"/>
                                      </p:stCondLst>
                                      <p:childTnLst>
                                        <p:set>
                                          <p:cBhvr>
                                            <p:cTn id="101" dur="1" fill="hold">
                                              <p:stCondLst>
                                                <p:cond delay="0"/>
                                              </p:stCondLst>
                                            </p:cTn>
                                            <p:tgtEl>
                                              <p:spTgt spid="81"/>
                                            </p:tgtEl>
                                            <p:attrNameLst>
                                              <p:attrName>style.visibility</p:attrName>
                                            </p:attrNameLst>
                                          </p:cBhvr>
                                          <p:to>
                                            <p:strVal val="visible"/>
                                          </p:to>
                                        </p:set>
                                        <p:animEffect transition="in" filter="fade">
                                          <p:cBhvr>
                                            <p:cTn id="102" dur="800"/>
                                            <p:tgtEl>
                                              <p:spTgt spid="81"/>
                                            </p:tgtEl>
                                          </p:cBhvr>
                                        </p:animEffect>
                                        <p:anim calcmode="lin" valueType="num">
                                          <p:cBhvr>
                                            <p:cTn id="103" dur="800" fill="hold"/>
                                            <p:tgtEl>
                                              <p:spTgt spid="81"/>
                                            </p:tgtEl>
                                            <p:attrNameLst>
                                              <p:attrName>ppt_x</p:attrName>
                                            </p:attrNameLst>
                                          </p:cBhvr>
                                          <p:tavLst>
                                            <p:tav tm="0">
                                              <p:val>
                                                <p:strVal val="#ppt_x"/>
                                              </p:val>
                                            </p:tav>
                                            <p:tav tm="100000">
                                              <p:val>
                                                <p:strVal val="#ppt_x"/>
                                              </p:val>
                                            </p:tav>
                                          </p:tavLst>
                                        </p:anim>
                                        <p:anim calcmode="lin" valueType="num">
                                          <p:cBhvr>
                                            <p:cTn id="104" dur="800" fill="hold"/>
                                            <p:tgtEl>
                                              <p:spTgt spid="81"/>
                                            </p:tgtEl>
                                            <p:attrNameLst>
                                              <p:attrName>ppt_y</p:attrName>
                                            </p:attrNameLst>
                                          </p:cBhvr>
                                          <p:tavLst>
                                            <p:tav tm="0">
                                              <p:val>
                                                <p:strVal val="#ppt_y-.1"/>
                                              </p:val>
                                            </p:tav>
                                            <p:tav tm="100000">
                                              <p:val>
                                                <p:strVal val="#ppt_y"/>
                                              </p:val>
                                            </p:tav>
                                          </p:tavLst>
                                        </p:anim>
                                      </p:childTnLst>
                                    </p:cTn>
                                  </p:par>
                                  <p:par>
                                    <p:cTn id="105" presetID="2" presetClass="entr" presetSubtype="8" fill="hold" grpId="0" nodeType="withEffect" p14:presetBounceEnd="36000">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14:bounceEnd="36000">
                                          <p:cBhvr additive="base">
                                            <p:cTn id="107" dur="900" fill="hold"/>
                                            <p:tgtEl>
                                              <p:spTgt spid="36"/>
                                            </p:tgtEl>
                                            <p:attrNameLst>
                                              <p:attrName>ppt_x</p:attrName>
                                            </p:attrNameLst>
                                          </p:cBhvr>
                                          <p:tavLst>
                                            <p:tav tm="0">
                                              <p:val>
                                                <p:strVal val="0-#ppt_w/2"/>
                                              </p:val>
                                            </p:tav>
                                            <p:tav tm="100000">
                                              <p:val>
                                                <p:strVal val="#ppt_x"/>
                                              </p:val>
                                            </p:tav>
                                          </p:tavLst>
                                        </p:anim>
                                        <p:anim calcmode="lin" valueType="num" p14:bounceEnd="36000">
                                          <p:cBhvr additive="base">
                                            <p:cTn id="108" dur="900" fill="hold"/>
                                            <p:tgtEl>
                                              <p:spTgt spid="36"/>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14:presetBounceEnd="36000">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14:bounceEnd="36000">
                                          <p:cBhvr additive="base">
                                            <p:cTn id="111" dur="900" fill="hold"/>
                                            <p:tgtEl>
                                              <p:spTgt spid="37"/>
                                            </p:tgtEl>
                                            <p:attrNameLst>
                                              <p:attrName>ppt_x</p:attrName>
                                            </p:attrNameLst>
                                          </p:cBhvr>
                                          <p:tavLst>
                                            <p:tav tm="0">
                                              <p:val>
                                                <p:strVal val="0-#ppt_w/2"/>
                                              </p:val>
                                            </p:tav>
                                            <p:tav tm="100000">
                                              <p:val>
                                                <p:strVal val="#ppt_x"/>
                                              </p:val>
                                            </p:tav>
                                          </p:tavLst>
                                        </p:anim>
                                        <p:anim calcmode="lin" valueType="num" p14:bounceEnd="36000">
                                          <p:cBhvr additive="base">
                                            <p:cTn id="112" dur="900" fill="hold"/>
                                            <p:tgtEl>
                                              <p:spTgt spid="37"/>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14:presetBounceEnd="36000">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14:bounceEnd="36000">
                                          <p:cBhvr additive="base">
                                            <p:cTn id="115" dur="900" fill="hold"/>
                                            <p:tgtEl>
                                              <p:spTgt spid="38"/>
                                            </p:tgtEl>
                                            <p:attrNameLst>
                                              <p:attrName>ppt_x</p:attrName>
                                            </p:attrNameLst>
                                          </p:cBhvr>
                                          <p:tavLst>
                                            <p:tav tm="0">
                                              <p:val>
                                                <p:strVal val="0-#ppt_w/2"/>
                                              </p:val>
                                            </p:tav>
                                            <p:tav tm="100000">
                                              <p:val>
                                                <p:strVal val="#ppt_x"/>
                                              </p:val>
                                            </p:tav>
                                          </p:tavLst>
                                        </p:anim>
                                        <p:anim calcmode="lin" valueType="num" p14:bounceEnd="36000">
                                          <p:cBhvr additive="base">
                                            <p:cTn id="116" dur="900" fill="hold"/>
                                            <p:tgtEl>
                                              <p:spTgt spid="38"/>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14:presetBounceEnd="36000">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14:bounceEnd="36000">
                                          <p:cBhvr additive="base">
                                            <p:cTn id="119" dur="900" fill="hold"/>
                                            <p:tgtEl>
                                              <p:spTgt spid="39"/>
                                            </p:tgtEl>
                                            <p:attrNameLst>
                                              <p:attrName>ppt_x</p:attrName>
                                            </p:attrNameLst>
                                          </p:cBhvr>
                                          <p:tavLst>
                                            <p:tav tm="0">
                                              <p:val>
                                                <p:strVal val="0-#ppt_w/2"/>
                                              </p:val>
                                            </p:tav>
                                            <p:tav tm="100000">
                                              <p:val>
                                                <p:strVal val="#ppt_x"/>
                                              </p:val>
                                            </p:tav>
                                          </p:tavLst>
                                        </p:anim>
                                        <p:anim calcmode="lin" valueType="num" p14:bounceEnd="36000">
                                          <p:cBhvr additive="base">
                                            <p:cTn id="120" dur="9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1" grpId="0"/>
          <p:bldP spid="45" grpId="0"/>
          <p:bldP spid="47" grpId="0"/>
          <p:bldP spid="64" grpId="0"/>
          <p:bldP spid="66" grpId="0"/>
          <p:bldP spid="68" grpId="0" animBg="1"/>
          <p:bldP spid="69" grpId="0" animBg="1"/>
          <p:bldP spid="74"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36" grpId="0" animBg="1"/>
          <p:bldP spid="37" grpId="0" animBg="1"/>
          <p:bldP spid="38" grpId="0" animBg="1"/>
          <p:bldP spid="39"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1500" fill="hold"/>
                                            <p:tgtEl>
                                              <p:spTgt spid="68"/>
                                            </p:tgtEl>
                                            <p:attrNameLst>
                                              <p:attrName>ppt_x</p:attrName>
                                            </p:attrNameLst>
                                          </p:cBhvr>
                                          <p:tavLst>
                                            <p:tav tm="0">
                                              <p:val>
                                                <p:strVal val="#ppt_x"/>
                                              </p:val>
                                            </p:tav>
                                            <p:tav tm="100000">
                                              <p:val>
                                                <p:strVal val="#ppt_x"/>
                                              </p:val>
                                            </p:tav>
                                          </p:tavLst>
                                        </p:anim>
                                        <p:anim calcmode="lin" valueType="num">
                                          <p:cBhvr additive="base">
                                            <p:cTn id="12" dur="1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1500" fill="hold"/>
                                            <p:tgtEl>
                                              <p:spTgt spid="69"/>
                                            </p:tgtEl>
                                            <p:attrNameLst>
                                              <p:attrName>ppt_x</p:attrName>
                                            </p:attrNameLst>
                                          </p:cBhvr>
                                          <p:tavLst>
                                            <p:tav tm="0">
                                              <p:val>
                                                <p:strVal val="#ppt_x"/>
                                              </p:val>
                                            </p:tav>
                                            <p:tav tm="100000">
                                              <p:val>
                                                <p:strVal val="#ppt_x"/>
                                              </p:val>
                                            </p:tav>
                                          </p:tavLst>
                                        </p:anim>
                                        <p:anim calcmode="lin" valueType="num">
                                          <p:cBhvr additive="base">
                                            <p:cTn id="16" dur="1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40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500" fill="hold"/>
                                            <p:tgtEl>
                                              <p:spTgt spid="74"/>
                                            </p:tgtEl>
                                            <p:attrNameLst>
                                              <p:attrName>ppt_x</p:attrName>
                                            </p:attrNameLst>
                                          </p:cBhvr>
                                          <p:tavLst>
                                            <p:tav tm="0">
                                              <p:val>
                                                <p:strVal val="#ppt_x"/>
                                              </p:val>
                                            </p:tav>
                                            <p:tav tm="100000">
                                              <p:val>
                                                <p:strVal val="#ppt_x"/>
                                              </p:val>
                                            </p:tav>
                                          </p:tavLst>
                                        </p:anim>
                                        <p:anim calcmode="lin" valueType="num">
                                          <p:cBhvr additive="base">
                                            <p:cTn id="20" dur="1500" fill="hold"/>
                                            <p:tgtEl>
                                              <p:spTgt spid="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60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1500" fill="hold"/>
                                            <p:tgtEl>
                                              <p:spTgt spid="75"/>
                                            </p:tgtEl>
                                            <p:attrNameLst>
                                              <p:attrName>ppt_x</p:attrName>
                                            </p:attrNameLst>
                                          </p:cBhvr>
                                          <p:tavLst>
                                            <p:tav tm="0">
                                              <p:val>
                                                <p:strVal val="#ppt_x"/>
                                              </p:val>
                                            </p:tav>
                                            <p:tav tm="100000">
                                              <p:val>
                                                <p:strVal val="#ppt_x"/>
                                              </p:val>
                                            </p:tav>
                                          </p:tavLst>
                                        </p:anim>
                                        <p:anim calcmode="lin" valueType="num">
                                          <p:cBhvr additive="base">
                                            <p:cTn id="24" dur="1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80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1500" fill="hold"/>
                                            <p:tgtEl>
                                              <p:spTgt spid="76"/>
                                            </p:tgtEl>
                                            <p:attrNameLst>
                                              <p:attrName>ppt_x</p:attrName>
                                            </p:attrNameLst>
                                          </p:cBhvr>
                                          <p:tavLst>
                                            <p:tav tm="0">
                                              <p:val>
                                                <p:strVal val="#ppt_x"/>
                                              </p:val>
                                            </p:tav>
                                            <p:tav tm="100000">
                                              <p:val>
                                                <p:strVal val="#ppt_x"/>
                                              </p:val>
                                            </p:tav>
                                          </p:tavLst>
                                        </p:anim>
                                        <p:anim calcmode="lin" valueType="num">
                                          <p:cBhvr additive="base">
                                            <p:cTn id="28" dur="1500" fill="hold"/>
                                            <p:tgtEl>
                                              <p:spTgt spid="76"/>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800"/>
                                            <p:tgtEl>
                                              <p:spTgt spid="82"/>
                                            </p:tgtEl>
                                          </p:cBhvr>
                                        </p:animEffect>
                                        <p:anim calcmode="lin" valueType="num">
                                          <p:cBhvr>
                                            <p:cTn id="33" dur="800" fill="hold"/>
                                            <p:tgtEl>
                                              <p:spTgt spid="82"/>
                                            </p:tgtEl>
                                            <p:attrNameLst>
                                              <p:attrName>ppt_x</p:attrName>
                                            </p:attrNameLst>
                                          </p:cBhvr>
                                          <p:tavLst>
                                            <p:tav tm="0">
                                              <p:val>
                                                <p:strVal val="#ppt_x"/>
                                              </p:val>
                                            </p:tav>
                                            <p:tav tm="100000">
                                              <p:val>
                                                <p:strVal val="#ppt_x"/>
                                              </p:val>
                                            </p:tav>
                                          </p:tavLst>
                                        </p:anim>
                                        <p:anim calcmode="lin" valueType="num">
                                          <p:cBhvr>
                                            <p:cTn id="34" dur="8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800"/>
                                            <p:tgtEl>
                                              <p:spTgt spid="33"/>
                                            </p:tgtEl>
                                          </p:cBhvr>
                                        </p:animEffect>
                                        <p:anim calcmode="lin" valueType="num">
                                          <p:cBhvr>
                                            <p:cTn id="38" dur="800" fill="hold"/>
                                            <p:tgtEl>
                                              <p:spTgt spid="33"/>
                                            </p:tgtEl>
                                            <p:attrNameLst>
                                              <p:attrName>ppt_x</p:attrName>
                                            </p:attrNameLst>
                                          </p:cBhvr>
                                          <p:tavLst>
                                            <p:tav tm="0">
                                              <p:val>
                                                <p:strVal val="#ppt_x"/>
                                              </p:val>
                                            </p:tav>
                                            <p:tav tm="100000">
                                              <p:val>
                                                <p:strVal val="#ppt_x"/>
                                              </p:val>
                                            </p:tav>
                                          </p:tavLst>
                                        </p:anim>
                                        <p:anim calcmode="lin" valueType="num">
                                          <p:cBhvr>
                                            <p:cTn id="39" dur="800" fill="hold"/>
                                            <p:tgtEl>
                                              <p:spTgt spid="3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800"/>
                                            <p:tgtEl>
                                              <p:spTgt spid="77"/>
                                            </p:tgtEl>
                                          </p:cBhvr>
                                        </p:animEffect>
                                        <p:anim calcmode="lin" valueType="num">
                                          <p:cBhvr>
                                            <p:cTn id="43" dur="800" fill="hold"/>
                                            <p:tgtEl>
                                              <p:spTgt spid="77"/>
                                            </p:tgtEl>
                                            <p:attrNameLst>
                                              <p:attrName>ppt_x</p:attrName>
                                            </p:attrNameLst>
                                          </p:cBhvr>
                                          <p:tavLst>
                                            <p:tav tm="0">
                                              <p:val>
                                                <p:strVal val="#ppt_x"/>
                                              </p:val>
                                            </p:tav>
                                            <p:tav tm="100000">
                                              <p:val>
                                                <p:strVal val="#ppt_x"/>
                                              </p:val>
                                            </p:tav>
                                          </p:tavLst>
                                        </p:anim>
                                        <p:anim calcmode="lin" valueType="num">
                                          <p:cBhvr>
                                            <p:cTn id="44" dur="800" fill="hold"/>
                                            <p:tgtEl>
                                              <p:spTgt spid="7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20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800"/>
                                            <p:tgtEl>
                                              <p:spTgt spid="83"/>
                                            </p:tgtEl>
                                          </p:cBhvr>
                                        </p:animEffect>
                                        <p:anim calcmode="lin" valueType="num">
                                          <p:cBhvr>
                                            <p:cTn id="48" dur="800" fill="hold"/>
                                            <p:tgtEl>
                                              <p:spTgt spid="83"/>
                                            </p:tgtEl>
                                            <p:attrNameLst>
                                              <p:attrName>ppt_x</p:attrName>
                                            </p:attrNameLst>
                                          </p:cBhvr>
                                          <p:tavLst>
                                            <p:tav tm="0">
                                              <p:val>
                                                <p:strVal val="#ppt_x"/>
                                              </p:val>
                                            </p:tav>
                                            <p:tav tm="100000">
                                              <p:val>
                                                <p:strVal val="#ppt_x"/>
                                              </p:val>
                                            </p:tav>
                                          </p:tavLst>
                                        </p:anim>
                                        <p:anim calcmode="lin" valueType="num">
                                          <p:cBhvr>
                                            <p:cTn id="49" dur="800" fill="hold"/>
                                            <p:tgtEl>
                                              <p:spTgt spid="8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800"/>
                                            <p:tgtEl>
                                              <p:spTgt spid="64"/>
                                            </p:tgtEl>
                                          </p:cBhvr>
                                        </p:animEffect>
                                        <p:anim calcmode="lin" valueType="num">
                                          <p:cBhvr>
                                            <p:cTn id="53" dur="800" fill="hold"/>
                                            <p:tgtEl>
                                              <p:spTgt spid="64"/>
                                            </p:tgtEl>
                                            <p:attrNameLst>
                                              <p:attrName>ppt_x</p:attrName>
                                            </p:attrNameLst>
                                          </p:cBhvr>
                                          <p:tavLst>
                                            <p:tav tm="0">
                                              <p:val>
                                                <p:strVal val="#ppt_x"/>
                                              </p:val>
                                            </p:tav>
                                            <p:tav tm="100000">
                                              <p:val>
                                                <p:strVal val="#ppt_x"/>
                                              </p:val>
                                            </p:tav>
                                          </p:tavLst>
                                        </p:anim>
                                        <p:anim calcmode="lin" valueType="num">
                                          <p:cBhvr>
                                            <p:cTn id="54" dur="800" fill="hold"/>
                                            <p:tgtEl>
                                              <p:spTgt spid="6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20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800"/>
                                            <p:tgtEl>
                                              <p:spTgt spid="78"/>
                                            </p:tgtEl>
                                          </p:cBhvr>
                                        </p:animEffect>
                                        <p:anim calcmode="lin" valueType="num">
                                          <p:cBhvr>
                                            <p:cTn id="58" dur="800" fill="hold"/>
                                            <p:tgtEl>
                                              <p:spTgt spid="78"/>
                                            </p:tgtEl>
                                            <p:attrNameLst>
                                              <p:attrName>ppt_x</p:attrName>
                                            </p:attrNameLst>
                                          </p:cBhvr>
                                          <p:tavLst>
                                            <p:tav tm="0">
                                              <p:val>
                                                <p:strVal val="#ppt_x"/>
                                              </p:val>
                                            </p:tav>
                                            <p:tav tm="100000">
                                              <p:val>
                                                <p:strVal val="#ppt_x"/>
                                              </p:val>
                                            </p:tav>
                                          </p:tavLst>
                                        </p:anim>
                                        <p:anim calcmode="lin" valueType="num">
                                          <p:cBhvr>
                                            <p:cTn id="59" dur="800" fill="hold"/>
                                            <p:tgtEl>
                                              <p:spTgt spid="78"/>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40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800"/>
                                            <p:tgtEl>
                                              <p:spTgt spid="84"/>
                                            </p:tgtEl>
                                          </p:cBhvr>
                                        </p:animEffect>
                                        <p:anim calcmode="lin" valueType="num">
                                          <p:cBhvr>
                                            <p:cTn id="63" dur="800" fill="hold"/>
                                            <p:tgtEl>
                                              <p:spTgt spid="84"/>
                                            </p:tgtEl>
                                            <p:attrNameLst>
                                              <p:attrName>ppt_x</p:attrName>
                                            </p:attrNameLst>
                                          </p:cBhvr>
                                          <p:tavLst>
                                            <p:tav tm="0">
                                              <p:val>
                                                <p:strVal val="#ppt_x"/>
                                              </p:val>
                                            </p:tav>
                                            <p:tav tm="100000">
                                              <p:val>
                                                <p:strVal val="#ppt_x"/>
                                              </p:val>
                                            </p:tav>
                                          </p:tavLst>
                                        </p:anim>
                                        <p:anim calcmode="lin" valueType="num">
                                          <p:cBhvr>
                                            <p:cTn id="64" dur="800" fill="hold"/>
                                            <p:tgtEl>
                                              <p:spTgt spid="8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40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800"/>
                                            <p:tgtEl>
                                              <p:spTgt spid="41"/>
                                            </p:tgtEl>
                                          </p:cBhvr>
                                        </p:animEffect>
                                        <p:anim calcmode="lin" valueType="num">
                                          <p:cBhvr>
                                            <p:cTn id="68" dur="800" fill="hold"/>
                                            <p:tgtEl>
                                              <p:spTgt spid="41"/>
                                            </p:tgtEl>
                                            <p:attrNameLst>
                                              <p:attrName>ppt_x</p:attrName>
                                            </p:attrNameLst>
                                          </p:cBhvr>
                                          <p:tavLst>
                                            <p:tav tm="0">
                                              <p:val>
                                                <p:strVal val="#ppt_x"/>
                                              </p:val>
                                            </p:tav>
                                            <p:tav tm="100000">
                                              <p:val>
                                                <p:strVal val="#ppt_x"/>
                                              </p:val>
                                            </p:tav>
                                          </p:tavLst>
                                        </p:anim>
                                        <p:anim calcmode="lin" valueType="num">
                                          <p:cBhvr>
                                            <p:cTn id="69" dur="800" fill="hold"/>
                                            <p:tgtEl>
                                              <p:spTgt spid="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40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800"/>
                                            <p:tgtEl>
                                              <p:spTgt spid="79"/>
                                            </p:tgtEl>
                                          </p:cBhvr>
                                        </p:animEffect>
                                        <p:anim calcmode="lin" valueType="num">
                                          <p:cBhvr>
                                            <p:cTn id="73" dur="800" fill="hold"/>
                                            <p:tgtEl>
                                              <p:spTgt spid="79"/>
                                            </p:tgtEl>
                                            <p:attrNameLst>
                                              <p:attrName>ppt_x</p:attrName>
                                            </p:attrNameLst>
                                          </p:cBhvr>
                                          <p:tavLst>
                                            <p:tav tm="0">
                                              <p:val>
                                                <p:strVal val="#ppt_x"/>
                                              </p:val>
                                            </p:tav>
                                            <p:tav tm="100000">
                                              <p:val>
                                                <p:strVal val="#ppt_x"/>
                                              </p:val>
                                            </p:tav>
                                          </p:tavLst>
                                        </p:anim>
                                        <p:anim calcmode="lin" valueType="num">
                                          <p:cBhvr>
                                            <p:cTn id="74" dur="800" fill="hold"/>
                                            <p:tgtEl>
                                              <p:spTgt spid="7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60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800"/>
                                            <p:tgtEl>
                                              <p:spTgt spid="85"/>
                                            </p:tgtEl>
                                          </p:cBhvr>
                                        </p:animEffect>
                                        <p:anim calcmode="lin" valueType="num">
                                          <p:cBhvr>
                                            <p:cTn id="78" dur="800" fill="hold"/>
                                            <p:tgtEl>
                                              <p:spTgt spid="85"/>
                                            </p:tgtEl>
                                            <p:attrNameLst>
                                              <p:attrName>ppt_x</p:attrName>
                                            </p:attrNameLst>
                                          </p:cBhvr>
                                          <p:tavLst>
                                            <p:tav tm="0">
                                              <p:val>
                                                <p:strVal val="#ppt_x"/>
                                              </p:val>
                                            </p:tav>
                                            <p:tav tm="100000">
                                              <p:val>
                                                <p:strVal val="#ppt_x"/>
                                              </p:val>
                                            </p:tav>
                                          </p:tavLst>
                                        </p:anim>
                                        <p:anim calcmode="lin" valueType="num">
                                          <p:cBhvr>
                                            <p:cTn id="79" dur="800" fill="hold"/>
                                            <p:tgtEl>
                                              <p:spTgt spid="8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60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800"/>
                                            <p:tgtEl>
                                              <p:spTgt spid="66"/>
                                            </p:tgtEl>
                                          </p:cBhvr>
                                        </p:animEffect>
                                        <p:anim calcmode="lin" valueType="num">
                                          <p:cBhvr>
                                            <p:cTn id="83" dur="800" fill="hold"/>
                                            <p:tgtEl>
                                              <p:spTgt spid="66"/>
                                            </p:tgtEl>
                                            <p:attrNameLst>
                                              <p:attrName>ppt_x</p:attrName>
                                            </p:attrNameLst>
                                          </p:cBhvr>
                                          <p:tavLst>
                                            <p:tav tm="0">
                                              <p:val>
                                                <p:strVal val="#ppt_x"/>
                                              </p:val>
                                            </p:tav>
                                            <p:tav tm="100000">
                                              <p:val>
                                                <p:strVal val="#ppt_x"/>
                                              </p:val>
                                            </p:tav>
                                          </p:tavLst>
                                        </p:anim>
                                        <p:anim calcmode="lin" valueType="num">
                                          <p:cBhvr>
                                            <p:cTn id="84" dur="800" fill="hold"/>
                                            <p:tgtEl>
                                              <p:spTgt spid="66"/>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60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800"/>
                                            <p:tgtEl>
                                              <p:spTgt spid="80"/>
                                            </p:tgtEl>
                                          </p:cBhvr>
                                        </p:animEffect>
                                        <p:anim calcmode="lin" valueType="num">
                                          <p:cBhvr>
                                            <p:cTn id="88" dur="800" fill="hold"/>
                                            <p:tgtEl>
                                              <p:spTgt spid="80"/>
                                            </p:tgtEl>
                                            <p:attrNameLst>
                                              <p:attrName>ppt_x</p:attrName>
                                            </p:attrNameLst>
                                          </p:cBhvr>
                                          <p:tavLst>
                                            <p:tav tm="0">
                                              <p:val>
                                                <p:strVal val="#ppt_x"/>
                                              </p:val>
                                            </p:tav>
                                            <p:tav tm="100000">
                                              <p:val>
                                                <p:strVal val="#ppt_x"/>
                                              </p:val>
                                            </p:tav>
                                          </p:tavLst>
                                        </p:anim>
                                        <p:anim calcmode="lin" valueType="num">
                                          <p:cBhvr>
                                            <p:cTn id="89" dur="800" fill="hold"/>
                                            <p:tgtEl>
                                              <p:spTgt spid="80"/>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80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800"/>
                                            <p:tgtEl>
                                              <p:spTgt spid="86"/>
                                            </p:tgtEl>
                                          </p:cBhvr>
                                        </p:animEffect>
                                        <p:anim calcmode="lin" valueType="num">
                                          <p:cBhvr>
                                            <p:cTn id="93" dur="800" fill="hold"/>
                                            <p:tgtEl>
                                              <p:spTgt spid="86"/>
                                            </p:tgtEl>
                                            <p:attrNameLst>
                                              <p:attrName>ppt_x</p:attrName>
                                            </p:attrNameLst>
                                          </p:cBhvr>
                                          <p:tavLst>
                                            <p:tav tm="0">
                                              <p:val>
                                                <p:strVal val="#ppt_x"/>
                                              </p:val>
                                            </p:tav>
                                            <p:tav tm="100000">
                                              <p:val>
                                                <p:strVal val="#ppt_x"/>
                                              </p:val>
                                            </p:tav>
                                          </p:tavLst>
                                        </p:anim>
                                        <p:anim calcmode="lin" valueType="num">
                                          <p:cBhvr>
                                            <p:cTn id="94" dur="800" fill="hold"/>
                                            <p:tgtEl>
                                              <p:spTgt spid="8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80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800"/>
                                            <p:tgtEl>
                                              <p:spTgt spid="45"/>
                                            </p:tgtEl>
                                          </p:cBhvr>
                                        </p:animEffect>
                                        <p:anim calcmode="lin" valueType="num">
                                          <p:cBhvr>
                                            <p:cTn id="98" dur="800" fill="hold"/>
                                            <p:tgtEl>
                                              <p:spTgt spid="45"/>
                                            </p:tgtEl>
                                            <p:attrNameLst>
                                              <p:attrName>ppt_x</p:attrName>
                                            </p:attrNameLst>
                                          </p:cBhvr>
                                          <p:tavLst>
                                            <p:tav tm="0">
                                              <p:val>
                                                <p:strVal val="#ppt_x"/>
                                              </p:val>
                                            </p:tav>
                                            <p:tav tm="100000">
                                              <p:val>
                                                <p:strVal val="#ppt_x"/>
                                              </p:val>
                                            </p:tav>
                                          </p:tavLst>
                                        </p:anim>
                                        <p:anim calcmode="lin" valueType="num">
                                          <p:cBhvr>
                                            <p:cTn id="99" dur="800" fill="hold"/>
                                            <p:tgtEl>
                                              <p:spTgt spid="45"/>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800"/>
                                      </p:stCondLst>
                                      <p:childTnLst>
                                        <p:set>
                                          <p:cBhvr>
                                            <p:cTn id="101" dur="1" fill="hold">
                                              <p:stCondLst>
                                                <p:cond delay="0"/>
                                              </p:stCondLst>
                                            </p:cTn>
                                            <p:tgtEl>
                                              <p:spTgt spid="81"/>
                                            </p:tgtEl>
                                            <p:attrNameLst>
                                              <p:attrName>style.visibility</p:attrName>
                                            </p:attrNameLst>
                                          </p:cBhvr>
                                          <p:to>
                                            <p:strVal val="visible"/>
                                          </p:to>
                                        </p:set>
                                        <p:animEffect transition="in" filter="fade">
                                          <p:cBhvr>
                                            <p:cTn id="102" dur="800"/>
                                            <p:tgtEl>
                                              <p:spTgt spid="81"/>
                                            </p:tgtEl>
                                          </p:cBhvr>
                                        </p:animEffect>
                                        <p:anim calcmode="lin" valueType="num">
                                          <p:cBhvr>
                                            <p:cTn id="103" dur="800" fill="hold"/>
                                            <p:tgtEl>
                                              <p:spTgt spid="81"/>
                                            </p:tgtEl>
                                            <p:attrNameLst>
                                              <p:attrName>ppt_x</p:attrName>
                                            </p:attrNameLst>
                                          </p:cBhvr>
                                          <p:tavLst>
                                            <p:tav tm="0">
                                              <p:val>
                                                <p:strVal val="#ppt_x"/>
                                              </p:val>
                                            </p:tav>
                                            <p:tav tm="100000">
                                              <p:val>
                                                <p:strVal val="#ppt_x"/>
                                              </p:val>
                                            </p:tav>
                                          </p:tavLst>
                                        </p:anim>
                                        <p:anim calcmode="lin" valueType="num">
                                          <p:cBhvr>
                                            <p:cTn id="104" dur="800" fill="hold"/>
                                            <p:tgtEl>
                                              <p:spTgt spid="81"/>
                                            </p:tgtEl>
                                            <p:attrNameLst>
                                              <p:attrName>ppt_y</p:attrName>
                                            </p:attrNameLst>
                                          </p:cBhvr>
                                          <p:tavLst>
                                            <p:tav tm="0">
                                              <p:val>
                                                <p:strVal val="#ppt_y-.1"/>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900" fill="hold"/>
                                            <p:tgtEl>
                                              <p:spTgt spid="36"/>
                                            </p:tgtEl>
                                            <p:attrNameLst>
                                              <p:attrName>ppt_x</p:attrName>
                                            </p:attrNameLst>
                                          </p:cBhvr>
                                          <p:tavLst>
                                            <p:tav tm="0">
                                              <p:val>
                                                <p:strVal val="0-#ppt_w/2"/>
                                              </p:val>
                                            </p:tav>
                                            <p:tav tm="100000">
                                              <p:val>
                                                <p:strVal val="#ppt_x"/>
                                              </p:val>
                                            </p:tav>
                                          </p:tavLst>
                                        </p:anim>
                                        <p:anim calcmode="lin" valueType="num">
                                          <p:cBhvr additive="base">
                                            <p:cTn id="108" dur="900" fill="hold"/>
                                            <p:tgtEl>
                                              <p:spTgt spid="36"/>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900" fill="hold"/>
                                            <p:tgtEl>
                                              <p:spTgt spid="37"/>
                                            </p:tgtEl>
                                            <p:attrNameLst>
                                              <p:attrName>ppt_x</p:attrName>
                                            </p:attrNameLst>
                                          </p:cBhvr>
                                          <p:tavLst>
                                            <p:tav tm="0">
                                              <p:val>
                                                <p:strVal val="0-#ppt_w/2"/>
                                              </p:val>
                                            </p:tav>
                                            <p:tav tm="100000">
                                              <p:val>
                                                <p:strVal val="#ppt_x"/>
                                              </p:val>
                                            </p:tav>
                                          </p:tavLst>
                                        </p:anim>
                                        <p:anim calcmode="lin" valueType="num">
                                          <p:cBhvr additive="base">
                                            <p:cTn id="112" dur="900" fill="hold"/>
                                            <p:tgtEl>
                                              <p:spTgt spid="37"/>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900" fill="hold"/>
                                            <p:tgtEl>
                                              <p:spTgt spid="38"/>
                                            </p:tgtEl>
                                            <p:attrNameLst>
                                              <p:attrName>ppt_x</p:attrName>
                                            </p:attrNameLst>
                                          </p:cBhvr>
                                          <p:tavLst>
                                            <p:tav tm="0">
                                              <p:val>
                                                <p:strVal val="0-#ppt_w/2"/>
                                              </p:val>
                                            </p:tav>
                                            <p:tav tm="100000">
                                              <p:val>
                                                <p:strVal val="#ppt_x"/>
                                              </p:val>
                                            </p:tav>
                                          </p:tavLst>
                                        </p:anim>
                                        <p:anim calcmode="lin" valueType="num">
                                          <p:cBhvr additive="base">
                                            <p:cTn id="116" dur="900" fill="hold"/>
                                            <p:tgtEl>
                                              <p:spTgt spid="38"/>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900" fill="hold"/>
                                            <p:tgtEl>
                                              <p:spTgt spid="39"/>
                                            </p:tgtEl>
                                            <p:attrNameLst>
                                              <p:attrName>ppt_x</p:attrName>
                                            </p:attrNameLst>
                                          </p:cBhvr>
                                          <p:tavLst>
                                            <p:tav tm="0">
                                              <p:val>
                                                <p:strVal val="0-#ppt_w/2"/>
                                              </p:val>
                                            </p:tav>
                                            <p:tav tm="100000">
                                              <p:val>
                                                <p:strVal val="#ppt_x"/>
                                              </p:val>
                                            </p:tav>
                                          </p:tavLst>
                                        </p:anim>
                                        <p:anim calcmode="lin" valueType="num">
                                          <p:cBhvr additive="base">
                                            <p:cTn id="120" dur="9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1" grpId="0"/>
          <p:bldP spid="45" grpId="0"/>
          <p:bldP spid="47" grpId="0"/>
          <p:bldP spid="64" grpId="0"/>
          <p:bldP spid="66" grpId="0"/>
          <p:bldP spid="68" grpId="0" animBg="1"/>
          <p:bldP spid="69" grpId="0" animBg="1"/>
          <p:bldP spid="74" grpId="0" animBg="1"/>
          <p:bldP spid="75" grpId="0" animBg="1"/>
          <p:bldP spid="76" grpId="0" animBg="1"/>
          <p:bldP spid="77" grpId="0" animBg="1"/>
          <p:bldP spid="78" grpId="0" animBg="1"/>
          <p:bldP spid="79" grpId="0" animBg="1"/>
          <p:bldP spid="80" grpId="0" animBg="1"/>
          <p:bldP spid="81" grpId="0" animBg="1"/>
          <p:bldP spid="82" grpId="0"/>
          <p:bldP spid="83" grpId="0"/>
          <p:bldP spid="84" grpId="0"/>
          <p:bldP spid="85" grpId="0"/>
          <p:bldP spid="86" grpId="0"/>
          <p:bldP spid="36" grpId="0" animBg="1"/>
          <p:bldP spid="37" grpId="0" animBg="1"/>
          <p:bldP spid="38" grpId="0" animBg="1"/>
          <p:bldP spid="3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635000"/>
            <a:ext cx="38667637" cy="553998"/>
          </a:xfrm>
          <a:prstGeom prst="rect">
            <a:avLst/>
          </a:prstGeom>
          <a:noFill/>
        </p:spPr>
        <p:txBody>
          <a:bodyPr vert="horz" wrap="none" lIns="0" tIns="0" rIns="0" bIns="0" rtlCol="0">
            <a:spAutoFit/>
          </a:bodyPr>
          <a:lstStyle/>
          <a:p>
            <a:r>
              <a:rPr lang="zh-CN" altLang="en-US" b="1" smtClean="0">
                <a:solidFill>
                  <a:schemeClr val="accent6"/>
                </a:solidFill>
                <a:latin typeface="微软雅黑" panose="020B0503020204020204" pitchFamily="34" charset="-122"/>
                <a:ea typeface="微软雅黑" panose="020B0503020204020204" pitchFamily="34" charset="-122"/>
              </a:rPr>
              <a:t>默地呆在一个角落里，寂寞又孤独。真正宽容的人，他们的心灵之窗是面对阳光的，是开着的；他们不懂得生气，不懂得发怒，也许这是宽容在作怪吧！康德说过：</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生气，是拿别人的错误来惩罚自己。</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你还要一直惩罚自己吗？让我们寻找宽容吧！要敞开心扉，全身心的释怀，打开心灵之窗。当阳光射进去的一刹那，也许就是</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宽容使者</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来临的时候吧！</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寻找雷锋的足迹作文</a:t>
            </a:r>
            <a:r>
              <a:rPr lang="en-US" altLang="zh-CN" b="1" smtClean="0">
                <a:solidFill>
                  <a:schemeClr val="accent6"/>
                </a:solidFill>
                <a:latin typeface="微软雅黑" panose="020B0503020204020204" pitchFamily="34" charset="-122"/>
                <a:ea typeface="微软雅黑" panose="020B0503020204020204" pitchFamily="34" charset="-122"/>
              </a:rPr>
              <a:t>700</a:t>
            </a:r>
            <a:r>
              <a:rPr lang="zh-CN" altLang="en-US" b="1" smtClean="0">
                <a:solidFill>
                  <a:schemeClr val="accent6"/>
                </a:solidFill>
                <a:latin typeface="微软雅黑" panose="020B0503020204020204" pitchFamily="34" charset="-122"/>
                <a:ea typeface="微软雅黑" panose="020B0503020204020204" pitchFamily="34" charset="-122"/>
              </a:rPr>
              <a:t>字</a:t>
            </a:r>
            <a:endParaRPr lang="zh-CN" altLang="en-US" b="1" smtClean="0">
              <a:solidFill>
                <a:schemeClr val="accent6"/>
              </a:solidFill>
              <a:latin typeface="微软雅黑" panose="020B0503020204020204" pitchFamily="34" charset="-122"/>
              <a:ea typeface="微软雅黑" panose="020B0503020204020204" pitchFamily="34" charset="-122"/>
            </a:endParaRPr>
          </a:p>
          <a:p>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沿着长长的小溪寻找雷锋的足迹，雷锋叔叔你在哪里</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子，冒着蒙蒙的细雨。瞧，那泥泞路上的脚窝，就是他留下的足迹</a:t>
            </a:r>
            <a:r>
              <a:rPr lang="en-US" altLang="zh-CN" b="1" smtClean="0">
                <a:solidFill>
                  <a:schemeClr val="accent6"/>
                </a:solidFill>
                <a:latin typeface="微软雅黑" panose="020B0503020204020204" pitchFamily="34" charset="-122"/>
                <a:ea typeface="微软雅黑" panose="020B0503020204020204" pitchFamily="34" charset="-122"/>
              </a:rPr>
              <a:t>;;;</a:t>
            </a:r>
            <a:r>
              <a:rPr lang="zh-CN" altLang="en-US" b="1" smtClean="0">
                <a:solidFill>
                  <a:schemeClr val="accent6"/>
                </a:solidFill>
                <a:latin typeface="微软雅黑" panose="020B0503020204020204" pitchFamily="34" charset="-122"/>
                <a:ea typeface="微软雅黑" panose="020B0503020204020204" pitchFamily="34" charset="-122"/>
              </a:rPr>
              <a:t>每当我听到这些话语，心里总会涌起层层涟漪。雷锋叔叔啊！您是我们亿万中国人学习的楷模。作为一名中华少年，我一定会努力寻找您的足迹，做最好的自己。雷锋叔</a:t>
            </a:r>
            <a:endParaRPr lang="zh-CN" altLang="en-US" b="1" dirty="0" smtClean="0">
              <a:solidFill>
                <a:schemeClr val="accent6"/>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0" y="30112"/>
            <a:ext cx="12192000" cy="6858001"/>
          </a:xfrm>
          <a:prstGeom prst="rect">
            <a:avLst/>
          </a:prstGeom>
          <a:solidFill>
            <a:srgbClr val="F9F9F9"/>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管理后台 管理后台主要是公司内部人员使用的系统,保证了公司内部业务的正常运行。 系统管理 这个模块属于公司内部比较高的权限,包括了后台账号的开通、权限的分配、操作日志的管理、登录的ip限制等功能。</a:t>
            </a:r>
            <a:endParaRPr kumimoji="0"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矩形 1"/>
          <p:cNvSpPr/>
          <p:nvPr/>
        </p:nvSpPr>
        <p:spPr>
          <a:xfrm>
            <a:off x="11136561" y="4377022"/>
            <a:ext cx="1055440" cy="2055423"/>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p:cNvSpPr>
            <a:spLocks noGrp="1"/>
          </p:cNvSpPr>
          <p:nvPr>
            <p:ph type="title"/>
          </p:nvPr>
        </p:nvSpPr>
        <p:spPr/>
        <p:txBody>
          <a:bodyPr/>
          <a:lstStyle/>
          <a:p>
            <a:r>
              <a:rPr lang="zh-CN" altLang="en-US" dirty="0"/>
              <a:t>公司简介</a:t>
            </a:r>
            <a:endParaRPr lang="zh-CN" altLang="en-US" dirty="0"/>
          </a:p>
        </p:txBody>
      </p:sp>
      <p:sp>
        <p:nvSpPr>
          <p:cNvPr id="29" name="TextBox 19"/>
          <p:cNvSpPr txBox="1"/>
          <p:nvPr/>
        </p:nvSpPr>
        <p:spPr>
          <a:xfrm>
            <a:off x="703097" y="4795447"/>
            <a:ext cx="7193103" cy="276860"/>
          </a:xfrm>
          <a:prstGeom prst="rect">
            <a:avLst/>
          </a:prstGeom>
          <a:noFill/>
        </p:spPr>
        <p:txBody>
          <a:bodyPr wrap="square" lIns="0" tIns="0" rIns="0" bIns="0" rtlCol="0">
            <a:spAutoFit/>
          </a:bodyPr>
          <a:lstStyle/>
          <a:p>
            <a:pPr algn="just">
              <a:lnSpc>
                <a:spcPct val="120000"/>
              </a:lnSpc>
            </a:pP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1283015" y="4377023"/>
            <a:ext cx="213660" cy="205542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9"/>
          <p:cNvSpPr txBox="1"/>
          <p:nvPr/>
        </p:nvSpPr>
        <p:spPr>
          <a:xfrm>
            <a:off x="5600329" y="2905188"/>
            <a:ext cx="5904656" cy="276860"/>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nSpc>
                <a:spcPct val="120000"/>
              </a:lnSpc>
            </a:pPr>
            <a:endParaRPr lang="zh-CN" altLang="en-US" sz="1500" dirty="0"/>
          </a:p>
        </p:txBody>
      </p:sp>
      <p:sp>
        <p:nvSpPr>
          <p:cNvPr id="17" name="TextBox 19"/>
          <p:cNvSpPr txBox="1"/>
          <p:nvPr/>
        </p:nvSpPr>
        <p:spPr>
          <a:xfrm>
            <a:off x="5600329" y="1851418"/>
            <a:ext cx="5904656" cy="276860"/>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nSpc>
                <a:spcPct val="120000"/>
              </a:lnSpc>
            </a:pPr>
            <a:endParaRPr lang="zh-CN" altLang="en-US" sz="1500" dirty="0"/>
          </a:p>
        </p:txBody>
      </p:sp>
      <p:sp>
        <p:nvSpPr>
          <p:cNvPr id="11" name="任意多边形 10"/>
          <p:cNvSpPr/>
          <p:nvPr/>
        </p:nvSpPr>
        <p:spPr>
          <a:xfrm>
            <a:off x="0" y="2"/>
            <a:ext cx="12192002" cy="859621"/>
          </a:xfrm>
          <a:custGeom>
            <a:avLst/>
            <a:gdLst>
              <a:gd name="connsiteX0" fmla="*/ 0 w 12192002"/>
              <a:gd name="connsiteY0" fmla="*/ 0 h 859621"/>
              <a:gd name="connsiteX1" fmla="*/ 12192002 w 12192002"/>
              <a:gd name="connsiteY1" fmla="*/ 0 h 859621"/>
              <a:gd name="connsiteX2" fmla="*/ 12192002 w 12192002"/>
              <a:gd name="connsiteY2" fmla="*/ 859621 h 859621"/>
              <a:gd name="connsiteX3" fmla="*/ 0 w 12192002"/>
              <a:gd name="connsiteY3" fmla="*/ 859621 h 859621"/>
            </a:gdLst>
            <a:ahLst/>
            <a:cxnLst>
              <a:cxn ang="0">
                <a:pos x="connsiteX0" y="connsiteY0"/>
              </a:cxn>
              <a:cxn ang="0">
                <a:pos x="connsiteX1" y="connsiteY1"/>
              </a:cxn>
              <a:cxn ang="0">
                <a:pos x="connsiteX2" y="connsiteY2"/>
              </a:cxn>
              <a:cxn ang="0">
                <a:pos x="connsiteX3" y="connsiteY3"/>
              </a:cxn>
            </a:cxnLst>
            <a:rect l="l" t="t" r="r" b="b"/>
            <a:pathLst>
              <a:path w="12192002" h="859621">
                <a:moveTo>
                  <a:pt x="0" y="0"/>
                </a:moveTo>
                <a:lnTo>
                  <a:pt x="12192002" y="0"/>
                </a:lnTo>
                <a:lnTo>
                  <a:pt x="12192002" y="859621"/>
                </a:lnTo>
                <a:lnTo>
                  <a:pt x="0" y="859621"/>
                </a:lnTo>
                <a:close/>
              </a:path>
            </a:pathLst>
          </a:cu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a:t>01 </a:t>
            </a:r>
            <a:r>
              <a:rPr lang="zh-CN" altLang="en-US" sz="4400"/>
              <a:t>项目背景</a:t>
            </a:r>
            <a:endParaRPr lang="zh-CN" altLang="en-US" sz="4400"/>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wipe(left)">
                                      <p:cBhvr>
                                        <p:cTn id="15" dur="500"/>
                                        <p:tgtEl>
                                          <p:spTgt spid="17">
                                            <p:txEl>
                                              <p:pRg st="0" end="0"/>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Effect transition="in" filter="wipe(left)">
                                      <p:cBhvr>
                                        <p:cTn id="2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build="p"/>
      <p:bldP spid="16" grpId="0" animBg="1"/>
      <p:bldP spid="13" grpId="0" build="p"/>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登录页面展示</a:t>
            </a:r>
            <a:endParaRPr lang="zh-CN" altLang="en-US"/>
          </a:p>
        </p:txBody>
      </p:sp>
      <p:sp>
        <p:nvSpPr>
          <p:cNvPr id="8" name="文本框 7"/>
          <p:cNvSpPr txBox="1"/>
          <p:nvPr/>
        </p:nvSpPr>
        <p:spPr>
          <a:xfrm>
            <a:off x="479425" y="1628775"/>
            <a:ext cx="10066020" cy="1102360"/>
          </a:xfrm>
          <a:prstGeom prst="rect">
            <a:avLst/>
          </a:prstGeom>
          <a:noFill/>
        </p:spPr>
        <p:txBody>
          <a:bodyPr wrap="square" lIns="0" tIns="0" rIns="0" bIns="0" rtlCol="0">
            <a:noAutofit/>
          </a:bodyPr>
          <a:p>
            <a:r>
              <a:rPr lang="zh-CN" altLang="en-US" sz="2400" b="1" dirty="0" smtClean="0">
                <a:solidFill>
                  <a:schemeClr val="accent1"/>
                </a:solidFill>
                <a:latin typeface="微软雅黑" panose="020B0503020204020204" pitchFamily="34" charset="-122"/>
                <a:ea typeface="微软雅黑" panose="020B0503020204020204" pitchFamily="34" charset="-122"/>
              </a:rPr>
              <a:t>在登录页面我们主要采用</a:t>
            </a:r>
            <a:r>
              <a:rPr lang="en-US" altLang="zh-CN" sz="2400" b="1" dirty="0" smtClean="0">
                <a:solidFill>
                  <a:schemeClr val="accent1"/>
                </a:solidFill>
                <a:latin typeface="微软雅黑" panose="020B0503020204020204" pitchFamily="34" charset="-122"/>
                <a:ea typeface="微软雅黑" panose="020B0503020204020204" pitchFamily="34" charset="-122"/>
              </a:rPr>
              <a:t>UI</a:t>
            </a:r>
            <a:r>
              <a:rPr lang="zh-CN" altLang="en-US" sz="2400" b="1" dirty="0" smtClean="0">
                <a:solidFill>
                  <a:schemeClr val="accent1"/>
                </a:solidFill>
                <a:latin typeface="微软雅黑" panose="020B0503020204020204" pitchFamily="34" charset="-122"/>
                <a:ea typeface="微软雅黑" panose="020B0503020204020204" pitchFamily="34" charset="-122"/>
              </a:rPr>
              <a:t>组件库的</a:t>
            </a:r>
            <a:r>
              <a:rPr lang="en-US" altLang="zh-CN" sz="2400" b="1" dirty="0" smtClean="0">
                <a:solidFill>
                  <a:schemeClr val="accent1"/>
                </a:solidFill>
                <a:latin typeface="微软雅黑" panose="020B0503020204020204" pitchFamily="34" charset="-122"/>
                <a:ea typeface="微软雅黑" panose="020B0503020204020204" pitchFamily="34" charset="-122"/>
              </a:rPr>
              <a:t>form</a:t>
            </a:r>
            <a:r>
              <a:rPr lang="zh-CN" altLang="en-US" sz="2400" b="1" dirty="0" smtClean="0">
                <a:solidFill>
                  <a:schemeClr val="accent1"/>
                </a:solidFill>
                <a:latin typeface="微软雅黑" panose="020B0503020204020204" pitchFamily="34" charset="-122"/>
                <a:ea typeface="微软雅黑" panose="020B0503020204020204" pitchFamily="34" charset="-122"/>
              </a:rPr>
              <a:t>表单以及两个按钮</a:t>
            </a:r>
            <a:endParaRPr lang="zh-CN" altLang="en-US" sz="2400" b="1"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2" name="副标题 11"/>
          <p:cNvSpPr>
            <a:spLocks noGrp="1"/>
          </p:cNvSpPr>
          <p:nvPr>
            <p:ph type="subTitle" idx="1"/>
          </p:nvPr>
        </p:nvSpPr>
        <p:spPr>
          <a:xfrm>
            <a:off x="1828800" y="124460"/>
            <a:ext cx="8534400" cy="1086485"/>
          </a:xfrm>
        </p:spPr>
        <p:txBody>
          <a:bodyPr/>
          <a:p>
            <a:r>
              <a:rPr lang="en-US" altLang="zh-CN"/>
              <a:t>02 </a:t>
            </a:r>
            <a:r>
              <a:rPr lang="zh-CN" altLang="en-US"/>
              <a:t>项目介绍</a:t>
            </a:r>
            <a:endParaRPr lang="zh-CN" altLang="en-US"/>
          </a:p>
        </p:txBody>
      </p:sp>
      <p:sp>
        <p:nvSpPr>
          <p:cNvPr id="7" name="椭圆 6"/>
          <p:cNvSpPr/>
          <p:nvPr/>
        </p:nvSpPr>
        <p:spPr>
          <a:xfrm>
            <a:off x="1265555" y="981075"/>
            <a:ext cx="1570355" cy="869950"/>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用户管理</a:t>
            </a:r>
            <a:endParaRPr lang="zh-CN" altLang="en-US"/>
          </a:p>
        </p:txBody>
      </p:sp>
      <p:sp>
        <p:nvSpPr>
          <p:cNvPr id="33" name="椭圆 32"/>
          <p:cNvSpPr/>
          <p:nvPr/>
        </p:nvSpPr>
        <p:spPr>
          <a:xfrm>
            <a:off x="1271270" y="1988820"/>
            <a:ext cx="1703070" cy="89789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权限管理</a:t>
            </a:r>
            <a:endParaRPr lang="zh-CN" altLang="en-US"/>
          </a:p>
        </p:txBody>
      </p:sp>
      <p:sp>
        <p:nvSpPr>
          <p:cNvPr id="34" name="椭圆 33"/>
          <p:cNvSpPr/>
          <p:nvPr/>
        </p:nvSpPr>
        <p:spPr>
          <a:xfrm>
            <a:off x="1274445" y="2955290"/>
            <a:ext cx="1564640" cy="972820"/>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商品管理</a:t>
            </a:r>
            <a:endParaRPr lang="zh-CN" altLang="en-US"/>
          </a:p>
        </p:txBody>
      </p:sp>
      <p:sp>
        <p:nvSpPr>
          <p:cNvPr id="35" name="椭圆 34"/>
          <p:cNvSpPr/>
          <p:nvPr/>
        </p:nvSpPr>
        <p:spPr>
          <a:xfrm>
            <a:off x="1274445" y="4005580"/>
            <a:ext cx="1567815" cy="991870"/>
          </a:xfrm>
          <a:prstGeom prst="ellipse">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订单管理</a:t>
            </a:r>
            <a:endParaRPr lang="zh-CN" altLang="en-US"/>
          </a:p>
        </p:txBody>
      </p:sp>
      <p:sp>
        <p:nvSpPr>
          <p:cNvPr id="37" name="TextBox 2"/>
          <p:cNvSpPr txBox="1"/>
          <p:nvPr/>
        </p:nvSpPr>
        <p:spPr>
          <a:xfrm>
            <a:off x="3563620" y="2009140"/>
            <a:ext cx="7485380" cy="1070610"/>
          </a:xfrm>
          <a:prstGeom prst="rect">
            <a:avLst/>
          </a:prstGeom>
          <a:noFill/>
        </p:spPr>
        <p:txBody>
          <a:bodyPr wrap="square" lIns="0" tIns="0" rIns="0" bIns="0" rtlCol="0">
            <a:noAutofit/>
          </a:bodyPr>
          <a:lstStyle/>
          <a:p>
            <a:pPr algn="just">
              <a:lnSpc>
                <a:spcPts val="2000"/>
              </a:lnSpc>
              <a:spcBef>
                <a:spcPts val="1200"/>
              </a:spcBef>
            </a:pPr>
            <a:r>
              <a:rPr lang="en-US" altLang="zh-CN" sz="1600" b="1" dirty="0">
                <a:solidFill>
                  <a:schemeClr val="accent1"/>
                </a:solidFill>
                <a:latin typeface="微软雅黑" panose="020B0503020204020204" pitchFamily="34" charset="-122"/>
                <a:ea typeface="微软雅黑" panose="020B0503020204020204" pitchFamily="34" charset="-122"/>
              </a:rPr>
              <a:t>       </a:t>
            </a:r>
            <a:r>
              <a:rPr lang="zh-CN" altLang="en-US" sz="1600" b="1" dirty="0">
                <a:solidFill>
                  <a:schemeClr val="accent1"/>
                </a:solidFill>
                <a:latin typeface="微软雅黑" panose="020B0503020204020204" pitchFamily="34" charset="-122"/>
                <a:ea typeface="微软雅黑" panose="020B0503020204020204" pitchFamily="34" charset="-122"/>
              </a:rPr>
              <a:t>这个模块属于公司内部比较高的权限，包括了后台账号的开通、权限的分配等功能。因为牵涉到一些安全相关的功能，所以一般只有管理员才或者系统管理员等少数人员才会拥有这些权限</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8" name="TextBox 33"/>
          <p:cNvSpPr>
            <a:spLocks noChangeArrowheads="1"/>
          </p:cNvSpPr>
          <p:nvPr/>
        </p:nvSpPr>
        <p:spPr bwMode="auto">
          <a:xfrm>
            <a:off x="4863631" y="1632310"/>
            <a:ext cx="930518" cy="459890"/>
          </a:xfrm>
          <a:prstGeom prst="rect">
            <a:avLst/>
          </a:prstGeom>
          <a:noFill/>
          <a:ln w="9525">
            <a:noFill/>
            <a:miter lim="800000"/>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1" name="TextBox 33"/>
          <p:cNvSpPr>
            <a:spLocks noChangeArrowheads="1"/>
          </p:cNvSpPr>
          <p:nvPr/>
        </p:nvSpPr>
        <p:spPr bwMode="auto">
          <a:xfrm>
            <a:off x="4797730" y="2896487"/>
            <a:ext cx="1062320" cy="459890"/>
          </a:xfrm>
          <a:prstGeom prst="rect">
            <a:avLst/>
          </a:prstGeom>
          <a:noFill/>
          <a:ln w="9525">
            <a:noFill/>
            <a:miter lim="800000"/>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TextBox 33"/>
          <p:cNvSpPr>
            <a:spLocks noChangeArrowheads="1"/>
          </p:cNvSpPr>
          <p:nvPr/>
        </p:nvSpPr>
        <p:spPr bwMode="auto">
          <a:xfrm>
            <a:off x="4726383" y="5667964"/>
            <a:ext cx="1205014" cy="328494"/>
          </a:xfrm>
          <a:prstGeom prst="rect">
            <a:avLst/>
          </a:prstGeom>
          <a:noFill/>
          <a:ln w="9525">
            <a:noFill/>
            <a:miter lim="800000"/>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1" name="TextBox 33"/>
          <p:cNvSpPr>
            <a:spLocks noChangeArrowheads="1"/>
          </p:cNvSpPr>
          <p:nvPr/>
        </p:nvSpPr>
        <p:spPr bwMode="auto">
          <a:xfrm>
            <a:off x="3382010" y="4231640"/>
            <a:ext cx="7546975" cy="645795"/>
          </a:xfrm>
          <a:prstGeom prst="rect">
            <a:avLst/>
          </a:prstGeom>
          <a:noFill/>
          <a:ln w="9525">
            <a:noFill/>
            <a:miter lim="800000"/>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smtClean="0">
                <a:solidFill>
                  <a:schemeClr val="accent1"/>
                </a:solidFill>
                <a:latin typeface="微软雅黑" panose="020B0503020204020204" pitchFamily="34" charset="-122"/>
                <a:ea typeface="微软雅黑" panose="020B0503020204020204" pitchFamily="34" charset="-122"/>
                <a:sym typeface="+mn-ea"/>
              </a:rPr>
              <a:t>   </a:t>
            </a:r>
            <a:r>
              <a:rPr lang="zh-CN" altLang="en-US" sz="1600" b="1" dirty="0" smtClean="0">
                <a:solidFill>
                  <a:schemeClr val="accent1"/>
                </a:solidFill>
                <a:latin typeface="微软雅黑" panose="020B0503020204020204" pitchFamily="34" charset="-122"/>
                <a:ea typeface="微软雅黑" panose="020B0503020204020204" pitchFamily="34" charset="-122"/>
                <a:sym typeface="+mn-ea"/>
              </a:rPr>
              <a:t>这一块现在越来越受到企业的重视，因为他与企业成本，用户体验（拆合单、发货时效）直接相关</a:t>
            </a:r>
            <a:endParaRPr lang="zh-CN" altLang="en-US" sz="1600" b="1" dirty="0" smtClean="0">
              <a:solidFill>
                <a:schemeClr val="accent1"/>
              </a:solidFill>
              <a:latin typeface="微软雅黑" panose="020B0503020204020204" pitchFamily="34" charset="-122"/>
              <a:ea typeface="微软雅黑" panose="020B0503020204020204" pitchFamily="34" charset="-122"/>
            </a:endParaRPr>
          </a:p>
          <a:p>
            <a:pPr algn="ctr"/>
            <a:endParaRPr lang="zh-CN" altLang="en-US" sz="1600" b="1" dirty="0" smtClean="0">
              <a:solidFill>
                <a:schemeClr val="accent1"/>
              </a:solidFill>
              <a:latin typeface="微软雅黑" panose="020B0503020204020204" pitchFamily="34" charset="-122"/>
              <a:ea typeface="微软雅黑" panose="020B0503020204020204" pitchFamily="34" charset="-122"/>
            </a:endParaRPr>
          </a:p>
        </p:txBody>
      </p:sp>
      <p:sp>
        <p:nvSpPr>
          <p:cNvPr id="18" name="TextBox 2"/>
          <p:cNvSpPr txBox="1"/>
          <p:nvPr/>
        </p:nvSpPr>
        <p:spPr>
          <a:xfrm>
            <a:off x="6191696" y="3181919"/>
            <a:ext cx="5304979" cy="255905"/>
          </a:xfrm>
          <a:prstGeom prst="rect">
            <a:avLst/>
          </a:prstGeom>
          <a:noFill/>
        </p:spPr>
        <p:txBody>
          <a:bodyPr wrap="square" lIns="0" tIns="0" rIns="0" bIns="0" rtlCol="0">
            <a:spAutoFit/>
          </a:bodyPr>
          <a:lstStyle/>
          <a:p>
            <a:pPr algn="just">
              <a:lnSpc>
                <a:spcPts val="2000"/>
              </a:lnSpc>
              <a:spcBef>
                <a:spcPts val="1800"/>
              </a:spcBef>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938905" y="1268730"/>
            <a:ext cx="6737985" cy="245745"/>
          </a:xfrm>
          <a:prstGeom prst="rect">
            <a:avLst/>
          </a:prstGeom>
          <a:noFill/>
        </p:spPr>
        <p:txBody>
          <a:bodyPr wrap="square" lIns="0" tIns="0" rIns="0" bIns="0" rtlCol="0">
            <a:spAutoFit/>
          </a:bodyPr>
          <a:p>
            <a:r>
              <a:rPr lang="zh-CN" altLang="en-US" sz="1600" b="1" dirty="0" smtClean="0">
                <a:solidFill>
                  <a:schemeClr val="accent1"/>
                </a:solidFill>
                <a:latin typeface="微软雅黑" panose="020B0503020204020204" pitchFamily="34" charset="-122"/>
                <a:ea typeface="微软雅黑" panose="020B0503020204020204" pitchFamily="34" charset="-122"/>
              </a:rPr>
              <a:t>这里对电商后台，通过对用户数据或添加用户收集并给用户分配角色的</a:t>
            </a:r>
            <a:r>
              <a:rPr lang="zh-CN" altLang="en-US" sz="1600" b="1" dirty="0" smtClean="0">
                <a:solidFill>
                  <a:schemeClr val="accent6"/>
                </a:solidFill>
                <a:latin typeface="微软雅黑" panose="020B0503020204020204" pitchFamily="34" charset="-122"/>
                <a:ea typeface="微软雅黑" panose="020B0503020204020204" pitchFamily="34" charset="-122"/>
              </a:rPr>
              <a:t>、</a:t>
            </a:r>
            <a:endParaRPr lang="zh-CN" altLang="en-US" sz="1600" b="1" dirty="0" smtClean="0">
              <a:solidFill>
                <a:schemeClr val="accent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3503930" y="3181985"/>
            <a:ext cx="7425690" cy="746125"/>
          </a:xfrm>
          <a:prstGeom prst="rect">
            <a:avLst/>
          </a:prstGeom>
          <a:noFill/>
        </p:spPr>
        <p:txBody>
          <a:bodyPr wrap="square" lIns="0" tIns="0" rIns="0" bIns="0" rtlCol="0">
            <a:noAutofit/>
          </a:bodyPr>
          <a:p>
            <a:r>
              <a:rPr lang="zh-CN" altLang="en-US" sz="1600" b="1" dirty="0" smtClean="0">
                <a:solidFill>
                  <a:schemeClr val="accent1"/>
                </a:solidFill>
                <a:latin typeface="微软雅黑" panose="020B0503020204020204" pitchFamily="34" charset="-122"/>
                <a:ea typeface="微软雅黑" panose="020B0503020204020204" pitchFamily="34" charset="-122"/>
              </a:rPr>
              <a:t>从商品基本信息，到来源，处理、售卖都属于这个模块。商品基本信息主要根据企业业务和需要，比如商品分类、品牌等等会有很多字段；商品来源的，</a:t>
            </a:r>
            <a:endParaRPr lang="zh-CN" altLang="en-US" sz="1600" b="1" dirty="0" smtClean="0">
              <a:solidFill>
                <a:schemeClr val="accent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503930" y="5105400"/>
            <a:ext cx="7334250" cy="1062355"/>
          </a:xfrm>
          <a:prstGeom prst="rect">
            <a:avLst/>
          </a:prstGeom>
          <a:noFill/>
        </p:spPr>
        <p:txBody>
          <a:bodyPr wrap="square" lIns="0" tIns="0" rIns="0" bIns="0" rtlCol="0">
            <a:noAutofit/>
          </a:bodyPr>
          <a:p>
            <a:r>
              <a:rPr lang="zh-CN" altLang="en-US" sz="1600" b="1" dirty="0" smtClean="0">
                <a:solidFill>
                  <a:schemeClr val="accent1"/>
                </a:solidFill>
                <a:latin typeface="微软雅黑" panose="020B0503020204020204" pitchFamily="34" charset="-122"/>
                <a:ea typeface="微软雅黑" panose="020B0503020204020204" pitchFamily="34" charset="-122"/>
              </a:rPr>
              <a:t>这个模块可以说是企业发展的镜子，可以直观的反映企业的发展状况，也可以通过数据发现遇到的问题，从而帮助企业决策和做出调整。对应电商企业，可以根据具体业务统计流量、转化、交易、商品、用户、商家等各方面的数据</a:t>
            </a:r>
            <a:r>
              <a:rPr lang="zh-CN" altLang="en-US" sz="1600" b="1" dirty="0" smtClean="0">
                <a:solidFill>
                  <a:schemeClr val="accent6"/>
                </a:solidFill>
                <a:latin typeface="微软雅黑" panose="020B0503020204020204" pitchFamily="34" charset="-122"/>
                <a:ea typeface="微软雅黑" panose="020B0503020204020204" pitchFamily="34" charset="-122"/>
              </a:rPr>
              <a:t>。</a:t>
            </a:r>
            <a:endParaRPr lang="zh-CN" altLang="en-US" sz="1600" b="1" dirty="0" smtClean="0">
              <a:solidFill>
                <a:schemeClr val="accent6"/>
              </a:solidFill>
              <a:latin typeface="微软雅黑" panose="020B0503020204020204" pitchFamily="34" charset="-122"/>
              <a:ea typeface="微软雅黑" panose="020B0503020204020204" pitchFamily="34" charset="-122"/>
            </a:endParaRPr>
          </a:p>
          <a:p>
            <a:endParaRPr lang="zh-CN" altLang="en-US" sz="1600" b="1" dirty="0" smtClean="0">
              <a:solidFill>
                <a:schemeClr val="accent6"/>
              </a:solidFill>
              <a:latin typeface="微软雅黑" panose="020B0503020204020204" pitchFamily="34" charset="-122"/>
              <a:ea typeface="微软雅黑" panose="020B0503020204020204" pitchFamily="34" charset="-122"/>
            </a:endParaRPr>
          </a:p>
        </p:txBody>
      </p:sp>
      <p:sp>
        <p:nvSpPr>
          <p:cNvPr id="29" name="椭圆 28"/>
          <p:cNvSpPr/>
          <p:nvPr>
            <p:custDataLst>
              <p:tags r:id="rId2"/>
            </p:custDataLst>
          </p:nvPr>
        </p:nvSpPr>
        <p:spPr>
          <a:xfrm>
            <a:off x="1277620" y="5032375"/>
            <a:ext cx="1564640" cy="972820"/>
          </a:xfrm>
          <a:prstGeom prst="ellipse">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数据统计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3000">
                                      <p:stCondLst>
                                        <p:cond delay="400"/>
                                      </p:stCondLst>
                                      <p:childTnLst>
                                        <p:set>
                                          <p:cBhvr>
                                            <p:cTn id="6" dur="1" fill="hold">
                                              <p:stCondLst>
                                                <p:cond delay="0"/>
                                              </p:stCondLst>
                                            </p:cTn>
                                            <p:tgtEl>
                                              <p:spTgt spid="7"/>
                                            </p:tgtEl>
                                            <p:attrNameLst>
                                              <p:attrName>style.visibility</p:attrName>
                                            </p:attrNameLst>
                                          </p:cBhvr>
                                          <p:to>
                                            <p:strVal val="visible"/>
                                          </p:to>
                                        </p:set>
                                        <p:anim calcmode="lin" valueType="num" p14:bounceEnd="63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63000">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3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63000">
                                          <p:cBhvr additive="base">
                                            <p:cTn id="11" dur="1500" fill="hold"/>
                                            <p:tgtEl>
                                              <p:spTgt spid="33"/>
                                            </p:tgtEl>
                                            <p:attrNameLst>
                                              <p:attrName>ppt_x</p:attrName>
                                            </p:attrNameLst>
                                          </p:cBhvr>
                                          <p:tavLst>
                                            <p:tav tm="0">
                                              <p:val>
                                                <p:strVal val="0-#ppt_w/2"/>
                                              </p:val>
                                            </p:tav>
                                            <p:tav tm="100000">
                                              <p:val>
                                                <p:strVal val="#ppt_x"/>
                                              </p:val>
                                            </p:tav>
                                          </p:tavLst>
                                        </p:anim>
                                        <p:anim calcmode="lin" valueType="num" p14:bounceEnd="63000">
                                          <p:cBhvr additive="base">
                                            <p:cTn id="12" dur="1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3000">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14:bounceEnd="63000">
                                          <p:cBhvr additive="base">
                                            <p:cTn id="15" dur="1500" fill="hold"/>
                                            <p:tgtEl>
                                              <p:spTgt spid="34"/>
                                            </p:tgtEl>
                                            <p:attrNameLst>
                                              <p:attrName>ppt_x</p:attrName>
                                            </p:attrNameLst>
                                          </p:cBhvr>
                                          <p:tavLst>
                                            <p:tav tm="0">
                                              <p:val>
                                                <p:strVal val="1+#ppt_w/2"/>
                                              </p:val>
                                            </p:tav>
                                            <p:tav tm="100000">
                                              <p:val>
                                                <p:strVal val="#ppt_x"/>
                                              </p:val>
                                            </p:tav>
                                          </p:tavLst>
                                        </p:anim>
                                        <p:anim calcmode="lin" valueType="num" p14:bounceEnd="63000">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3000">
                                      <p:stCondLst>
                                        <p:cond delay="400"/>
                                      </p:stCondLst>
                                      <p:childTnLst>
                                        <p:set>
                                          <p:cBhvr>
                                            <p:cTn id="18" dur="1" fill="hold">
                                              <p:stCondLst>
                                                <p:cond delay="0"/>
                                              </p:stCondLst>
                                            </p:cTn>
                                            <p:tgtEl>
                                              <p:spTgt spid="35"/>
                                            </p:tgtEl>
                                            <p:attrNameLst>
                                              <p:attrName>style.visibility</p:attrName>
                                            </p:attrNameLst>
                                          </p:cBhvr>
                                          <p:to>
                                            <p:strVal val="visible"/>
                                          </p:to>
                                        </p:set>
                                        <p:anim calcmode="lin" valueType="num" p14:bounceEnd="63000">
                                          <p:cBhvr additive="base">
                                            <p:cTn id="19" dur="1500" fill="hold"/>
                                            <p:tgtEl>
                                              <p:spTgt spid="35"/>
                                            </p:tgtEl>
                                            <p:attrNameLst>
                                              <p:attrName>ppt_x</p:attrName>
                                            </p:attrNameLst>
                                          </p:cBhvr>
                                          <p:tavLst>
                                            <p:tav tm="0">
                                              <p:val>
                                                <p:strVal val="1+#ppt_w/2"/>
                                              </p:val>
                                            </p:tav>
                                            <p:tav tm="100000">
                                              <p:val>
                                                <p:strVal val="#ppt_x"/>
                                              </p:val>
                                            </p:tav>
                                          </p:tavLst>
                                        </p:anim>
                                        <p:anim calcmode="lin" valueType="num" p14:bounceEnd="63000">
                                          <p:cBhvr additive="base">
                                            <p:cTn id="20" dur="15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3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63000">
                                          <p:cBhvr additive="base">
                                            <p:cTn id="23" dur="1500" fill="hold"/>
                                            <p:tgtEl>
                                              <p:spTgt spid="8"/>
                                            </p:tgtEl>
                                            <p:attrNameLst>
                                              <p:attrName>ppt_x</p:attrName>
                                            </p:attrNameLst>
                                          </p:cBhvr>
                                          <p:tavLst>
                                            <p:tav tm="0">
                                              <p:val>
                                                <p:strVal val="0-#ppt_w/2"/>
                                              </p:val>
                                            </p:tav>
                                            <p:tav tm="100000">
                                              <p:val>
                                                <p:strVal val="#ppt_x"/>
                                              </p:val>
                                            </p:tav>
                                          </p:tavLst>
                                        </p:anim>
                                        <p:anim calcmode="lin" valueType="num" p14:bounceEnd="63000">
                                          <p:cBhvr additive="base">
                                            <p:cTn id="24" dur="1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3000">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14:bounceEnd="63000">
                                          <p:cBhvr additive="base">
                                            <p:cTn id="27" dur="1500" fill="hold"/>
                                            <p:tgtEl>
                                              <p:spTgt spid="11"/>
                                            </p:tgtEl>
                                            <p:attrNameLst>
                                              <p:attrName>ppt_x</p:attrName>
                                            </p:attrNameLst>
                                          </p:cBhvr>
                                          <p:tavLst>
                                            <p:tav tm="0">
                                              <p:val>
                                                <p:strVal val="0-#ppt_w/2"/>
                                              </p:val>
                                            </p:tav>
                                            <p:tav tm="100000">
                                              <p:val>
                                                <p:strVal val="#ppt_x"/>
                                              </p:val>
                                            </p:tav>
                                          </p:tavLst>
                                        </p:anim>
                                        <p:anim calcmode="lin" valueType="num" p14:bounceEnd="63000">
                                          <p:cBhvr additive="base">
                                            <p:cTn id="28" dur="1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3000">
                                      <p:stCondLst>
                                        <p:cond delay="400"/>
                                      </p:stCondLst>
                                      <p:childTnLst>
                                        <p:set>
                                          <p:cBhvr>
                                            <p:cTn id="30" dur="1" fill="hold">
                                              <p:stCondLst>
                                                <p:cond delay="0"/>
                                              </p:stCondLst>
                                            </p:cTn>
                                            <p:tgtEl>
                                              <p:spTgt spid="16"/>
                                            </p:tgtEl>
                                            <p:attrNameLst>
                                              <p:attrName>style.visibility</p:attrName>
                                            </p:attrNameLst>
                                          </p:cBhvr>
                                          <p:to>
                                            <p:strVal val="visible"/>
                                          </p:to>
                                        </p:set>
                                        <p:anim calcmode="lin" valueType="num" p14:bounceEnd="63000">
                                          <p:cBhvr additive="base">
                                            <p:cTn id="31" dur="1500" fill="hold"/>
                                            <p:tgtEl>
                                              <p:spTgt spid="16"/>
                                            </p:tgtEl>
                                            <p:attrNameLst>
                                              <p:attrName>ppt_x</p:attrName>
                                            </p:attrNameLst>
                                          </p:cBhvr>
                                          <p:tavLst>
                                            <p:tav tm="0">
                                              <p:val>
                                                <p:strVal val="1+#ppt_w/2"/>
                                              </p:val>
                                            </p:tav>
                                            <p:tav tm="100000">
                                              <p:val>
                                                <p:strVal val="#ppt_x"/>
                                              </p:val>
                                            </p:tav>
                                          </p:tavLst>
                                        </p:anim>
                                        <p:anim calcmode="lin" valueType="num" p14:bounceEnd="63000">
                                          <p:cBhvr additive="base">
                                            <p:cTn id="32" dur="1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3000">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14:bounceEnd="63000">
                                          <p:cBhvr additive="base">
                                            <p:cTn id="35" dur="1500" fill="hold"/>
                                            <p:tgtEl>
                                              <p:spTgt spid="21"/>
                                            </p:tgtEl>
                                            <p:attrNameLst>
                                              <p:attrName>ppt_x</p:attrName>
                                            </p:attrNameLst>
                                          </p:cBhvr>
                                          <p:tavLst>
                                            <p:tav tm="0">
                                              <p:val>
                                                <p:strVal val="1+#ppt_w/2"/>
                                              </p:val>
                                            </p:tav>
                                            <p:tav tm="100000">
                                              <p:val>
                                                <p:strVal val="#ppt_x"/>
                                              </p:val>
                                            </p:tav>
                                          </p:tavLst>
                                        </p:anim>
                                        <p:anim calcmode="lin" valueType="num" p14:bounceEnd="63000">
                                          <p:cBhvr additive="base">
                                            <p:cTn id="36" dur="1500" fill="hold"/>
                                            <p:tgtEl>
                                              <p:spTgt spid="21"/>
                                            </p:tgtEl>
                                            <p:attrNameLst>
                                              <p:attrName>ppt_y</p:attrName>
                                            </p:attrNameLst>
                                          </p:cBhvr>
                                          <p:tavLst>
                                            <p:tav tm="0">
                                              <p:val>
                                                <p:strVal val="#ppt_y"/>
                                              </p:val>
                                            </p:tav>
                                            <p:tav tm="100000">
                                              <p:val>
                                                <p:strVal val="#ppt_y"/>
                                              </p:val>
                                            </p:tav>
                                          </p:tavLst>
                                        </p:anim>
                                      </p:childTnLst>
                                    </p:cTn>
                                  </p:par>
                                </p:childTnLst>
                              </p:cTn>
                            </p:par>
                            <p:par>
                              <p:cTn id="37" fill="hold">
                                <p:stCondLst>
                                  <p:cond delay="1900"/>
                                </p:stCondLst>
                                <p:childTnLst>
                                  <p:par>
                                    <p:cTn id="38" presetID="2" presetClass="entr" presetSubtype="2" fill="hold" grpId="0" nodeType="after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 calcmode="lin" valueType="num">
                                          <p:cBhvr additive="base">
                                            <p:cTn id="40" dur="18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41" dur="18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400"/>
                                </p:stCondLst>
                                <p:childTnLst>
                                  <p:par>
                                    <p:cTn id="43" presetID="2" presetClass="entr" presetSubtype="2" fill="hold" grpId="0" nodeType="after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 calcmode="lin" valueType="num">
                                          <p:cBhvr additive="base">
                                            <p:cTn id="45" dur="18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6" dur="18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3" grpId="0" bldLvl="0" animBg="1"/>
          <p:bldP spid="34" grpId="0" bldLvl="0" animBg="1"/>
          <p:bldP spid="35" grpId="0" bldLvl="0" animBg="1"/>
          <p:bldP spid="37" grpId="0" build="p"/>
          <p:bldP spid="8" grpId="0"/>
          <p:bldP spid="11" grpId="0"/>
          <p:bldP spid="16" grpId="0"/>
          <p:bldP spid="21" grpId="0" bldLvl="0" animBg="1"/>
          <p:bldP spid="18" grpId="0" build="p"/>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4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500" fill="hold"/>
                                            <p:tgtEl>
                                              <p:spTgt spid="33"/>
                                            </p:tgtEl>
                                            <p:attrNameLst>
                                              <p:attrName>ppt_x</p:attrName>
                                            </p:attrNameLst>
                                          </p:cBhvr>
                                          <p:tavLst>
                                            <p:tav tm="0">
                                              <p:val>
                                                <p:strVal val="0-#ppt_w/2"/>
                                              </p:val>
                                            </p:tav>
                                            <p:tav tm="100000">
                                              <p:val>
                                                <p:strVal val="#ppt_x"/>
                                              </p:val>
                                            </p:tav>
                                          </p:tavLst>
                                        </p:anim>
                                        <p:anim calcmode="lin" valueType="num">
                                          <p:cBhvr additive="base">
                                            <p:cTn id="12" dur="1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500" fill="hold"/>
                                            <p:tgtEl>
                                              <p:spTgt spid="34"/>
                                            </p:tgtEl>
                                            <p:attrNameLst>
                                              <p:attrName>ppt_x</p:attrName>
                                            </p:attrNameLst>
                                          </p:cBhvr>
                                          <p:tavLst>
                                            <p:tav tm="0">
                                              <p:val>
                                                <p:strVal val="1+#ppt_w/2"/>
                                              </p:val>
                                            </p:tav>
                                            <p:tav tm="100000">
                                              <p:val>
                                                <p:strVal val="#ppt_x"/>
                                              </p:val>
                                            </p:tav>
                                          </p:tavLst>
                                        </p:anim>
                                        <p:anim calcmode="lin" valueType="num">
                                          <p:cBhvr additive="base">
                                            <p:cTn id="16" dur="1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40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500" fill="hold"/>
                                            <p:tgtEl>
                                              <p:spTgt spid="35"/>
                                            </p:tgtEl>
                                            <p:attrNameLst>
                                              <p:attrName>ppt_x</p:attrName>
                                            </p:attrNameLst>
                                          </p:cBhvr>
                                          <p:tavLst>
                                            <p:tav tm="0">
                                              <p:val>
                                                <p:strVal val="1+#ppt_w/2"/>
                                              </p:val>
                                            </p:tav>
                                            <p:tav tm="100000">
                                              <p:val>
                                                <p:strVal val="#ppt_x"/>
                                              </p:val>
                                            </p:tav>
                                          </p:tavLst>
                                        </p:anim>
                                        <p:anim calcmode="lin" valueType="num">
                                          <p:cBhvr additive="base">
                                            <p:cTn id="20" dur="15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500" fill="hold"/>
                                            <p:tgtEl>
                                              <p:spTgt spid="8"/>
                                            </p:tgtEl>
                                            <p:attrNameLst>
                                              <p:attrName>ppt_x</p:attrName>
                                            </p:attrNameLst>
                                          </p:cBhvr>
                                          <p:tavLst>
                                            <p:tav tm="0">
                                              <p:val>
                                                <p:strVal val="0-#ppt_w/2"/>
                                              </p:val>
                                            </p:tav>
                                            <p:tav tm="100000">
                                              <p:val>
                                                <p:strVal val="#ppt_x"/>
                                              </p:val>
                                            </p:tav>
                                          </p:tavLst>
                                        </p:anim>
                                        <p:anim calcmode="lin" valueType="num">
                                          <p:cBhvr additive="base">
                                            <p:cTn id="24" dur="1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500" fill="hold"/>
                                            <p:tgtEl>
                                              <p:spTgt spid="11"/>
                                            </p:tgtEl>
                                            <p:attrNameLst>
                                              <p:attrName>ppt_x</p:attrName>
                                            </p:attrNameLst>
                                          </p:cBhvr>
                                          <p:tavLst>
                                            <p:tav tm="0">
                                              <p:val>
                                                <p:strVal val="0-#ppt_w/2"/>
                                              </p:val>
                                            </p:tav>
                                            <p:tav tm="100000">
                                              <p:val>
                                                <p:strVal val="#ppt_x"/>
                                              </p:val>
                                            </p:tav>
                                          </p:tavLst>
                                        </p:anim>
                                        <p:anim calcmode="lin" valueType="num">
                                          <p:cBhvr additive="base">
                                            <p:cTn id="28" dur="1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4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1+#ppt_w/2"/>
                                              </p:val>
                                            </p:tav>
                                            <p:tav tm="100000">
                                              <p:val>
                                                <p:strVal val="#ppt_x"/>
                                              </p:val>
                                            </p:tav>
                                          </p:tavLst>
                                        </p:anim>
                                        <p:anim calcmode="lin" valueType="num">
                                          <p:cBhvr additive="base">
                                            <p:cTn id="32" dur="1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1500" fill="hold"/>
                                            <p:tgtEl>
                                              <p:spTgt spid="21"/>
                                            </p:tgtEl>
                                            <p:attrNameLst>
                                              <p:attrName>ppt_x</p:attrName>
                                            </p:attrNameLst>
                                          </p:cBhvr>
                                          <p:tavLst>
                                            <p:tav tm="0">
                                              <p:val>
                                                <p:strVal val="1+#ppt_w/2"/>
                                              </p:val>
                                            </p:tav>
                                            <p:tav tm="100000">
                                              <p:val>
                                                <p:strVal val="#ppt_x"/>
                                              </p:val>
                                            </p:tav>
                                          </p:tavLst>
                                        </p:anim>
                                        <p:anim calcmode="lin" valueType="num">
                                          <p:cBhvr additive="base">
                                            <p:cTn id="36" dur="1500" fill="hold"/>
                                            <p:tgtEl>
                                              <p:spTgt spid="21"/>
                                            </p:tgtEl>
                                            <p:attrNameLst>
                                              <p:attrName>ppt_y</p:attrName>
                                            </p:attrNameLst>
                                          </p:cBhvr>
                                          <p:tavLst>
                                            <p:tav tm="0">
                                              <p:val>
                                                <p:strVal val="#ppt_y"/>
                                              </p:val>
                                            </p:tav>
                                            <p:tav tm="100000">
                                              <p:val>
                                                <p:strVal val="#ppt_y"/>
                                              </p:val>
                                            </p:tav>
                                          </p:tavLst>
                                        </p:anim>
                                      </p:childTnLst>
                                    </p:cTn>
                                  </p:par>
                                </p:childTnLst>
                              </p:cTn>
                            </p:par>
                            <p:par>
                              <p:cTn id="37" fill="hold">
                                <p:stCondLst>
                                  <p:cond delay="1900"/>
                                </p:stCondLst>
                                <p:childTnLst>
                                  <p:par>
                                    <p:cTn id="38" presetID="2" presetClass="entr" presetSubtype="2" fill="hold" grpId="0" nodeType="after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 calcmode="lin" valueType="num">
                                          <p:cBhvr additive="base">
                                            <p:cTn id="40" dur="18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41" dur="18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400"/>
                                </p:stCondLst>
                                <p:childTnLst>
                                  <p:par>
                                    <p:cTn id="43" presetID="2" presetClass="entr" presetSubtype="2" fill="hold" grpId="0" nodeType="after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anim calcmode="lin" valueType="num">
                                          <p:cBhvr additive="base">
                                            <p:cTn id="45" dur="18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6" dur="18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3" grpId="0" bldLvl="0" animBg="1"/>
          <p:bldP spid="34" grpId="0" bldLvl="0" animBg="1"/>
          <p:bldP spid="35" grpId="0" bldLvl="0" animBg="1"/>
          <p:bldP spid="37" grpId="0" build="p"/>
          <p:bldP spid="8" grpId="0"/>
          <p:bldP spid="11" grpId="0"/>
          <p:bldP spid="16" grpId="0"/>
          <p:bldP spid="21" grpId="0" bldLvl="0" animBg="1"/>
          <p:bldP spid="18" grpId="0" build="p"/>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用户页面效果展示</a:t>
            </a:r>
            <a:endParaRPr lang="en-US" altLang="zh-CN"/>
          </a:p>
        </p:txBody>
      </p:sp>
      <p:sp>
        <p:nvSpPr>
          <p:cNvPr id="4" name="文本框 3"/>
          <p:cNvSpPr txBox="1"/>
          <p:nvPr/>
        </p:nvSpPr>
        <p:spPr>
          <a:xfrm>
            <a:off x="1991360" y="3068955"/>
            <a:ext cx="9357995" cy="2527935"/>
          </a:xfrm>
          <a:prstGeom prst="rect">
            <a:avLst/>
          </a:prstGeom>
          <a:noFill/>
        </p:spPr>
        <p:txBody>
          <a:bodyPr wrap="square" lIns="0" tIns="0" rIns="0" bIns="0" rtlCol="0">
            <a:noAutofit/>
          </a:bodyPr>
          <a:p>
            <a:r>
              <a:rPr lang="zh-CN" altLang="en-US" sz="2400" b="1" dirty="0" smtClean="0">
                <a:solidFill>
                  <a:schemeClr val="accent1"/>
                </a:solidFill>
                <a:latin typeface="微软雅黑" panose="020B0503020204020204" pitchFamily="34" charset="-122"/>
                <a:ea typeface="微软雅黑" panose="020B0503020204020204" pitchFamily="34" charset="-122"/>
              </a:rPr>
              <a:t>在用户页面我们采用了我们采用了对非直接加载展示的地方</a:t>
            </a:r>
            <a:r>
              <a:rPr lang="en-US" altLang="zh-CN" sz="2400" b="1" dirty="0" smtClean="0">
                <a:solidFill>
                  <a:schemeClr val="accent1"/>
                </a:solidFill>
                <a:latin typeface="微软雅黑" panose="020B0503020204020204" pitchFamily="34" charset="-122"/>
                <a:ea typeface="微软雅黑" panose="020B0503020204020204" pitchFamily="34" charset="-122"/>
              </a:rPr>
              <a:t> </a:t>
            </a:r>
            <a:r>
              <a:rPr lang="zh-CN" altLang="en-US" sz="2400" b="1" dirty="0" smtClean="0">
                <a:solidFill>
                  <a:schemeClr val="accent1"/>
                </a:solidFill>
                <a:latin typeface="微软雅黑" panose="020B0503020204020204" pitchFamily="34" charset="-122"/>
                <a:ea typeface="微软雅黑" panose="020B0503020204020204" pitchFamily="34" charset="-122"/>
              </a:rPr>
              <a:t>进行了封装组件也就是在我们在不需要他们时，他们是不需要加载的，这样提</a:t>
            </a:r>
            <a:endParaRPr lang="zh-CN" altLang="en-US" sz="2400" b="1" dirty="0" smtClean="0">
              <a:solidFill>
                <a:schemeClr val="accent1"/>
              </a:solidFill>
              <a:latin typeface="微软雅黑" panose="020B0503020204020204" pitchFamily="34" charset="-122"/>
              <a:ea typeface="微软雅黑" panose="020B0503020204020204" pitchFamily="34" charset="-122"/>
            </a:endParaRPr>
          </a:p>
          <a:p>
            <a:r>
              <a:rPr lang="zh-CN" altLang="en-US" sz="2400" b="1" dirty="0" smtClean="0">
                <a:solidFill>
                  <a:schemeClr val="accent1"/>
                </a:solidFill>
                <a:latin typeface="微软雅黑" panose="020B0503020204020204" pitchFamily="34" charset="-122"/>
                <a:ea typeface="微软雅黑" panose="020B0503020204020204" pitchFamily="34" charset="-122"/>
              </a:rPr>
              <a:t>高了我们加载页面时性能问题，让用户有更好的体验</a:t>
            </a:r>
            <a:endParaRPr lang="zh-CN" altLang="en-US" sz="2400" b="1" dirty="0" smtClean="0">
              <a:solidFill>
                <a:schemeClr val="accent1"/>
              </a:solidFill>
              <a:latin typeface="微软雅黑" panose="020B0503020204020204" pitchFamily="34" charset="-122"/>
              <a:ea typeface="微软雅黑" panose="020B0503020204020204" pitchFamily="34" charset="-122"/>
            </a:endParaRPr>
          </a:p>
          <a:p>
            <a:r>
              <a:rPr lang="zh-CN" altLang="en-US" sz="2400" b="1" dirty="0" smtClean="0">
                <a:solidFill>
                  <a:schemeClr val="accent1"/>
                </a:solidFill>
                <a:latin typeface="微软雅黑" panose="020B0503020204020204" pitchFamily="34" charset="-122"/>
                <a:ea typeface="微软雅黑" panose="020B0503020204020204" pitchFamily="34" charset="-122"/>
              </a:rPr>
              <a:t>当然其他的页面我们也是进行了同样封装，在这里也就不一一介绍了</a:t>
            </a:r>
            <a:endParaRPr lang="zh-CN" altLang="en-US" sz="2400" b="1"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项目框架</a:t>
            </a:r>
            <a:endParaRPr lang="zh-CN" altLang="en-US" dirty="0"/>
          </a:p>
        </p:txBody>
      </p:sp>
      <p:sp>
        <p:nvSpPr>
          <p:cNvPr id="18" name="TextBox 17"/>
          <p:cNvSpPr txBox="1"/>
          <p:nvPr/>
        </p:nvSpPr>
        <p:spPr>
          <a:xfrm>
            <a:off x="3374697" y="5016244"/>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000" b="0" dirty="0">
              <a:solidFill>
                <a:schemeClr val="bg1"/>
              </a:solidFill>
              <a:latin typeface="微软雅黑 Light" panose="020B0502040204020203" pitchFamily="34" charset="-122"/>
              <a:ea typeface="微软雅黑 Light" panose="020B0502040204020203" pitchFamily="34" charset="-122"/>
            </a:endParaRPr>
          </a:p>
        </p:txBody>
      </p:sp>
      <p:sp>
        <p:nvSpPr>
          <p:cNvPr id="21" name="TextBox 20"/>
          <p:cNvSpPr txBox="1"/>
          <p:nvPr/>
        </p:nvSpPr>
        <p:spPr>
          <a:xfrm>
            <a:off x="3374697" y="5383506"/>
            <a:ext cx="657584" cy="166953"/>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000" b="0" dirty="0">
              <a:solidFill>
                <a:schemeClr val="bg1"/>
              </a:solidFill>
              <a:latin typeface="微软雅黑 Light" panose="020B0502040204020203" pitchFamily="34" charset="-122"/>
              <a:ea typeface="微软雅黑 Light" panose="020B0502040204020203" pitchFamily="34" charset="-122"/>
            </a:endParaRPr>
          </a:p>
        </p:txBody>
      </p:sp>
      <p:sp>
        <p:nvSpPr>
          <p:cNvPr id="86" name="TextBox 14"/>
          <p:cNvSpPr txBox="1"/>
          <p:nvPr/>
        </p:nvSpPr>
        <p:spPr>
          <a:xfrm>
            <a:off x="5650125" y="4796886"/>
            <a:ext cx="212917" cy="197240"/>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400" b="0" dirty="0">
              <a:solidFill>
                <a:schemeClr val="bg1"/>
              </a:solidFill>
              <a:latin typeface="微软雅黑 Light" panose="020B0502040204020203" pitchFamily="34" charset="-122"/>
              <a:ea typeface="微软雅黑 Light" panose="020B0502040204020203" pitchFamily="34" charset="-122"/>
            </a:endParaRPr>
          </a:p>
        </p:txBody>
      </p:sp>
      <p:sp>
        <p:nvSpPr>
          <p:cNvPr id="87" name="TextBox 14"/>
          <p:cNvSpPr txBox="1"/>
          <p:nvPr/>
        </p:nvSpPr>
        <p:spPr>
          <a:xfrm>
            <a:off x="5650125" y="5173673"/>
            <a:ext cx="212917" cy="197240"/>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400" b="0" dirty="0">
              <a:solidFill>
                <a:schemeClr val="bg1"/>
              </a:solidFill>
              <a:latin typeface="微软雅黑 Light" panose="020B0502040204020203" pitchFamily="34" charset="-122"/>
              <a:ea typeface="微软雅黑 Light" panose="020B0502040204020203" pitchFamily="34" charset="-122"/>
            </a:endParaRPr>
          </a:p>
        </p:txBody>
      </p:sp>
      <p:sp>
        <p:nvSpPr>
          <p:cNvPr id="88" name="TextBox 14"/>
          <p:cNvSpPr txBox="1"/>
          <p:nvPr/>
        </p:nvSpPr>
        <p:spPr>
          <a:xfrm>
            <a:off x="5650125" y="5550459"/>
            <a:ext cx="212917" cy="197240"/>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400" b="0" dirty="0">
              <a:solidFill>
                <a:schemeClr val="bg1"/>
              </a:solidFill>
              <a:latin typeface="微软雅黑 Light" panose="020B0502040204020203" pitchFamily="34" charset="-122"/>
              <a:ea typeface="微软雅黑 Light" panose="020B0502040204020203" pitchFamily="34" charset="-122"/>
            </a:endParaRPr>
          </a:p>
        </p:txBody>
      </p:sp>
      <p:sp>
        <p:nvSpPr>
          <p:cNvPr id="90" name="TextBox 14"/>
          <p:cNvSpPr txBox="1"/>
          <p:nvPr/>
        </p:nvSpPr>
        <p:spPr>
          <a:xfrm>
            <a:off x="11335698" y="5173673"/>
            <a:ext cx="212917" cy="197240"/>
          </a:xfrm>
          <a:prstGeom prst="rect">
            <a:avLst/>
          </a:prstGeom>
        </p:spPr>
        <p:txBody>
          <a:bodyPr lIns="0" tIns="0" rIns="0" bIns="0" anchor="t"/>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400" b="0" dirty="0">
              <a:solidFill>
                <a:schemeClr val="bg1"/>
              </a:solidFill>
              <a:latin typeface="微软雅黑 Light" panose="020B0502040204020203" pitchFamily="34" charset="-122"/>
              <a:ea typeface="微软雅黑 Light" panose="020B0502040204020203" pitchFamily="34" charset="-122"/>
            </a:endParaRPr>
          </a:p>
        </p:txBody>
      </p:sp>
      <p:sp>
        <p:nvSpPr>
          <p:cNvPr id="5" name="矩形 4"/>
          <p:cNvSpPr>
            <a:spLocks noChangeArrowheads="1"/>
          </p:cNvSpPr>
          <p:nvPr/>
        </p:nvSpPr>
        <p:spPr bwMode="auto">
          <a:xfrm>
            <a:off x="655300" y="5379482"/>
            <a:ext cx="865385" cy="32695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spcBef>
                <a:spcPct val="0"/>
              </a:spcBef>
            </a:pPr>
            <a:endParaRPr lang="en-US" altLang="zh-CN" sz="2200" b="1" cap="all" dirty="0">
              <a:solidFill>
                <a:schemeClr val="bg1"/>
              </a:solidFill>
              <a:latin typeface="微软雅黑" panose="020B0503020204020204" pitchFamily="34" charset="-122"/>
              <a:ea typeface="微软雅黑" panose="020B0503020204020204" pitchFamily="34" charset="-122"/>
              <a:cs typeface="+mj-cs"/>
            </a:endParaRPr>
          </a:p>
        </p:txBody>
      </p:sp>
      <p:cxnSp>
        <p:nvCxnSpPr>
          <p:cNvPr id="9" name="直接连接符 8"/>
          <p:cNvCxnSpPr/>
          <p:nvPr/>
        </p:nvCxnSpPr>
        <p:spPr>
          <a:xfrm flipV="1">
            <a:off x="1616007" y="5325886"/>
            <a:ext cx="0" cy="36726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Box 3"/>
          <p:cNvSpPr txBox="1"/>
          <p:nvPr/>
        </p:nvSpPr>
        <p:spPr>
          <a:xfrm>
            <a:off x="7517194" y="5472326"/>
            <a:ext cx="1177177" cy="234108"/>
          </a:xfrm>
          <a:prstGeom prst="rect">
            <a:avLst/>
          </a:prstGeom>
        </p:spPr>
        <p:txBody>
          <a:bodyPr lIns="0" tIns="0" rIns="0" bIns="0" anchor="ctr"/>
          <a:lstStyle>
            <a:defPPr>
              <a:defRPr lang="zh-CN"/>
            </a:defPPr>
            <a:lvl1pPr>
              <a:spcBef>
                <a:spcPct val="0"/>
              </a:spcBef>
              <a:defRPr b="1" cap="all">
                <a:solidFill>
                  <a:schemeClr val="accent5"/>
                </a:solidFill>
                <a:latin typeface="微软雅黑" panose="020B0503020204020204" pitchFamily="34" charset="-122"/>
                <a:ea typeface="微软雅黑" panose="020B0503020204020204" pitchFamily="34" charset="-122"/>
                <a:cs typeface="+mj-cs"/>
              </a:defRPr>
            </a:lvl1pPr>
          </a:lstStyle>
          <a:p>
            <a:endParaRPr lang="en-US" altLang="zh-CN" sz="1600" b="0" dirty="0">
              <a:solidFill>
                <a:schemeClr val="bg1"/>
              </a:solidFill>
              <a:latin typeface="微软雅黑 Light" panose="020B0502040204020203" pitchFamily="34" charset="-122"/>
              <a:ea typeface="微软雅黑 Light" panose="020B0502040204020203" pitchFamily="34" charset="-122"/>
            </a:endParaRPr>
          </a:p>
        </p:txBody>
      </p:sp>
      <p:sp>
        <p:nvSpPr>
          <p:cNvPr id="69" name="矩形 68"/>
          <p:cNvSpPr>
            <a:spLocks noChangeArrowheads="1"/>
          </p:cNvSpPr>
          <p:nvPr/>
        </p:nvSpPr>
        <p:spPr bwMode="auto">
          <a:xfrm>
            <a:off x="6412996" y="5379482"/>
            <a:ext cx="1008876" cy="32695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endParaRPr lang="en-US" altLang="zh-CN" sz="2200" b="1" cap="all" dirty="0">
              <a:solidFill>
                <a:schemeClr val="bg1"/>
              </a:solidFill>
              <a:latin typeface="微软雅黑" panose="020B0503020204020204" pitchFamily="34" charset="-122"/>
              <a:ea typeface="微软雅黑" panose="020B0503020204020204" pitchFamily="34" charset="-122"/>
              <a:cs typeface="+mj-cs"/>
            </a:endParaRPr>
          </a:p>
        </p:txBody>
      </p:sp>
      <p:cxnSp>
        <p:nvCxnSpPr>
          <p:cNvPr id="38" name="直接连接符 37"/>
          <p:cNvCxnSpPr/>
          <p:nvPr/>
        </p:nvCxnSpPr>
        <p:spPr>
          <a:xfrm flipV="1">
            <a:off x="7369107" y="5325886"/>
            <a:ext cx="0" cy="36726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999740" y="1485265"/>
            <a:ext cx="9357995" cy="2831465"/>
          </a:xfrm>
          <a:prstGeom prst="rect">
            <a:avLst/>
          </a:prstGeom>
          <a:noFill/>
        </p:spPr>
        <p:txBody>
          <a:bodyPr wrap="square" lIns="0" tIns="0" rIns="0" bIns="0" rtlCol="0">
            <a:spAutoFit/>
          </a:bodyPr>
          <a:p>
            <a:r>
              <a:rPr lang="zh-CN" altLang="en-US" sz="4800" b="1" dirty="0" smtClean="0">
                <a:solidFill>
                  <a:schemeClr val="accent1"/>
                </a:solidFill>
                <a:latin typeface="微软雅黑" panose="020B0503020204020204" pitchFamily="34" charset="-122"/>
                <a:ea typeface="微软雅黑" panose="020B0503020204020204" pitchFamily="34" charset="-122"/>
              </a:rPr>
              <a:t>项目的框架主要采用了</a:t>
            </a:r>
            <a:r>
              <a:rPr lang="en-US" altLang="zh-CN" sz="4800" b="1" dirty="0" smtClean="0">
                <a:solidFill>
                  <a:schemeClr val="accent1"/>
                </a:solidFill>
                <a:latin typeface="微软雅黑" panose="020B0503020204020204" pitchFamily="34" charset="-122"/>
                <a:ea typeface="微软雅黑" panose="020B0503020204020204" pitchFamily="34" charset="-122"/>
              </a:rPr>
              <a:t>vue2</a:t>
            </a:r>
            <a:endParaRPr lang="en-US" altLang="zh-CN" sz="4800" b="1" dirty="0" smtClean="0">
              <a:solidFill>
                <a:schemeClr val="accent1"/>
              </a:solidFill>
              <a:latin typeface="微软雅黑" panose="020B0503020204020204" pitchFamily="34" charset="-122"/>
              <a:ea typeface="微软雅黑" panose="020B0503020204020204" pitchFamily="34" charset="-122"/>
            </a:endParaRPr>
          </a:p>
          <a:p>
            <a:endParaRPr lang="en-US" altLang="zh-CN" sz="1600" b="1" dirty="0" smtClean="0">
              <a:solidFill>
                <a:schemeClr val="accent6"/>
              </a:solidFill>
              <a:latin typeface="微软雅黑" panose="020B0503020204020204" pitchFamily="34" charset="-122"/>
              <a:ea typeface="微软雅黑" panose="020B0503020204020204" pitchFamily="34" charset="-122"/>
            </a:endParaRPr>
          </a:p>
          <a:p>
            <a:r>
              <a:rPr lang="zh-CN" altLang="en-US" sz="4000" b="1" dirty="0" smtClean="0">
                <a:solidFill>
                  <a:schemeClr val="accent1"/>
                </a:solidFill>
                <a:latin typeface="微软雅黑" panose="020B0503020204020204" pitchFamily="34" charset="-122"/>
                <a:ea typeface="微软雅黑" panose="020B0503020204020204" pitchFamily="34" charset="-122"/>
              </a:rPr>
              <a:t>当然我们在写项目的时候也应用了element-ui 组件库</a:t>
            </a:r>
            <a:endParaRPr lang="zh-CN" altLang="en-US" sz="4000" b="1" dirty="0" smtClean="0">
              <a:solidFill>
                <a:schemeClr val="accent1"/>
              </a:solidFill>
              <a:latin typeface="微软雅黑" panose="020B0503020204020204" pitchFamily="34" charset="-122"/>
              <a:ea typeface="微软雅黑" panose="020B0503020204020204" pitchFamily="34" charset="-122"/>
            </a:endParaRPr>
          </a:p>
          <a:p>
            <a:endParaRPr lang="zh-CN" altLang="en-US" sz="4000" b="1" dirty="0" smtClean="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143885" y="4509135"/>
            <a:ext cx="8474710" cy="1440180"/>
          </a:xfrm>
          <a:prstGeom prst="rect">
            <a:avLst/>
          </a:prstGeom>
          <a:noFill/>
        </p:spPr>
        <p:txBody>
          <a:bodyPr wrap="square" lIns="0" tIns="0" rIns="0" bIns="0" rtlCol="0">
            <a:noAutofit/>
          </a:bodyPr>
          <a:p>
            <a:r>
              <a:rPr lang="zh-CN" altLang="en-US" sz="4400" b="1" dirty="0" smtClean="0">
                <a:solidFill>
                  <a:schemeClr val="accent1"/>
                </a:solidFill>
                <a:latin typeface="微软雅黑" panose="020B0503020204020204" pitchFamily="34" charset="-122"/>
                <a:ea typeface="微软雅黑" panose="020B0503020204020204" pitchFamily="34" charset="-122"/>
              </a:rPr>
              <a:t>在做数据统计时我们在项目中引入  ECharts</a:t>
            </a:r>
            <a:endParaRPr lang="zh-CN" altLang="en-US" sz="4400" b="1"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8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18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80" fill="hold"/>
                                        <p:tgtEl>
                                          <p:spTgt spid="9"/>
                                        </p:tgtEl>
                                        <p:attrNameLst>
                                          <p:attrName>ppt_x</p:attrName>
                                        </p:attrNameLst>
                                      </p:cBhvr>
                                      <p:tavLst>
                                        <p:tav tm="0">
                                          <p:val>
                                            <p:strVal val="1+#ppt_w/2"/>
                                          </p:val>
                                        </p:tav>
                                        <p:tav tm="100000">
                                          <p:val>
                                            <p:strVal val="#ppt_x"/>
                                          </p:val>
                                        </p:tav>
                                      </p:tavLst>
                                    </p:anim>
                                    <p:anim calcmode="lin" valueType="num">
                                      <p:cBhvr additive="base">
                                        <p:cTn id="13" dur="180" fill="hold"/>
                                        <p:tgtEl>
                                          <p:spTgt spid="9"/>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69">
                                            <p:txEl>
                                              <p:pRg st="0" end="0"/>
                                            </p:txEl>
                                          </p:spTgt>
                                        </p:tgtEl>
                                        <p:attrNameLst>
                                          <p:attrName>style.visibility</p:attrName>
                                        </p:attrNameLst>
                                      </p:cBhvr>
                                      <p:to>
                                        <p:strVal val="visible"/>
                                      </p:to>
                                    </p:set>
                                    <p:anim calcmode="lin" valueType="num">
                                      <p:cBhvr additive="base">
                                        <p:cTn id="23" dur="180" fill="hold"/>
                                        <p:tgtEl>
                                          <p:spTgt spid="69">
                                            <p:txEl>
                                              <p:pRg st="0" end="0"/>
                                            </p:txEl>
                                          </p:spTgt>
                                        </p:tgtEl>
                                        <p:attrNameLst>
                                          <p:attrName>ppt_x</p:attrName>
                                        </p:attrNameLst>
                                      </p:cBhvr>
                                      <p:tavLst>
                                        <p:tav tm="0">
                                          <p:val>
                                            <p:strVal val="1+#ppt_w/2"/>
                                          </p:val>
                                        </p:tav>
                                        <p:tav tm="100000">
                                          <p:val>
                                            <p:strVal val="#ppt_x"/>
                                          </p:val>
                                        </p:tav>
                                      </p:tavLst>
                                    </p:anim>
                                    <p:anim calcmode="lin" valueType="num">
                                      <p:cBhvr additive="base">
                                        <p:cTn id="24" dur="180" fill="hold"/>
                                        <p:tgtEl>
                                          <p:spTgt spid="69">
                                            <p:txEl>
                                              <p:pRg st="0" end="0"/>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80" fill="hold"/>
                                        <p:tgtEl>
                                          <p:spTgt spid="38"/>
                                        </p:tgtEl>
                                        <p:attrNameLst>
                                          <p:attrName>ppt_x</p:attrName>
                                        </p:attrNameLst>
                                      </p:cBhvr>
                                      <p:tavLst>
                                        <p:tav tm="0">
                                          <p:val>
                                            <p:strVal val="1+#ppt_w/2"/>
                                          </p:val>
                                        </p:tav>
                                        <p:tav tm="100000">
                                          <p:val>
                                            <p:strVal val="#ppt_x"/>
                                          </p:val>
                                        </p:tav>
                                      </p:tavLst>
                                    </p:anim>
                                    <p:anim calcmode="lin" valueType="num">
                                      <p:cBhvr additive="base">
                                        <p:cTn id="29" dur="180" fill="hold"/>
                                        <p:tgtEl>
                                          <p:spTgt spid="38"/>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grpId="0" nodeType="afterEffect">
                                  <p:stCondLst>
                                    <p:cond delay="0"/>
                                  </p:stCondLst>
                                  <p:childTnLst>
                                    <p:set>
                                      <p:cBhvr>
                                        <p:cTn id="32" dur="1" fill="hold">
                                          <p:stCondLst>
                                            <p:cond delay="0"/>
                                          </p:stCondLst>
                                        </p:cTn>
                                        <p:tgtEl>
                                          <p:spTgt spid="54">
                                            <p:txEl>
                                              <p:pRg st="0" end="0"/>
                                            </p:txEl>
                                          </p:spTgt>
                                        </p:tgtEl>
                                        <p:attrNameLst>
                                          <p:attrName>style.visibility</p:attrName>
                                        </p:attrNameLst>
                                      </p:cBhvr>
                                      <p:to>
                                        <p:strVal val="visible"/>
                                      </p:to>
                                    </p:set>
                                    <p:anim calcmode="lin" valueType="num">
                                      <p:cBhvr additive="base">
                                        <p:cTn id="33" dur="18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34" dur="180" fill="hold"/>
                                        <p:tgtEl>
                                          <p:spTgt spid="54">
                                            <p:txEl>
                                              <p:pRg st="0" end="0"/>
                                            </p:txEl>
                                          </p:spTgt>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left)">
                                      <p:cBhvr>
                                        <p:cTn id="40" dur="500"/>
                                        <p:tgtEl>
                                          <p:spTgt spid="8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wipe(left)">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86" grpId="0"/>
      <p:bldP spid="87" grpId="0"/>
      <p:bldP spid="88" grpId="0"/>
      <p:bldP spid="90" grpId="0"/>
      <p:bldP spid="5" grpId="0" build="p"/>
      <p:bldP spid="54" grpId="0" build="p"/>
      <p:bldP spid="6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项目的核心技术</a:t>
            </a:r>
            <a:endParaRPr lang="zh-CN" altLang="en-US" dirty="0"/>
          </a:p>
        </p:txBody>
      </p:sp>
      <p:sp>
        <p:nvSpPr>
          <p:cNvPr id="27" name="矩形 26"/>
          <p:cNvSpPr/>
          <p:nvPr/>
        </p:nvSpPr>
        <p:spPr>
          <a:xfrm>
            <a:off x="695494" y="1416511"/>
            <a:ext cx="2592000" cy="2592000"/>
          </a:xfrm>
          <a:prstGeom prst="rect">
            <a:avLst/>
          </a:prstGeom>
          <a:solidFill>
            <a:schemeClr val="accent1"/>
          </a:solidFill>
          <a:ln w="19050">
            <a:noFill/>
          </a:ln>
          <a:effectLst/>
        </p:spPr>
        <p:txBody>
          <a:bodyPr vert="horz" wrap="square" lIns="91440" tIns="45720" rIns="91440" bIns="45720" numCol="1" anchor="t" anchorCtr="0" compatLnSpc="1"/>
          <a:lstStyle/>
          <a:p>
            <a:endParaRPr lang="zh-CN" altLang="en-US" b="1" noProof="0" dirty="0">
              <a:ln>
                <a:noFill/>
              </a:ln>
              <a:solidFill>
                <a:srgbClr val="101115"/>
              </a:solidFill>
              <a:effectLst/>
              <a:uLnTx/>
              <a:uFillTx/>
              <a:cs typeface="+mn-ea"/>
              <a:sym typeface="+mn-lt"/>
            </a:endParaRPr>
          </a:p>
          <a:p>
            <a:endParaRPr lang="zh-CN" altLang="en-US" b="1" noProof="0" dirty="0">
              <a:ln>
                <a:noFill/>
              </a:ln>
              <a:solidFill>
                <a:srgbClr val="101115"/>
              </a:solidFill>
              <a:effectLst/>
              <a:uLnTx/>
              <a:uFillTx/>
              <a:cs typeface="+mn-ea"/>
              <a:sym typeface="+mn-lt"/>
            </a:endParaRPr>
          </a:p>
          <a:p>
            <a:endParaRPr lang="zh-CN" altLang="en-US" b="1" noProof="0" dirty="0">
              <a:ln>
                <a:noFill/>
              </a:ln>
              <a:solidFill>
                <a:srgbClr val="101115"/>
              </a:solidFill>
              <a:effectLst/>
              <a:uLnTx/>
              <a:uFillTx/>
              <a:cs typeface="+mn-ea"/>
              <a:sym typeface="+mn-lt"/>
            </a:endParaRPr>
          </a:p>
          <a:p>
            <a:r>
              <a:rPr lang="zh-CN" altLang="en-US" sz="2000" b="1" noProof="0" dirty="0">
                <a:ln>
                  <a:noFill/>
                </a:ln>
                <a:solidFill>
                  <a:schemeClr val="tx2"/>
                </a:solidFill>
                <a:effectLst/>
                <a:uLnTx/>
                <a:uFillTx/>
                <a:cs typeface="+mn-ea"/>
                <a:sym typeface="+mn-lt"/>
              </a:rPr>
              <a:t>使用</a:t>
            </a:r>
            <a:r>
              <a:rPr lang="en-US" altLang="zh-CN" sz="2000" b="1" noProof="0" dirty="0">
                <a:ln>
                  <a:noFill/>
                </a:ln>
                <a:solidFill>
                  <a:schemeClr val="tx2"/>
                </a:solidFill>
                <a:effectLst/>
                <a:uLnTx/>
                <a:uFillTx/>
                <a:cs typeface="+mn-ea"/>
                <a:sym typeface="+mn-lt"/>
              </a:rPr>
              <a:t>vue2 </a:t>
            </a:r>
            <a:r>
              <a:rPr lang="zh-CN" altLang="en-US" sz="2000" b="1" noProof="0" dirty="0">
                <a:ln>
                  <a:noFill/>
                </a:ln>
                <a:solidFill>
                  <a:schemeClr val="tx2"/>
                </a:solidFill>
                <a:effectLst/>
                <a:uLnTx/>
                <a:uFillTx/>
                <a:cs typeface="+mn-ea"/>
                <a:sym typeface="+mn-lt"/>
              </a:rPr>
              <a:t>搭建项目</a:t>
            </a:r>
            <a:endParaRPr kumimoji="0" lang="zh-CN" altLang="en-US" sz="2000" b="1" i="0" u="none" strike="noStrike" kern="1200" cap="none" spc="0" normalizeH="0" baseline="0" noProof="0" dirty="0">
              <a:ln>
                <a:noFill/>
              </a:ln>
              <a:solidFill>
                <a:schemeClr val="tx2"/>
              </a:solidFill>
              <a:effectLst/>
              <a:uLnTx/>
              <a:uFillTx/>
              <a:cs typeface="+mn-ea"/>
              <a:sym typeface="+mn-lt"/>
            </a:endParaRPr>
          </a:p>
          <a:p>
            <a:endParaRPr lang="en-US" altLang="zh-CN" kern="0" noProof="0" dirty="0">
              <a:ln>
                <a:noFill/>
              </a:ln>
              <a:effectLst/>
              <a:uLnTx/>
              <a:uFillTx/>
              <a:cs typeface="+mn-ea"/>
              <a:sym typeface="+mn-lt"/>
            </a:endParaRPr>
          </a:p>
          <a:p>
            <a:endParaRPr lang="en-US" altLang="zh-CN" b="1" noProof="0" dirty="0">
              <a:ln>
                <a:noFill/>
              </a:ln>
              <a:effectLst/>
              <a:uLnTx/>
              <a:uFillTx/>
              <a:cs typeface="+mn-ea"/>
              <a:sym typeface="+mn-lt"/>
            </a:endParaRPr>
          </a:p>
          <a:p>
            <a:endParaRPr lang="zh-CN" altLang="en-US">
              <a:solidFill>
                <a:prstClr val="black"/>
              </a:solidFill>
            </a:endParaRPr>
          </a:p>
        </p:txBody>
      </p:sp>
      <p:sp>
        <p:nvSpPr>
          <p:cNvPr id="28" name="矩形 27"/>
          <p:cNvSpPr/>
          <p:nvPr/>
        </p:nvSpPr>
        <p:spPr>
          <a:xfrm>
            <a:off x="3395663" y="1416511"/>
            <a:ext cx="2592000" cy="2592000"/>
          </a:xfrm>
          <a:prstGeom prst="rect">
            <a:avLst/>
          </a:prstGeom>
          <a:solidFill>
            <a:schemeClr val="accent2"/>
          </a:solidFill>
          <a:ln w="19050">
            <a:noFill/>
          </a:ln>
          <a:effectLst/>
        </p:spPr>
        <p:txBody>
          <a:bodyPr vert="horz" wrap="square" lIns="91440" tIns="45720" rIns="91440" bIns="45720" numCol="1" anchor="t" anchorCtr="0" compatLnSpc="1"/>
          <a:lstStyle/>
          <a:p>
            <a:endParaRPr lang="en-US" altLang="zh-CN" b="1" noProof="0" dirty="0">
              <a:ln>
                <a:noFill/>
              </a:ln>
              <a:effectLst/>
              <a:uLnTx/>
              <a:uFillTx/>
              <a:cs typeface="+mn-ea"/>
              <a:sym typeface="+mn-lt"/>
            </a:endParaRPr>
          </a:p>
          <a:p>
            <a:endParaRPr lang="en-US" altLang="zh-CN">
              <a:sym typeface="+mn-ea"/>
            </a:endParaRPr>
          </a:p>
          <a:p>
            <a:endParaRPr lang="en-US" altLang="zh-CN">
              <a:sym typeface="+mn-ea"/>
            </a:endParaRPr>
          </a:p>
          <a:p>
            <a:r>
              <a:rPr lang="en-US" altLang="zh-CN" sz="2000">
                <a:solidFill>
                  <a:schemeClr val="tx2"/>
                </a:solidFill>
                <a:sym typeface="+mn-ea"/>
              </a:rPr>
              <a:t>vue.config.js</a:t>
            </a:r>
            <a:r>
              <a:rPr lang="zh-CN" altLang="en-US" sz="2000">
                <a:solidFill>
                  <a:schemeClr val="tx2"/>
                </a:solidFill>
                <a:sym typeface="+mn-ea"/>
              </a:rPr>
              <a:t>的配置以及环境代理</a:t>
            </a:r>
            <a:endParaRPr lang="zh-CN" altLang="en-US" sz="2000">
              <a:solidFill>
                <a:schemeClr val="tx2"/>
              </a:solidFill>
            </a:endParaRPr>
          </a:p>
          <a:p>
            <a:endParaRPr lang="en-US" altLang="zh-CN" b="1" noProof="0" dirty="0">
              <a:ln>
                <a:noFill/>
              </a:ln>
              <a:effectLst/>
              <a:uLnTx/>
              <a:uFillTx/>
              <a:cs typeface="+mn-ea"/>
              <a:sym typeface="+mn-lt"/>
            </a:endParaRPr>
          </a:p>
          <a:p>
            <a:endParaRPr lang="zh-CN" altLang="en-US">
              <a:solidFill>
                <a:prstClr val="black"/>
              </a:solidFill>
              <a:latin typeface="Calibri" panose="020F0502020204030204" pitchFamily="34" charset="0"/>
              <a:ea typeface="宋体" panose="02010600030101010101" pitchFamily="2" charset="-122"/>
            </a:endParaRPr>
          </a:p>
        </p:txBody>
      </p:sp>
      <p:sp>
        <p:nvSpPr>
          <p:cNvPr id="29" name="矩形 28"/>
          <p:cNvSpPr/>
          <p:nvPr/>
        </p:nvSpPr>
        <p:spPr>
          <a:xfrm>
            <a:off x="6096000" y="1416511"/>
            <a:ext cx="2592000" cy="2592000"/>
          </a:xfrm>
          <a:prstGeom prst="rect">
            <a:avLst/>
          </a:prstGeom>
          <a:solidFill>
            <a:schemeClr val="accent1"/>
          </a:solidFill>
          <a:ln w="19050">
            <a:noFill/>
          </a:ln>
          <a:effectLst/>
        </p:spPr>
        <p:txBody>
          <a:bodyPr vert="horz" wrap="square" lIns="91440" tIns="45720" rIns="91440" bIns="45720" numCol="1" anchor="t" anchorCtr="0" compatLnSpc="1"/>
          <a:lstStyle/>
          <a:p>
            <a:endParaRPr lang="en-US" altLang="zh-CN">
              <a:sym typeface="+mn-ea"/>
            </a:endParaRPr>
          </a:p>
          <a:p>
            <a:endParaRPr lang="en-US" altLang="zh-CN" kern="0" noProof="0" dirty="0">
              <a:ln>
                <a:noFill/>
              </a:ln>
              <a:effectLst/>
              <a:uLnTx/>
              <a:uFillTx/>
              <a:cs typeface="+mn-ea"/>
              <a:sym typeface="+mn-lt"/>
            </a:endParaRPr>
          </a:p>
          <a:p>
            <a:r>
              <a:rPr lang="en-US" altLang="zh-CN" sz="2400" kern="0" noProof="0" dirty="0">
                <a:ln>
                  <a:noFill/>
                </a:ln>
                <a:solidFill>
                  <a:schemeClr val="tx2"/>
                </a:solidFill>
                <a:effectLst/>
                <a:uLnTx/>
                <a:uFillTx/>
                <a:cs typeface="+mn-ea"/>
                <a:sym typeface="+mn-lt"/>
              </a:rPr>
              <a:t>axios</a:t>
            </a:r>
            <a:r>
              <a:rPr lang="zh-CN" altLang="en-US" sz="2400" kern="0" noProof="0" dirty="0">
                <a:ln>
                  <a:noFill/>
                </a:ln>
                <a:solidFill>
                  <a:schemeClr val="tx2"/>
                </a:solidFill>
                <a:effectLst/>
                <a:uLnTx/>
                <a:uFillTx/>
                <a:cs typeface="+mn-ea"/>
                <a:sym typeface="+mn-lt"/>
              </a:rPr>
              <a:t>的二次封装</a:t>
            </a:r>
            <a:endParaRPr kumimoji="0" lang="zh-CN" altLang="en-US" sz="2400" b="0" i="0" u="none" strike="noStrike" kern="0" cap="none" spc="0" normalizeH="0" baseline="0" noProof="0" dirty="0">
              <a:ln>
                <a:noFill/>
              </a:ln>
              <a:solidFill>
                <a:schemeClr val="tx2"/>
              </a:solidFill>
              <a:effectLst/>
              <a:uLnTx/>
              <a:uFillTx/>
              <a:cs typeface="+mn-ea"/>
              <a:sym typeface="+mn-lt"/>
            </a:endParaRPr>
          </a:p>
          <a:p>
            <a:endParaRPr lang="en-US" altLang="zh-CN" b="1" noProof="0" dirty="0">
              <a:ln>
                <a:noFill/>
              </a:ln>
              <a:effectLst/>
              <a:uLnTx/>
              <a:uFillTx/>
              <a:cs typeface="+mn-ea"/>
              <a:sym typeface="+mn-lt"/>
            </a:endParaRPr>
          </a:p>
          <a:p>
            <a:r>
              <a:rPr lang="en-US" altLang="zh-CN" b="1" noProof="0" dirty="0">
                <a:ln>
                  <a:noFill/>
                </a:ln>
                <a:solidFill>
                  <a:schemeClr val="tx2"/>
                </a:solidFill>
                <a:effectLst/>
                <a:uLnTx/>
                <a:uFillTx/>
                <a:cs typeface="+mn-ea"/>
                <a:sym typeface="+mn-lt"/>
              </a:rPr>
              <a:t>api</a:t>
            </a:r>
            <a:r>
              <a:rPr lang="zh-CN" altLang="en-US" b="1" noProof="0" dirty="0">
                <a:ln>
                  <a:noFill/>
                </a:ln>
                <a:solidFill>
                  <a:schemeClr val="tx2"/>
                </a:solidFill>
                <a:effectLst/>
                <a:uLnTx/>
                <a:uFillTx/>
                <a:cs typeface="+mn-ea"/>
                <a:sym typeface="+mn-lt"/>
              </a:rPr>
              <a:t>的封装导出</a:t>
            </a:r>
            <a:endParaRPr kumimoji="0" lang="zh-CN" altLang="en-US" b="1" i="0" u="none" strike="noStrike" kern="1200" cap="none" spc="0" normalizeH="0" baseline="0" noProof="0" dirty="0">
              <a:ln>
                <a:noFill/>
              </a:ln>
              <a:solidFill>
                <a:schemeClr val="tx2"/>
              </a:solidFill>
              <a:effectLst/>
              <a:uLnTx/>
              <a:uFillTx/>
              <a:cs typeface="+mn-ea"/>
              <a:sym typeface="+mn-lt"/>
            </a:endParaRPr>
          </a:p>
          <a:p>
            <a:endParaRPr kumimoji="0" lang="zh-CN" altLang="en-US" b="1" i="0" u="none" strike="noStrike" kern="1200" cap="none" spc="0" normalizeH="0" baseline="0" noProof="0" dirty="0">
              <a:ln>
                <a:noFill/>
              </a:ln>
              <a:solidFill>
                <a:schemeClr val="tx2"/>
              </a:solidFill>
              <a:effectLst/>
              <a:uLnTx/>
              <a:uFillTx/>
              <a:cs typeface="+mn-ea"/>
              <a:sym typeface="+mn-lt"/>
            </a:endParaRPr>
          </a:p>
        </p:txBody>
      </p:sp>
      <p:sp>
        <p:nvSpPr>
          <p:cNvPr id="31" name="矩形 30"/>
          <p:cNvSpPr/>
          <p:nvPr/>
        </p:nvSpPr>
        <p:spPr>
          <a:xfrm>
            <a:off x="8796338" y="1416511"/>
            <a:ext cx="2592000" cy="2592000"/>
          </a:xfrm>
          <a:prstGeom prst="rect">
            <a:avLst/>
          </a:prstGeom>
          <a:solidFill>
            <a:schemeClr val="accent2"/>
          </a:solidFill>
          <a:ln w="19050">
            <a:noFill/>
          </a:ln>
          <a:effectLst/>
        </p:spPr>
        <p:txBody>
          <a:bodyPr vert="horz" wrap="square" lIns="91440" tIns="45720" rIns="91440" bIns="45720" numCol="1" anchor="t" anchorCtr="0" compatLnSpc="1"/>
          <a:lstStyle/>
          <a:p>
            <a:endParaRPr lang="zh-CN" altLang="en-US" b="1" noProof="0" dirty="0">
              <a:ln>
                <a:noFill/>
              </a:ln>
              <a:solidFill>
                <a:srgbClr val="101115"/>
              </a:solidFill>
              <a:effectLst/>
              <a:uLnTx/>
              <a:uFillTx/>
              <a:cs typeface="+mn-ea"/>
              <a:sym typeface="+mn-lt"/>
            </a:endParaRPr>
          </a:p>
          <a:p>
            <a:endParaRPr lang="zh-CN" altLang="en-US" b="1" noProof="0" dirty="0">
              <a:ln>
                <a:noFill/>
              </a:ln>
              <a:solidFill>
                <a:srgbClr val="101115"/>
              </a:solidFill>
              <a:effectLst/>
              <a:uLnTx/>
              <a:uFillTx/>
              <a:cs typeface="+mn-ea"/>
              <a:sym typeface="+mn-lt"/>
            </a:endParaRPr>
          </a:p>
          <a:p>
            <a:r>
              <a:rPr lang="en-US" altLang="zh-CN" sz="2400" b="1" noProof="0" dirty="0">
                <a:ln>
                  <a:noFill/>
                </a:ln>
                <a:solidFill>
                  <a:schemeClr val="tx2"/>
                </a:solidFill>
                <a:effectLst/>
                <a:uLnTx/>
                <a:uFillTx/>
                <a:cs typeface="+mn-ea"/>
                <a:sym typeface="+mn-lt"/>
              </a:rPr>
              <a:t>mock</a:t>
            </a:r>
            <a:r>
              <a:rPr lang="zh-CN" altLang="en-US" sz="2400" b="1" noProof="0" dirty="0">
                <a:ln>
                  <a:noFill/>
                </a:ln>
                <a:solidFill>
                  <a:schemeClr val="tx2"/>
                </a:solidFill>
                <a:effectLst/>
                <a:uLnTx/>
                <a:uFillTx/>
                <a:cs typeface="+mn-ea"/>
                <a:sym typeface="+mn-lt"/>
              </a:rPr>
              <a:t>数据</a:t>
            </a:r>
            <a:r>
              <a:rPr lang="en-US" altLang="zh-CN" sz="2400" b="1" noProof="0" dirty="0">
                <a:ln>
                  <a:noFill/>
                </a:ln>
                <a:solidFill>
                  <a:schemeClr val="tx2"/>
                </a:solidFill>
                <a:effectLst/>
                <a:uLnTx/>
                <a:uFillTx/>
                <a:cs typeface="+mn-ea"/>
                <a:sym typeface="+mn-lt"/>
              </a:rPr>
              <a:t> </a:t>
            </a:r>
            <a:r>
              <a:rPr lang="en-US" altLang="zh-CN" sz="2400">
                <a:solidFill>
                  <a:schemeClr val="tx2"/>
                </a:solidFill>
                <a:sym typeface="+mn-ea"/>
              </a:rPr>
              <a:t>nodejs</a:t>
            </a:r>
            <a:r>
              <a:rPr lang="zh-CN" altLang="en-US" sz="2400">
                <a:solidFill>
                  <a:schemeClr val="tx2"/>
                </a:solidFill>
                <a:sym typeface="+mn-ea"/>
              </a:rPr>
              <a:t>应用</a:t>
            </a:r>
            <a:endParaRPr lang="en-US" altLang="zh-CN" sz="2400">
              <a:solidFill>
                <a:schemeClr val="tx2"/>
              </a:solidFill>
            </a:endParaRPr>
          </a:p>
          <a:p>
            <a:endParaRPr lang="en-US" altLang="zh-CN" sz="240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grpId="0" nodeType="withEffect">
                                  <p:stCondLst>
                                    <p:cond delay="300"/>
                                  </p:stCondLst>
                                  <p:childTnLst>
                                    <p:set>
                                      <p:cBhvr>
                                        <p:cTn id="9" dur="1" fill="hold">
                                          <p:stCondLst>
                                            <p:cond delay="0"/>
                                          </p:stCondLst>
                                        </p:cTn>
                                        <p:tgtEl>
                                          <p:spTgt spid="28"/>
                                        </p:tgtEl>
                                        <p:attrNameLst>
                                          <p:attrName>style.visibility</p:attrName>
                                        </p:attrNameLst>
                                      </p:cBhvr>
                                      <p:to>
                                        <p:strVal val="visible"/>
                                      </p:to>
                                    </p:set>
                                    <p:animEffect transition="in" filter="barn(inVertical)">
                                      <p:cBhvr>
                                        <p:cTn id="10" dur="500"/>
                                        <p:tgtEl>
                                          <p:spTgt spid="28"/>
                                        </p:tgtEl>
                                      </p:cBhvr>
                                    </p:animEffect>
                                  </p:childTnLst>
                                </p:cTn>
                              </p:par>
                              <p:par>
                                <p:cTn id="11" presetID="16" presetClass="entr" presetSubtype="21" fill="hold" grpId="0" nodeType="withEffect">
                                  <p:stCondLst>
                                    <p:cond delay="600"/>
                                  </p:stCondLst>
                                  <p:childTnLst>
                                    <p:set>
                                      <p:cBhvr>
                                        <p:cTn id="12" dur="1" fill="hold">
                                          <p:stCondLst>
                                            <p:cond delay="0"/>
                                          </p:stCondLst>
                                        </p:cTn>
                                        <p:tgtEl>
                                          <p:spTgt spid="29"/>
                                        </p:tgtEl>
                                        <p:attrNameLst>
                                          <p:attrName>style.visibility</p:attrName>
                                        </p:attrNameLst>
                                      </p:cBhvr>
                                      <p:to>
                                        <p:strVal val="visible"/>
                                      </p:to>
                                    </p:set>
                                    <p:animEffect transition="in" filter="barn(inVertical)">
                                      <p:cBhvr>
                                        <p:cTn id="13" dur="500"/>
                                        <p:tgtEl>
                                          <p:spTgt spid="29"/>
                                        </p:tgtEl>
                                      </p:cBhvr>
                                    </p:animEffect>
                                  </p:childTnLst>
                                </p:cTn>
                              </p:par>
                              <p:par>
                                <p:cTn id="14" presetID="16" presetClass="entr" presetSubtype="21" fill="hold" grpId="0" nodeType="withEffect">
                                  <p:stCondLst>
                                    <p:cond delay="90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9" grpId="0" bldLvl="0" animBg="1"/>
      <p:bldP spid="3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a:stCxn id="65" idx="3"/>
          </p:cNvCxnSpPr>
          <p:nvPr/>
        </p:nvCxnSpPr>
        <p:spPr>
          <a:xfrm>
            <a:off x="2527935" y="0"/>
            <a:ext cx="974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987675" y="304064"/>
            <a:ext cx="4781550" cy="369524"/>
          </a:xfrm>
        </p:spPr>
        <p:txBody>
          <a:bodyPr/>
          <a:lstStyle/>
          <a:p>
            <a:r>
              <a:rPr lang="zh-CN" altLang="en-US" dirty="0"/>
              <a:t>项目模块分析</a:t>
            </a:r>
            <a:endParaRPr lang="zh-CN" altLang="en-US" dirty="0"/>
          </a:p>
        </p:txBody>
      </p:sp>
      <p:sp>
        <p:nvSpPr>
          <p:cNvPr id="6" name="文本框 5"/>
          <p:cNvSpPr txBox="1"/>
          <p:nvPr/>
        </p:nvSpPr>
        <p:spPr>
          <a:xfrm>
            <a:off x="1487805" y="1557020"/>
            <a:ext cx="10175875" cy="4709160"/>
          </a:xfrm>
          <a:prstGeom prst="rect">
            <a:avLst/>
          </a:prstGeom>
          <a:noFill/>
        </p:spPr>
        <p:txBody>
          <a:bodyPr wrap="square" lIns="0" tIns="0" rIns="0" bIns="0" rtlCol="0">
            <a:noAutofit/>
          </a:bodyPr>
          <a:p>
            <a:pPr marL="0" indent="0">
              <a:buNone/>
            </a:pPr>
            <a:r>
              <a:rPr lang="en-US" altLang="zh-CN" sz="2800">
                <a:solidFill>
                  <a:schemeClr val="accent1"/>
                </a:solidFill>
                <a:sym typeface="+mn-ea"/>
              </a:rPr>
              <a:t>1.</a:t>
            </a:r>
            <a:r>
              <a:rPr lang="zh-CN" altLang="en-US" sz="2800">
                <a:solidFill>
                  <a:schemeClr val="accent1"/>
                </a:solidFill>
                <a:sym typeface="+mn-ea"/>
              </a:rPr>
              <a:t>每个页面在不需要直接加载渲染模块（比如添加编辑模态框）的情况下抽离出去进行组件的封装。</a:t>
            </a:r>
            <a:br>
              <a:rPr lang="zh-CN" altLang="en-US" sz="2800">
                <a:solidFill>
                  <a:schemeClr val="accent1"/>
                </a:solidFill>
                <a:sym typeface="+mn-ea"/>
              </a:rPr>
            </a:br>
            <a:br>
              <a:rPr lang="zh-CN" altLang="en-US" sz="2800">
                <a:solidFill>
                  <a:schemeClr val="accent1"/>
                </a:solidFill>
                <a:sym typeface="+mn-ea"/>
              </a:rPr>
            </a:br>
            <a:r>
              <a:rPr lang="en-US" altLang="zh-CN" sz="2800">
                <a:solidFill>
                  <a:schemeClr val="accent1"/>
                </a:solidFill>
                <a:sym typeface="+mn-ea"/>
              </a:rPr>
              <a:t>2.</a:t>
            </a:r>
            <a:r>
              <a:rPr lang="zh-CN" altLang="en-US" sz="2800">
                <a:solidFill>
                  <a:schemeClr val="accent1"/>
                </a:solidFill>
                <a:sym typeface="+mn-ea"/>
              </a:rPr>
              <a:t>我们还对每个页面的接口进行了封装。</a:t>
            </a:r>
            <a:br>
              <a:rPr lang="zh-CN" altLang="en-US" sz="2800">
                <a:solidFill>
                  <a:schemeClr val="accent1"/>
                </a:solidFill>
                <a:sym typeface="+mn-ea"/>
              </a:rPr>
            </a:br>
            <a:br>
              <a:rPr lang="zh-CN" altLang="en-US" sz="2800">
                <a:solidFill>
                  <a:schemeClr val="accent1"/>
                </a:solidFill>
                <a:sym typeface="+mn-ea"/>
              </a:rPr>
            </a:br>
            <a:r>
              <a:rPr lang="en-US" altLang="zh-CN" sz="2800">
                <a:solidFill>
                  <a:schemeClr val="accent1"/>
                </a:solidFill>
                <a:sym typeface="+mn-ea"/>
              </a:rPr>
              <a:t>3.</a:t>
            </a:r>
            <a:r>
              <a:rPr lang="zh-CN" altLang="en-US" sz="2800">
                <a:solidFill>
                  <a:schemeClr val="accent1"/>
                </a:solidFill>
                <a:sym typeface="+mn-ea"/>
              </a:rPr>
              <a:t>在项目前期我们引用了</a:t>
            </a:r>
            <a:r>
              <a:rPr lang="en-US" altLang="zh-CN" sz="2800">
                <a:solidFill>
                  <a:schemeClr val="accent1"/>
                </a:solidFill>
                <a:sym typeface="+mn-ea"/>
              </a:rPr>
              <a:t>mock</a:t>
            </a:r>
            <a:r>
              <a:rPr lang="zh-CN" altLang="en-US" sz="2800">
                <a:solidFill>
                  <a:schemeClr val="accent1"/>
                </a:solidFill>
                <a:sym typeface="+mn-ea"/>
              </a:rPr>
              <a:t>数据进行了后端接口模拟。</a:t>
            </a:r>
            <a:r>
              <a:rPr lang="en-US" altLang="zh-CN" sz="2800">
                <a:solidFill>
                  <a:schemeClr val="accent1"/>
                </a:solidFill>
                <a:sym typeface="+mn-ea"/>
              </a:rPr>
              <a:t>|</a:t>
            </a:r>
            <a:br>
              <a:rPr lang="en-US" altLang="zh-CN" sz="2800">
                <a:solidFill>
                  <a:schemeClr val="accent1"/>
                </a:solidFill>
                <a:sym typeface="+mn-ea"/>
              </a:rPr>
            </a:br>
            <a:br>
              <a:rPr lang="en-US" altLang="zh-CN" sz="2800">
                <a:solidFill>
                  <a:schemeClr val="accent1"/>
                </a:solidFill>
                <a:sym typeface="+mn-ea"/>
              </a:rPr>
            </a:br>
            <a:r>
              <a:rPr lang="en-US" altLang="zh-CN" sz="2800">
                <a:solidFill>
                  <a:schemeClr val="accent1"/>
                </a:solidFill>
                <a:sym typeface="+mn-ea"/>
              </a:rPr>
              <a:t>4.</a:t>
            </a:r>
            <a:r>
              <a:rPr lang="zh-CN" altLang="en-US" sz="2800">
                <a:solidFill>
                  <a:schemeClr val="accent1"/>
                </a:solidFill>
                <a:sym typeface="+mn-ea"/>
              </a:rPr>
              <a:t>在项目完成之后切换了线上接口，然后进行了项目测试。</a:t>
            </a:r>
            <a:endParaRPr lang="zh-CN" altLang="en-US" sz="2800" b="1" dirty="0" smtClean="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PRING_ULTRA_SCORM_COURSE_ID" val="8140C462-7ADA-4942-9B18-9E5D500B4DAE"/>
  <p:tag name="ISPRING_SCORM_RATE_SLIDES" val="1"/>
  <p:tag name="ISPRING_SCORM_PASSING_SCORE" val="100.0000000000"/>
  <p:tag name="ISPRINGONLINEFOLDERID" val="0"/>
  <p:tag name="ISPRINGONLINEFOLDERPATH" val="Content List"/>
  <p:tag name="ISPRINGCLOUDFOLDERID" val="0"/>
  <p:tag name="ISPRINGCLOUDFOLDERPATH" val="Repository"/>
  <p:tag name="ISPRING_PLAYERS_CUSTOMIZATION" val="UEsDBBQAAgAIAKw4cEd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CsOHBHCf5wTAkDAAC1CgAAJwAAAHVuaXZlcnNhbC9mbGFzaF9wdWJsaXNoaW5nX3NldHRpbmdzLnhtbNVW3VIaMRS+5yky6XgpixarZRacjsDUUYER2uqVEzYHNmM22W6yIF71afpgfZKebARhtM6qdablBnJ+vvOdnxwSHt4kkswgM0KrJt2p1igBFWku1LRJv4y62weUGMsUZ1IraFKlKTlsVcI0H0th4iFYi6aGIIwyjdQ2aWxt2giC+XxeFSbNnFbL3CK+qUY6CdIMDCgLWZBKtsAvu0jB0FalQkjoRWea5xKI4EhBCceOya5kJqaBNxuz6Hqa6VzxIy11RrLpuEnf1YrP0sZDtUUCyiVnWih0YttgnAvHh8mhuAUSg5jGSHy/TslccBs36W7doaB18BClwPY5MIdypDEZZe/gE7CMM8v80cezcGPNUuBFfKFYIqIRaojLv0nbo6vPl4PO+elx7+Rq1O+fjo4HnkThE2zihMFmoBAJ6TyLYBUnZNayKEbe6DNh0kAYrIuWZhOtNsi5MxlribUvvHAekjHwHktgrRvDa6G6aLlDyQQTkYsm/ZQJJikRlkkRrZxNPjZW2KL/3XVLglg4Z0DOhvQ+vK9OFLPMwDqtpca4mketbzqXnCx0TqS4BmI1wfzzBH/FQNabQyaZTgopjo8lRgqMOBMwB35Y1PQO8E+BLjFEkqMnTm4qwfoI33NxS8Yw0RniApvhjKNcGI9ffRZwyoy5B2VLjlvD0+N25+q41+5cbLkEGZ8xFT0THBsOSWrfAp9h7kpjCCk1VnMNAisTsdxA0R8ueGFWJs3SsWM2K5ruGlmAYrsF8vGYqIhwNIXKoSxgxBTRSi4Ii/AKGTdCM6FzgxI/LB7avIigdyVCFVSneIMwWMYhK4NW29l9X9/7sH/wsVENfv34uf2k091aGUjmovm9cvTkYlktl4d3LgzcLnh8Ndgs/zc3w+C887VMXXudi1GpbnaGpeD6Zaz6J2Wszv0qG6ytsVIUcA9N/dLDTSRFIizwvzliLxiTV/2D+Bl7mzF5w5xfczX+m5T9afUY2Xh9hMGjzyOnSYQSCRbCbcTVm6q1V6/he+ZRVaWCaJtPzVblN1BLAwQUAAIACACsOHBHzUQP0LECAABVCgAAIQAAAHVuaXZlcnNhbC9mbGFzaF9za2luX3NldHRpbmdzLnhtbJVWUW/bIBB+36+Isve6k7a1k2ikNs2kSt1abVXfsX2xUTBYcE6Xfz/AUEMSJ25QpfDd9x3HcXcp0RsmFp9mM1JILtVfQGSi0hYJ2IyVN/O8Q5TiopACQeCFkKqhfL74/NN9SOaY51RyC2qqZk0LGI65cp8pEn/Gtyu7xgSFbFoqdo+ykhc5LTaVkp0oz4ZW71pQnImNYV7+uFquRg/gTOMDQpPEtLq2a5qkVaA12JC+r+w6q+I0Bx5OunSfiZrhqNO335NtmWboZLdf7BqTtbSCNMmnozMPY7x/WIDwDw31/tquUSqnO1Afci7brv1IjbRKVjahqeb0I75ruKSlaT97j0u7zgrshexBZ1/Bp+frvV0RyX+N+57YdlWSP9u87g0E++g5hwWqDkgWdr1N1/LtqUPTH7BYU64NIYYG0rMJ+pl2OrhJsYH3B96YKGNfHhkor5J3DSz7gCN3KT7wl8s7Nytip+9YFKGCrQejEAdwYP42eT1gRuDA/MtZCU+C7w4j2Df1ovDId9Q/5+n8GysIaralt4ZdsNqTHm3r6ihUDwROI0tYaBvOC2vAvhvJHNaHlB3ERATdsooik+KX5eU7dxlNsj2Dr7XjlUWQIYdjBediNGM6Tpfbp/XorWlB9j8Lw+X6/QzNFL+ZU0Ra1I35WdLzmdeZNjGJmWfHFXZOGjqoB7GWkcadPSZqqNqAepGSTz1GSAQ91b3sm2uMTrIoByQ7nmXinRxLv+iaHNTKvBoDHbKcgj2xZlXNzR++MniDck8xYu2lWBt/grL3uowAXwRAVVGHqu03vaXpODIOWwjNHwHuymN3I9pU6VjB3eIjrDEuOY9Mqkk/K4ZaSWdIhB/hv5qwEsd7lglljzTX7mZJ54cxPMSSDOYwzmzxxZPM7X0tJY6N/TCDBrT/Tv4HUEsDBBQAAgAIAKw4cEd41iYJ3gIAAMYJAAAmAAAAdW5pdmVyc2FsL2h0bWxfcHVibGlzaGluZ19zZXR0aW5ncy54bWzNVsFOGzEQvecrLFccyQKlhUaboIoEgaAkImkLJzRZO1kLr721vQnh1K/ph/VLOl6TkAgaLQiq5pLseObNezPj2cQHt5kkE26s0KpJt+tblHCVaCbUuEm/Do429ymxDhQDqRVvUqUpOWjV4rwYSmHTPncOXS1BGGUbuWvS1Lm8EUXT6bQubG78qZaFQ3xbT3QW5YZbrhw3US5hhl9ulnNLW7UaIXEwfdGskJwIhhSU8OxAHrtM0ih4DSG5GRtdKHaopTbEjIdN+m6r/Mx9AlJbZFx5bbaFRm92DWBMeDog++KOk5SLcYq893YpmQrm0ibd2fUo6B09RimxgwTwKIcatSh3D59xBwwchMeQz/FbZ+eGYGIzBZlIBnhCvPwmbQ+uj696nYuzk/PT60G3ezY46QUSZUy0ihNHq4liJKQLk/BFnhicgyRF3hgzAml5HC2b5m4jrVbI+Wcy1BJLX0ZRMkKmctakn40ASYlwIEWyOHVgxtwdCYkafOx2faQcfQAMepMUjOXLieYn1lcxaX3XhWRkpgsixQ0nThNUVGT4K+VkudxkZHRWWiVYR6wUjJOJ4FPODsoq3QP+LdEVpsgKjMRRzCV3IcOPQtyRIR9pg7gcJji0aBc24NefBZyDtQ+gMOe40T87aXeuT87bncsNLxDYBFTyTHBsIc9y9xb4gNqVxhRSaqzmEgRWJoHC8rI/TLDSrYrMyrlTmJRN940sQbHdAvkETDxIcLSEKnhVwAQU0UrOCCR4KawfoYnQhUVLGJYAbV9EMIQSoUqqY1xQmMwwbqqgbW3vvN/98HFv/1OjHv3++WtzbdD9ouhJ8NnCpjhcuyoW6+LxnYsjf0OfvuzOFP/qrvcuOt+qVOq8czmo1J9OvxJct4pX97SK10VYTr2lxVSJAm6WcVhjuFukyITj7DWH5gWNX7/lw1i8UuPfUMXa8f1/RYSnxUt95S0eR0/+zaihffW/V6v2B1BLAwQUAAIACACsOHBHXdLVI5IBAAAfBgAAHwAAAHVuaXZlcnNhbC9odG1sX3NraW5fc2V0dGluZ3MuanONlE1PAjEQhu/8ik29GoKJCnozgokJBxO5GQ9lGZYN3bZpuysr4b+7LV9td1boXOjL03ems+lse0mzSEqS52Trfrv9R7h3GljNqBJuQ5116IXViWb5AmZ5ASznQCKkOh49ybszgRkT7kzn9ae11Z4fEfafJWXaxyVioRBNY4crBPxBtA12+Pck9rx77e/kNXpeGiN4PxXcADd9LlRBHUNu3tzyrxjBogJ1AV3SFALToVtd5NnxYWjD51JRSMrrqchEf07TdaZEyRdd+Ve1BNV88vUeGDwNXyeBHcu1eTdQxIknIxvdpFSgNRzyPk5soDCjc2Ce78Ctf9DAuH2hiK5ynZsj/XJnw6clzaDVpXYJTUMbr2s5AxuzJ8YjGwHBaA3qGishS3nFB5RKZLYjLbTd8xPKBF3kPDvUOLCBcrZYa9vVvfNF78c2SPCERPSEVtjzK7pmRwxqBDTBWDrm1VHeKWbHMJEjOQSiYdOqwueIieeI3X8lhBpD01XRjIdmODZtoGoNaiYEa6r/vlRnnKu3+wNQSwMEFAACAAgArDhwRx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Kw4cEe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Kw4cEc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Kw4cEeHzgTRog0AANsiAAAXAAAAdW5pdmVyc2FsL3VuaXZlcnNhbC5wbmftmmlUU1cewB9iUYugVTu4VFBBdNSCbEbWgCtYAc/YgiCLEgggS5QYCFuiZVpcoRo1BMTQGZbaFqhsMZBFK+GJCYmFsiYkSoQ0hIAhkEDWedFxZs6cM1/nUz7kvdyb+3v3v97//52TqyfCjtp8vPFjAABsQoIP/QUAloYCgGXWcitohrjOaxC6WaD/cvQA0MD9TAoNliYHhQYBwKNSa93Zj6DxivPBUWgAsH1m+liAqB8SAWDb+ZBDQV9i4+Sj8CvpOfouxcWHx7enOoV8+kvw9oS1W6tidxm/jOw8tPr4VmFvytrOA9bW1ldPXY342+HOiJbfjnyScPasY0TbvTatsnnhpuSBX7NvBxrG7FDSbGlD9Bk09753MlLFXZzmTJ20q5CO5ojoWHnroEtc7vjdL8L959dBUj0ZjkZs8bB3F2/jS+lBhOJVDl13LaD5aM7C83KXZaG4WQK58yPTzAhnf/d4VTfcoCh9DA2BwJ/Yitu5vLDyFdDg5WQW7c03dnFXPN7B+hyaE28p9G2nnaNpacf6d09gLTctdTkCXS9luy2Bbi3XP4GuVbE3TE+UJ5iQFDNiRsyIGTEjZsSMmBEzYkbMiBkxI2bEjJgRM2JGzIgZ+b8jXbv99XN9dq5M3SyraNkqFyFWfPM6qkC8Kfw+NQ6tn8jjzodqISCQLPfO8CHTXCc0peGFkydhPjOVScmVrbj2KW1Cg3EzWQ1iX3rw/NCKt6+fYZPIX6ILJXl1eoisApt5AdpOw6xxHVroq72nyk27R0VJ5sAy/lyZnvnN+lV58/2R4k8Lenvmw7ToH3k4VTOxl0afwak77BwWnx8VDsIVV8NjCuRp8R1zNa6F0kIl1ddB/8dRka+KbJircyBR6LFIqpxWT+0ZyHLQvCy2J1E0jyiy77XPxUNdGHahskJEy4KHt27uwX9mDMn12gAAMC/mcThoQRgvQ/dFOdfn20600YvsjndiXxZuvlUuq1RJ1qFnFylMvXz2kGePSDsMicXYlzMkRX8dgNPyRXG4UVdwtAwBL9qO5uAXnjkwYOfdLdfK2tbP0JTcpxaNUSgGt71ZUA5TX99wpSxXppW3h7SX+pVkxLQKpmQxBgEx2ZBNB8cb4r/fR5T3JwJATBLuN5VG1ghKCBInuTYiWnKfk6Erwz/cKA6SHhu1S8VnpoW5S95gGNyQlGhkWtjjvhVyWtOZ/L/5EDGc8Qvt3tN8iyu5d1kr73DU2svfbNhSwT/HIF9uwFTUBxFbBQKHgT+mVx5Ij/90tg6u/7MtbU/xtCNltGvqmcbw4ziSPKhfbLAKjdMDcd/v4wfzrYBLbo0nwniOvNARdX0Ll0ri+8i1n7OwJ9oPqA+PkPnRKMT+7O8QYe2UHYxibE33suRMgj4DVmStxMDLvESNkZc5T7o2tpQ9LW7lnFIXb/huiHku0VDYn5H/R0AWP4OjRsPpmVQvbFNGKX+Z4uPWDqzJMZKzAbJt/sV+R1ONlF4fCZJrYy+WVHR+2PVk/dohT1QajsDUh+Ldd0zK+lcK6Bf59UEEPfBrAdMBuz5tMSkWGW1oD7p6UH3rJOXCVNZgLPNkNSiONelUxad9Jb4PBxNdNxdBSnmXU6TV74LwWOQEIxgKP8ySiokMeXg0ZeJQ7sSmvYtnavjTRvRLp1jD3pQsWksGALT3/NTZhwbRd0ueQj6K6SF/FQa++jbBb2fsLe02Oe/hwIr0cgrntIvt5x6WzsqoNdLmPY9PK5+hfU+06o8TpLLP9yO0JOfTzbq8fPYpMsw9I3Ygqz+5PAbj4I3ZBLokv1wKXEIre79wZUluSvZsLjaJma9g2YkvPL5sknNsn6rvkTLslkryJbiynHPp+ffwcZ8dYzLL/UR9954cRIlypf3PfGTmda+97kVr0B2cqoGNQ9FFO5UYG5f0QRJ72PYIJ5CVXal/whrAqG/x0xHTRBjVJXykqhuFU1YMNWpI37XZAIF1HQbrkvAfL+5pg/ww5aar6fmv3dFL2sOOrBpmeiVEodjDHdOz2IKJUzx+fNdGpyglsiqhpyIy52eGfsuQV1XTPb4wO+0SQlNAPxeYkKn+HcyguBGpVgklVJdIG8H9Xf72q3Jl9RQXg0HNdCiYcph0zNgEXAqr0+W+XvxIKAzHa/rUE/iZfFF+orARr5dddzAugHbwhaerGuj3FdfjdWN0dtkMRXaD+jMJFq9WNhBKWJB3fNCxSAdKRiw4XLqongJ1vqRFtG5CK7/wGZraJ/E708EVZpSwssbeR9gSyiNySWXOtRb4k9EvSsFE3GqDVmQ0zDga9XC7tniCyfsaTnJUteQ66ONZf7koV5iXopHFG/Pk4xzXFcmGvGlfS6u0SgUPb1A2NVpcrQgGEbvr0ZVeGctckFsQ/AHXgD5PZXJgau2wpJXpccm9z8c+MrSZHjXRFrZQQIDsu4l5U39xinayWm8xHZfn5xIZqh3/587tfmoBWkEdC+W0hL0BV95L52/0HH7wnAeATMN8I5th5YscieMKyUadhJ3U1jhWhkkuv0yQN4HHwMR3QvQY6rNTXib2hA/4NIs8zjdZ3VQVHZQtxGGmMhHTm6RlMY5dRb3fohDwzb4z61LxlzqI9qXsr/rKyQznVD4AXCRRmusk12BufYa/FtI1CEZ4kbNYzTTqk+ItV3jEYsaYcYWPNm+JsvSUZviCwe83lbeoFvcVOSM2g606w/qSDkhk3O9PbSBrj7zNmKpDSCq3yVedV/eKL1DPRSv7Bp1MbneR5o6F9njuUKNnAwbOPKe5J0ygwicl1fgpYhSRUCsPfJqHeaHxu+P1wy94NvdRr9vwMVlMcu3wIDWzGa988d3BImdtKvztI6tryBFGVpIMOtaO+DgPXlFUtfzGHwoHub6HRxxeTdeA4qz+lom6xpCRfQAQ26vsrIC8usotdsd82hNE7YbjZTyPYUZ/4rz3omiEcS3Rpo0zOD9wP1f7ohx/UlqWXoNp8OiLmWkVNZOLrULbtN5IZhuxtfA0lyPinl5ZrgNxPtnCP/caYsYXJWTmwotIRpZiogIVMGYdv/Arqxiue/3Y9i1Oqngc41W/KE27bUo6IkyIdQyIpF0ltTV6Rllasn0exjeuj7JcrrX4mtTgqxDhAifz0rgGV47gkI/z6dRKGadFhSi0ZevyazHpA0yKbLvHK/e+jedHcA/YTSUzYntPkvaD8q8/KE8+iDyTOP1DMU2v4hPZ1ZjLR9/bIj5T6xViOiXZINygWIhROCPbJ/9aCE9xH+CfU+H9JWVrjfLdEbb0pPFTHwwwUirffRjZ3l3VTfsVWRuV7XuqRVjeIuiv6hbAet2oR24sq7ERdf3TFE5k3Zsd4sAQd3YtGzDs8LcneB1g1spp8zPz7zfmQU3ImJKF6LnYvyJ/o2cUqp6UauPEuSN80Mycmv+YQFI1RlAfXvSDzqRBUmp+pSQGG6oNIsgDXDx2uoPJJaxTqLPRWn/LMFkTGAudjoXbNpc6mqJt4UO08YQ0ORK+N6vSFae4bsfU9De6GGaJzPM8HXSlLWgGmdxPA9RUHgt8EQpVja1Ky6ybMXWLxZp35YPXFw4vNPU4C/cV69FNuP5XrJVLOO5a5nmPIqBv8MyLAvzzbPqGQ6cKbXYKInzs33lofsShNLeCOze/6xaJqTqLukdCuItmRCXNLsnc+sjToPp3i+qkaWs0ORgUL3ezv9Pw5N/CFnzbjTuRmCmAomUVcUKr180USHztRAYVRRziHc7wPPHk772IcedesWKX8jZzcStpInbeY+u7w5Pnr44p4GKnex8NHZPd77CLL3Czv+5oKuBLTKWUPoM3aktXXuHsHDI45Y9kk0w9FZGMaoov0W61WfP2h7lT1KtzWJq1Kfnn8hbHiWJlF/peyTNTZ0LXTP6k2C8IhLy7+0J8tX6Yb/vtjYu3/VXsQoOSXMpWvPmiaKnfLv+IzG3+9jMHTAk2GofXzy8IFDE1iF/uDnhHKgezwrCnuWug7uaaAOpuVKqirVKn/CmiR0oWviZoif1d+92wW/alOe+0yeT5KTkhZFSWqPo9DjWV6X5WsHX/xlE8Em/vMDlxBj7YyUdPUzyD39sm4IqxGrnJpMVecuqtBwcf/L3FCPkFPWeqsf9R/JuJActVOUztaP6OIaUeZyhYPUVhzNcfDeukwnu3WJQeK71bUab+pBZ8I55bL/xpOfBkg3bLA0LAil4GqgbD7UEEwKAs02qaahF4a71OyWOiTrzxiYeiyxUHGQVcm/UgHa8TO4i3WBiV/Y04r4CIzLGG+DXeRP/3/db406JlisU31DLe22At3QtKTB5L0JXKDF8tDlJjLk47O4YqIyo899/mNEndLx3t0a6YGYM/pHLAubjDAMAVUPGMbjcJXaK7VuGrSTp3Y9ko6DucYStIDlCS9gc3vc/2qUFLAHjV7cU87wteJiB4+TzMqxSVtARH2ii+Oz0J68p5fUd0AD+FcOjAKntgItgZd1RUGUVRjYFeGLBNo3XoEYRgjkYpNKJ2/q8XjtE47Otv/CxNE7+PY7vTGul/Sn63qP0z11z1aI74uAmMIIq32xlJ9gEF6+1MVIqH2Mkj1racMzdwGsX66F9/2RBu8iRJK3OEVOz43cixY6alknNdB5Exb/B9LJbRgqsdbXh5grHa9EPI4bBDDQfOfP0PUEsDBBQAAgAIAKw4cEfSKKBSSgAAAGsAAAAbAAAAdW5pdmVyc2FsL3VuaXZlcnNhbC5wbmcueG1ss7GvyM1RKEstKs7Mz7NVMtQzULK34+WyKShKLctMLVeoAIoZ6RlAgJJCJSq3PDOlJAMoZGBujhDMSM1MzyixVbIwsIAL6gPNBABQSwECAAAUAAIACACsOHBHWn+5mToEAADhDgAAHQAAAAAAAAABAAAAAAAAAAAAdW5pdmVyc2FsL2NvbW1vbl9tZXNzYWdlcy5sbmdQSwECAAAUAAIACACsOHBHCf5wTAkDAAC1CgAAJwAAAAAAAAABAAAAAAB1BAAAdW5pdmVyc2FsL2ZsYXNoX3B1Ymxpc2hpbmdfc2V0dGluZ3MueG1sUEsBAgAAFAACAAgArDhwR81ED9CxAgAAVQoAACEAAAAAAAAAAQAAAAAAwwcAAHVuaXZlcnNhbC9mbGFzaF9za2luX3NldHRpbmdzLnhtbFBLAQIAABQAAgAIAKw4cEd41iYJ3gIAAMYJAAAmAAAAAAAAAAEAAAAAALMKAAB1bml2ZXJzYWwvaHRtbF9wdWJsaXNoaW5nX3NldHRpbmdzLnhtbFBLAQIAABQAAgAIAKw4cEdd0tUjkgEAAB8GAAAfAAAAAAAAAAEAAAAAANUNAAB1bml2ZXJzYWwvaHRtbF9za2luX3NldHRpbmdzLmpzUEsBAgAAFAACAAgArDhwRxra6juqAAAAHwEAABoAAAAAAAAAAQAAAAAApA8AAHVuaXZlcnNhbC9pMThuX3ByZXNldHMueG1sUEsBAgAAFAACAAgArDhwR7DtXVduAAAAdgAAABwAAAAAAAAAAQAAAAAAhhAAAHVuaXZlcnNhbC9sb2NhbF9zZXR0aW5ncy54bWxQSwECAAAUAAIACACDmfVEzoIJN+wCAACICAAAFAAAAAAAAAABAAAAAAAuEQAAdW5pdmVyc2FsL3BsYXllci54bWxQSwECAAAUAAIACACsOHBHF6nhQW8BAAD7AgAAKQAAAAAAAAABAAAAAABMFAAAdW5pdmVyc2FsL3NraW5fY3VzdG9taXphdGlvbl9zZXR0aW5ncy54bWxQSwECAAAUAAIACACsOHBHh84E0aINAADbIgAAFwAAAAAAAAAAAAAAAAACFgAAdW5pdmVyc2FsL3VuaXZlcnNhbC5wbmdQSwECAAAUAAIACACsOHBH0iigUkoAAABrAAAAGwAAAAAAAAABAAAAAADZIwAAdW5pdmVyc2FsL3VuaXZlcnNhbC5wbmcueG1sUEsFBgAAAAALAAsASQMAAFwkAAAAAA=="/>
  <p:tag name="ISPRING_SCORM_ENDPOINT" val="&lt;endpoint&gt;&lt;enable&gt;0&lt;/enable&gt;&lt;lrs&gt;http://&lt;/lrs&gt;&lt;auth&gt;0&lt;/auth&gt;&lt;login&gt;&lt;/login&gt;&lt;password&gt;&lt;/password&gt;&lt;key&gt;&lt;/key&gt;&lt;name&gt;&lt;/name&gt;&lt;email&gt;&lt;/email&gt;&lt;/endpoint&gt;&#10;"/>
  <p:tag name="ISPRING_PRESENTATION_TITLE" val="创业融资计划书2017-02"/>
  <p:tag name="ISPRING_RESOURCE_PATHS_HASH_PRESENTER" val="2af34c1149a9e842a6fb1137b10aebdf16067"/>
  <p:tag name="KSO_WPP_MARK_KEY" val="18ddc024-30ff-4f84-8abb-98bd0676e6d3"/>
  <p:tag name="COMMONDATA" val="eyJoZGlkIjoiMDkzYjgyNWRlY2YwOTVmZWQ4MjljMTFiMjM1N2Q3MzUifQ=="/>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FFFFFF"/>
      </a:dk2>
      <a:lt2>
        <a:srgbClr val="FFFFFF"/>
      </a:lt2>
      <a:accent1>
        <a:srgbClr val="3A72A4"/>
      </a:accent1>
      <a:accent2>
        <a:srgbClr val="253E5D"/>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1382</Words>
  <Application>WPS 演示</Application>
  <PresentationFormat>宽屏</PresentationFormat>
  <Paragraphs>122</Paragraphs>
  <Slides>11</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Calibri</vt:lpstr>
      <vt:lpstr>微软雅黑</vt:lpstr>
      <vt:lpstr>方正兰亭细黑_GBK</vt:lpstr>
      <vt:lpstr>黑体</vt:lpstr>
      <vt:lpstr>Agency FB</vt:lpstr>
      <vt:lpstr>微软雅黑 Light</vt:lpstr>
      <vt:lpstr>Didot HTF-B96-</vt:lpstr>
      <vt:lpstr>Segoe Print</vt:lpstr>
      <vt:lpstr>Arial Unicode MS</vt:lpstr>
      <vt:lpstr>Office 主题​​</vt:lpstr>
      <vt:lpstr>PowerPoint 演示文稿</vt:lpstr>
      <vt:lpstr>PowerPoint 演示文稿</vt:lpstr>
      <vt:lpstr>公司简介</vt:lpstr>
      <vt:lpstr>登录页面展示</vt:lpstr>
      <vt:lpstr>PowerPoint 演示文稿</vt:lpstr>
      <vt:lpstr>用户页面效果展示</vt:lpstr>
      <vt:lpstr>项目框架</vt:lpstr>
      <vt:lpstr>项目的核心技术</vt:lpstr>
      <vt:lpstr>项目模块分析</vt:lpstr>
      <vt:lpstr>感谢我们最最最的核心支持—幕后大DOSS大老板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宋增杰</cp:lastModifiedBy>
  <cp:revision>8</cp:revision>
  <dcterms:created xsi:type="dcterms:W3CDTF">2015-04-24T01:01:00Z</dcterms:created>
  <dcterms:modified xsi:type="dcterms:W3CDTF">2022-12-18T01:30:18Z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FEF5570F134547EE898ADF30008B8275</vt:lpwstr>
  </property>
  <property fmtid="{D5CDD505-2E9C-101B-9397-08002B2CF9AE}" pid="3" name="KSOProductBuildVer">
    <vt:lpwstr>2052-11.1.0.12980</vt:lpwstr>
  </property>
</Properties>
</file>