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sldIdLst>
    <p:sldId id="279" r:id="rId2"/>
    <p:sldId id="280" r:id="rId3"/>
    <p:sldId id="256" r:id="rId4"/>
    <p:sldId id="278" r:id="rId5"/>
    <p:sldId id="281" r:id="rId6"/>
    <p:sldId id="282" r:id="rId7"/>
    <p:sldId id="257" r:id="rId8"/>
    <p:sldId id="258" r:id="rId9"/>
    <p:sldId id="259" r:id="rId10"/>
    <p:sldId id="260" r:id="rId11"/>
    <p:sldId id="261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3" r:id="rId21"/>
    <p:sldId id="271" r:id="rId22"/>
    <p:sldId id="272" r:id="rId23"/>
    <p:sldId id="274" r:id="rId24"/>
    <p:sldId id="275" r:id="rId25"/>
    <p:sldId id="277" r:id="rId26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643" autoAdjust="0"/>
  </p:normalViewPr>
  <p:slideViewPr>
    <p:cSldViewPr snapToGrid="0" snapToObjects="1">
      <p:cViewPr varScale="1">
        <p:scale>
          <a:sx n="123" d="100"/>
          <a:sy n="123" d="100"/>
        </p:scale>
        <p:origin x="-156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9" Type="http://schemas.openxmlformats.org/officeDocument/2006/relationships/slide" Target="slides/slide10.xml"/><Relationship Id="rId20" Type="http://schemas.openxmlformats.org/officeDocument/2006/relationships/slide" Target="slides/slide21.xml"/><Relationship Id="rId21" Type="http://schemas.openxmlformats.org/officeDocument/2006/relationships/slide" Target="slides/slide22.xml"/><Relationship Id="rId22" Type="http://schemas.openxmlformats.org/officeDocument/2006/relationships/slide" Target="slides/slide23.xml"/><Relationship Id="rId23" Type="http://schemas.openxmlformats.org/officeDocument/2006/relationships/slide" Target="slides/slide24.xml"/><Relationship Id="rId24" Type="http://schemas.openxmlformats.org/officeDocument/2006/relationships/slide" Target="slides/slide25.xml"/><Relationship Id="rId10" Type="http://schemas.openxmlformats.org/officeDocument/2006/relationships/slide" Target="slides/slide11.xml"/><Relationship Id="rId11" Type="http://schemas.openxmlformats.org/officeDocument/2006/relationships/slide" Target="slides/slide12.xml"/><Relationship Id="rId12" Type="http://schemas.openxmlformats.org/officeDocument/2006/relationships/slide" Target="slides/slide13.xml"/><Relationship Id="rId13" Type="http://schemas.openxmlformats.org/officeDocument/2006/relationships/slide" Target="slides/slide14.xml"/><Relationship Id="rId14" Type="http://schemas.openxmlformats.org/officeDocument/2006/relationships/slide" Target="slides/slide15.xml"/><Relationship Id="rId15" Type="http://schemas.openxmlformats.org/officeDocument/2006/relationships/slide" Target="slides/slide16.xml"/><Relationship Id="rId16" Type="http://schemas.openxmlformats.org/officeDocument/2006/relationships/slide" Target="slides/slide17.xml"/><Relationship Id="rId17" Type="http://schemas.openxmlformats.org/officeDocument/2006/relationships/slide" Target="slides/slide18.xml"/><Relationship Id="rId18" Type="http://schemas.openxmlformats.org/officeDocument/2006/relationships/slide" Target="slides/slide19.xml"/><Relationship Id="rId19" Type="http://schemas.openxmlformats.org/officeDocument/2006/relationships/slide" Target="slides/slide20.xml"/><Relationship Id="rId1" Type="http://schemas.openxmlformats.org/officeDocument/2006/relationships/slide" Target="slides/slide1.xml"/><Relationship Id="rId2" Type="http://schemas.openxmlformats.org/officeDocument/2006/relationships/slide" Target="slides/slide3.xml"/><Relationship Id="rId3" Type="http://schemas.openxmlformats.org/officeDocument/2006/relationships/slide" Target="slides/slide4.xml"/><Relationship Id="rId4" Type="http://schemas.openxmlformats.org/officeDocument/2006/relationships/slide" Target="slides/slide5.xml"/><Relationship Id="rId5" Type="http://schemas.openxmlformats.org/officeDocument/2006/relationships/slide" Target="slides/slide6.xml"/><Relationship Id="rId6" Type="http://schemas.openxmlformats.org/officeDocument/2006/relationships/slide" Target="slides/slide7.xml"/><Relationship Id="rId7" Type="http://schemas.openxmlformats.org/officeDocument/2006/relationships/slide" Target="slides/slide8.xml"/><Relationship Id="rId8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644B1-AE72-9E4C-A880-2D3373151C63}" type="datetimeFigureOut">
              <a:rPr kumimoji="1" lang="zh-CN" altLang="en-US" smtClean="0"/>
              <a:t>16/9/29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89D62-416D-9644-AD74-3487FB39F1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644B1-AE72-9E4C-A880-2D3373151C63}" type="datetimeFigureOut">
              <a:rPr kumimoji="1" lang="zh-CN" altLang="en-US" smtClean="0"/>
              <a:t>16/9/29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89D62-416D-9644-AD74-3487FB39F1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644B1-AE72-9E4C-A880-2D3373151C63}" type="datetimeFigureOut">
              <a:rPr kumimoji="1" lang="zh-CN" altLang="en-US" smtClean="0"/>
              <a:t>16/9/29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89D62-416D-9644-AD74-3487FB39F17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644B1-AE72-9E4C-A880-2D3373151C63}" type="datetimeFigureOut">
              <a:rPr kumimoji="1" lang="zh-CN" altLang="en-US" smtClean="0"/>
              <a:t>16/9/29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89D62-416D-9644-AD74-3487FB39F17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644B1-AE72-9E4C-A880-2D3373151C63}" type="datetimeFigureOut">
              <a:rPr kumimoji="1" lang="zh-CN" altLang="en-US" smtClean="0"/>
              <a:t>16/9/29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89D62-416D-9644-AD74-3487FB39F1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644B1-AE72-9E4C-A880-2D3373151C63}" type="datetimeFigureOut">
              <a:rPr kumimoji="1" lang="zh-CN" altLang="en-US" smtClean="0"/>
              <a:t>16/9/29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89D62-416D-9644-AD74-3487FB39F17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644B1-AE72-9E4C-A880-2D3373151C63}" type="datetimeFigureOut">
              <a:rPr kumimoji="1" lang="zh-CN" altLang="en-US" smtClean="0"/>
              <a:t>16/9/29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89D62-416D-9644-AD74-3487FB39F1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644B1-AE72-9E4C-A880-2D3373151C63}" type="datetimeFigureOut">
              <a:rPr kumimoji="1" lang="zh-CN" altLang="en-US" smtClean="0"/>
              <a:t>16/9/29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89D62-416D-9644-AD74-3487FB39F1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644B1-AE72-9E4C-A880-2D3373151C63}" type="datetimeFigureOut">
              <a:rPr kumimoji="1" lang="zh-CN" altLang="en-US" smtClean="0"/>
              <a:t>16/9/29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89D62-416D-9644-AD74-3487FB39F1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644B1-AE72-9E4C-A880-2D3373151C63}" type="datetimeFigureOut">
              <a:rPr kumimoji="1" lang="zh-CN" altLang="en-US" smtClean="0"/>
              <a:t>16/9/29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89D62-416D-9644-AD74-3487FB39F17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644B1-AE72-9E4C-A880-2D3373151C63}" type="datetimeFigureOut">
              <a:rPr kumimoji="1" lang="zh-CN" altLang="en-US" smtClean="0"/>
              <a:t>16/9/29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89D62-416D-9644-AD74-3487FB39F17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F45644B1-AE72-9E4C-A880-2D3373151C63}" type="datetimeFigureOut">
              <a:rPr kumimoji="1" lang="zh-CN" altLang="en-US" smtClean="0"/>
              <a:t>16/9/29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92389D62-416D-9644-AD74-3487FB39F17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ocoadocs.org/docsets/JSONModel" TargetMode="External"/><Relationship Id="rId4" Type="http://schemas.openxmlformats.org/officeDocument/2006/relationships/hyperlink" Target="http://www.jianshu.com/p/3cce56f374b4" TargetMode="External"/><Relationship Id="rId5" Type="http://schemas.openxmlformats.org/officeDocument/2006/relationships/hyperlink" Target="https://github.com/jsonmodel/jsonmodel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690050"/>
            <a:ext cx="7772400" cy="1290094"/>
          </a:xfrm>
        </p:spPr>
        <p:txBody>
          <a:bodyPr/>
          <a:lstStyle/>
          <a:p>
            <a:r>
              <a:rPr kumimoji="1" lang="en-US" altLang="zh-CN" dirty="0" err="1" smtClean="0"/>
              <a:t>JSONModel</a:t>
            </a:r>
            <a:r>
              <a:rPr kumimoji="1" lang="zh-CN" altLang="en-US" dirty="0" smtClean="0"/>
              <a:t>分享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米么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南京研发部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err="1" smtClean="0"/>
              <a:t>iOS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开发工程师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陈飞</a:t>
            </a:r>
            <a:endParaRPr kumimoji="1" lang="en-US" altLang="zh-CN" dirty="0" smtClean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25332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9452" b="9452"/>
          <a:stretch>
            <a:fillRect/>
          </a:stretch>
        </p:blipFill>
        <p:spPr/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dirty="0" smtClean="0"/>
              <a:t>实例</a:t>
            </a:r>
            <a:r>
              <a:rPr kumimoji="1" lang="en-US" altLang="zh-CN" sz="3600" dirty="0" smtClean="0"/>
              <a:t>1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779048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8691"/>
            <a:ext cx="8229600" cy="1123155"/>
          </a:xfrm>
        </p:spPr>
        <p:txBody>
          <a:bodyPr>
            <a:noAutofit/>
          </a:bodyPr>
          <a:lstStyle/>
          <a:p>
            <a:r>
              <a:rPr kumimoji="1" lang="en-US" altLang="zh-CN" sz="4000" dirty="0" smtClean="0"/>
              <a:t/>
            </a:r>
            <a:br>
              <a:rPr kumimoji="1" lang="en-US" altLang="zh-CN" sz="4000" dirty="0" smtClean="0"/>
            </a:br>
            <a:r>
              <a:rPr kumimoji="1" lang="zh-CN" altLang="en-US" sz="3600" dirty="0" smtClean="0"/>
              <a:t>实例</a:t>
            </a:r>
            <a:r>
              <a:rPr kumimoji="1" lang="zh-CN" altLang="zh-CN" sz="3600" dirty="0" smtClean="0"/>
              <a:t>2</a:t>
            </a:r>
            <a:r>
              <a:rPr kumimoji="1" lang="zh-CN" altLang="en-US" sz="3600" dirty="0" smtClean="0"/>
              <a:t>：</a:t>
            </a:r>
            <a:r>
              <a:rPr lang="zh-CN" altLang="en-US" sz="3600" b="1" dirty="0" smtClean="0"/>
              <a:t>模型集合</a:t>
            </a:r>
            <a:r>
              <a:rPr kumimoji="1" lang="zh-CN" altLang="en-US" sz="3600" dirty="0" smtClean="0"/>
              <a:t/>
            </a:r>
            <a:br>
              <a:rPr kumimoji="1" lang="zh-CN" altLang="en-US" sz="3600" dirty="0" smtClean="0"/>
            </a:br>
            <a:endParaRPr kumimoji="1" lang="zh-CN" altLang="en-US" sz="3600" dirty="0"/>
          </a:p>
        </p:txBody>
      </p:sp>
      <p:sp>
        <p:nvSpPr>
          <p:cNvPr id="6" name="矩形 5"/>
          <p:cNvSpPr/>
          <p:nvPr/>
        </p:nvSpPr>
        <p:spPr>
          <a:xfrm>
            <a:off x="2557585" y="1601847"/>
            <a:ext cx="4572000" cy="45243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de-DE" altLang="zh-CN" dirty="0"/>
              <a:t>  "</a:t>
            </a:r>
            <a:r>
              <a:rPr lang="de-DE" altLang="zh-CN" dirty="0" err="1"/>
              <a:t>order_id</a:t>
            </a:r>
            <a:r>
              <a:rPr lang="de-DE" altLang="zh-CN" dirty="0"/>
              <a:t>": 104,</a:t>
            </a:r>
          </a:p>
          <a:p>
            <a:r>
              <a:rPr lang="ro-RO" altLang="zh-CN" dirty="0"/>
              <a:t>  "total_price": 103.45,</a:t>
            </a:r>
          </a:p>
          <a:p>
            <a:r>
              <a:rPr lang="en-US" altLang="zh-CN" dirty="0"/>
              <a:t>  "products" : [</a:t>
            </a:r>
          </a:p>
          <a:p>
            <a:r>
              <a:rPr lang="de-DE" altLang="zh-CN" dirty="0"/>
              <a:t>    {</a:t>
            </a:r>
          </a:p>
          <a:p>
            <a:r>
              <a:rPr lang="de-DE" altLang="zh-CN" dirty="0"/>
              <a:t>      "</a:t>
            </a:r>
            <a:r>
              <a:rPr lang="de-DE" altLang="zh-CN" dirty="0" err="1"/>
              <a:t>id</a:t>
            </a:r>
            <a:r>
              <a:rPr lang="de-DE" altLang="zh-CN" dirty="0"/>
              <a:t>": "123",</a:t>
            </a:r>
          </a:p>
          <a:p>
            <a:r>
              <a:rPr lang="en-US" altLang="zh-CN" dirty="0"/>
              <a:t>      "name": "Product #1",</a:t>
            </a:r>
          </a:p>
          <a:p>
            <a:r>
              <a:rPr lang="ro-RO" altLang="zh-CN" dirty="0"/>
              <a:t>      "price": 12.95</a:t>
            </a:r>
          </a:p>
          <a:p>
            <a:r>
              <a:rPr lang="de-DE" altLang="zh-CN" dirty="0"/>
              <a:t>    },</a:t>
            </a:r>
          </a:p>
          <a:p>
            <a:r>
              <a:rPr lang="de-DE" altLang="zh-CN" dirty="0"/>
              <a:t>    {</a:t>
            </a:r>
          </a:p>
          <a:p>
            <a:r>
              <a:rPr lang="de-DE" altLang="zh-CN" dirty="0"/>
              <a:t>      </a:t>
            </a:r>
            <a:r>
              <a:rPr lang="de-DE" altLang="zh-CN" dirty="0" smtClean="0"/>
              <a:t>“</a:t>
            </a:r>
            <a:r>
              <a:rPr lang="en-US" altLang="zh-CN" dirty="0" err="1" smtClean="0"/>
              <a:t>productId</a:t>
            </a:r>
            <a:r>
              <a:rPr lang="de-DE" altLang="zh-CN" dirty="0" smtClean="0"/>
              <a:t>"</a:t>
            </a:r>
            <a:r>
              <a:rPr lang="de-DE" altLang="zh-CN" dirty="0"/>
              <a:t>: "137",</a:t>
            </a:r>
          </a:p>
          <a:p>
            <a:r>
              <a:rPr lang="de-DE" altLang="zh-CN" dirty="0"/>
              <a:t>      "</a:t>
            </a:r>
            <a:r>
              <a:rPr lang="de-DE" altLang="zh-CN" dirty="0" err="1"/>
              <a:t>name</a:t>
            </a:r>
            <a:r>
              <a:rPr lang="de-DE" altLang="zh-CN" dirty="0"/>
              <a:t>": "</a:t>
            </a:r>
            <a:r>
              <a:rPr lang="de-DE" altLang="zh-CN" dirty="0" err="1"/>
              <a:t>Product</a:t>
            </a:r>
            <a:r>
              <a:rPr lang="de-DE" altLang="zh-CN" dirty="0"/>
              <a:t> #2",</a:t>
            </a:r>
          </a:p>
          <a:p>
            <a:r>
              <a:rPr lang="ro-RO" altLang="zh-CN" dirty="0"/>
              <a:t>      "price": 82.95</a:t>
            </a:r>
          </a:p>
          <a:p>
            <a:r>
              <a:rPr lang="de-DE" altLang="zh-CN" dirty="0"/>
              <a:t>    }</a:t>
            </a:r>
          </a:p>
          <a:p>
            <a:r>
              <a:rPr lang="en-US" altLang="zh-CN" dirty="0"/>
              <a:t>  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2598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内容占位符 14"/>
          <p:cNvPicPr>
            <a:picLocks noGrp="1" noChangeAspect="1"/>
          </p:cNvPicPr>
          <p:nvPr>
            <p:ph idx="1"/>
          </p:nvPr>
        </p:nvPicPr>
        <p:blipFill>
          <a:blip r:embed="rId2"/>
          <a:srcRect l="-2363" r="-2363"/>
          <a:stretch>
            <a:fillRect/>
          </a:stretch>
        </p:blipFill>
        <p:spPr>
          <a:xfrm>
            <a:off x="457200" y="361462"/>
            <a:ext cx="8229600" cy="5764701"/>
          </a:xfrm>
        </p:spPr>
      </p:pic>
    </p:spTree>
    <p:extLst>
      <p:ext uri="{BB962C8B-B14F-4D97-AF65-F5344CB8AC3E}">
        <p14:creationId xmlns:p14="http://schemas.microsoft.com/office/powerpoint/2010/main" val="2308393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{</a:t>
            </a:r>
          </a:p>
          <a:p>
            <a:r>
              <a:rPr lang="de-DE" altLang="zh-CN" dirty="0"/>
              <a:t>  "</a:t>
            </a:r>
            <a:r>
              <a:rPr lang="de-DE" altLang="zh-CN" dirty="0" err="1"/>
              <a:t>order_id</a:t>
            </a:r>
            <a:r>
              <a:rPr lang="de-DE" altLang="zh-CN" dirty="0"/>
              <a:t>": 104,</a:t>
            </a:r>
          </a:p>
          <a:p>
            <a:r>
              <a:rPr lang="de-DE" altLang="zh-CN" dirty="0"/>
              <a:t>  "</a:t>
            </a:r>
            <a:r>
              <a:rPr lang="de-DE" altLang="zh-CN" dirty="0" err="1"/>
              <a:t>order_details</a:t>
            </a:r>
            <a:r>
              <a:rPr lang="de-DE" altLang="zh-CN" dirty="0"/>
              <a:t>" : [</a:t>
            </a:r>
          </a:p>
          <a:p>
            <a:r>
              <a:rPr lang="de-DE" altLang="zh-CN" dirty="0"/>
              <a:t>    {</a:t>
            </a:r>
          </a:p>
          <a:p>
            <a:r>
              <a:rPr lang="de-DE" altLang="zh-CN" dirty="0"/>
              <a:t>      "</a:t>
            </a:r>
            <a:r>
              <a:rPr lang="de-DE" altLang="zh-CN" dirty="0" err="1"/>
              <a:t>name</a:t>
            </a:r>
            <a:r>
              <a:rPr lang="de-DE" altLang="zh-CN" dirty="0"/>
              <a:t>": "Product#1",</a:t>
            </a:r>
          </a:p>
          <a:p>
            <a:r>
              <a:rPr lang="ro-RO" altLang="zh-CN" dirty="0"/>
              <a:t>      "price": {</a:t>
            </a:r>
          </a:p>
          <a:p>
            <a:r>
              <a:rPr lang="de-DE" altLang="zh-CN" dirty="0"/>
              <a:t>        "</a:t>
            </a:r>
            <a:r>
              <a:rPr lang="de-DE" altLang="zh-CN" dirty="0" err="1"/>
              <a:t>usd</a:t>
            </a:r>
            <a:r>
              <a:rPr lang="de-DE" altLang="zh-CN" dirty="0"/>
              <a:t>": 12.95</a:t>
            </a:r>
          </a:p>
          <a:p>
            <a:r>
              <a:rPr lang="de-DE" altLang="zh-CN" dirty="0"/>
              <a:t>      }</a:t>
            </a:r>
          </a:p>
          <a:p>
            <a:r>
              <a:rPr lang="de-DE" altLang="zh-CN" dirty="0"/>
              <a:t>    }</a:t>
            </a:r>
          </a:p>
          <a:p>
            <a:r>
              <a:rPr lang="en-US" altLang="zh-CN" dirty="0"/>
              <a:t>  ]</a:t>
            </a:r>
          </a:p>
          <a:p>
            <a:r>
              <a:rPr lang="en-US" altLang="zh-CN" dirty="0"/>
              <a:t>}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dirty="0" smtClean="0">
                <a:solidFill>
                  <a:schemeClr val="bg1"/>
                </a:solidFill>
              </a:rPr>
              <a:t>实例</a:t>
            </a:r>
            <a:r>
              <a:rPr kumimoji="1" lang="zh-CN" altLang="zh-CN" sz="3600" dirty="0" smtClean="0">
                <a:solidFill>
                  <a:schemeClr val="bg1"/>
                </a:solidFill>
              </a:rPr>
              <a:t>3</a:t>
            </a:r>
            <a:r>
              <a:rPr kumimoji="1" lang="zh-CN" altLang="en-US" sz="3600" dirty="0" smtClean="0">
                <a:solidFill>
                  <a:schemeClr val="bg1"/>
                </a:solidFill>
              </a:rPr>
              <a:t> </a:t>
            </a:r>
            <a:r>
              <a:rPr lang="tr-TR" altLang="zh-CN" sz="3600" b="1" dirty="0" err="1">
                <a:solidFill>
                  <a:schemeClr val="bg1"/>
                </a:solidFill>
              </a:rPr>
              <a:t>key</a:t>
            </a:r>
            <a:r>
              <a:rPr lang="zh-CN" altLang="tr-TR" sz="3600" b="1" dirty="0">
                <a:solidFill>
                  <a:schemeClr val="bg1"/>
                </a:solidFill>
              </a:rPr>
              <a:t>映射</a:t>
            </a:r>
            <a:endParaRPr kumimoji="1" lang="zh-CN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395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3"/>
          <p:cNvSpPr>
            <a:spLocks noGrp="1"/>
          </p:cNvSpPr>
          <p:nvPr>
            <p:ph idx="1"/>
          </p:nvPr>
        </p:nvSpPr>
        <p:spPr>
          <a:xfrm>
            <a:off x="457200" y="476250"/>
            <a:ext cx="8229600" cy="612775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Model</a:t>
            </a:r>
            <a:r>
              <a:rPr lang="zh-CN" altLang="en-US" dirty="0" smtClean="0"/>
              <a:t> 定义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@</a:t>
            </a:r>
            <a:r>
              <a:rPr lang="en-US" altLang="zh-CN" dirty="0"/>
              <a:t>interface </a:t>
            </a:r>
            <a:r>
              <a:rPr lang="en-US" altLang="zh-CN" dirty="0" err="1"/>
              <a:t>OrderModel</a:t>
            </a:r>
            <a:r>
              <a:rPr lang="en-US" altLang="zh-CN" dirty="0"/>
              <a:t> : </a:t>
            </a:r>
            <a:r>
              <a:rPr lang="en-US" altLang="zh-CN" dirty="0" err="1" smtClean="0"/>
              <a:t>JSONModel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@</a:t>
            </a:r>
            <a:r>
              <a:rPr lang="en-US" altLang="zh-CN" dirty="0"/>
              <a:t>property (assign, </a:t>
            </a:r>
            <a:r>
              <a:rPr lang="en-US" altLang="zh-CN" dirty="0" err="1"/>
              <a:t>nonatomic</a:t>
            </a:r>
            <a:r>
              <a:rPr lang="en-US" altLang="zh-CN" dirty="0"/>
              <a:t>) </a:t>
            </a:r>
            <a:r>
              <a:rPr lang="en-US" altLang="zh-CN" dirty="0" err="1"/>
              <a:t>int</a:t>
            </a:r>
            <a:r>
              <a:rPr lang="en-US" altLang="zh-CN" dirty="0"/>
              <a:t> id;</a:t>
            </a:r>
          </a:p>
          <a:p>
            <a:pPr marL="0" indent="0">
              <a:buNone/>
            </a:pPr>
            <a:r>
              <a:rPr lang="en-US" altLang="zh-CN" dirty="0" smtClean="0"/>
              <a:t>	@</a:t>
            </a:r>
            <a:r>
              <a:rPr lang="en-US" altLang="zh-CN" dirty="0"/>
              <a:t>property (assign, </a:t>
            </a:r>
            <a:r>
              <a:rPr lang="en-US" altLang="zh-CN" dirty="0" err="1"/>
              <a:t>nonatomic</a:t>
            </a:r>
            <a:r>
              <a:rPr lang="en-US" altLang="zh-CN" dirty="0"/>
              <a:t>) float price;</a:t>
            </a:r>
          </a:p>
          <a:p>
            <a:pPr marL="0" indent="0">
              <a:buNone/>
            </a:pPr>
            <a:r>
              <a:rPr lang="en-US" altLang="zh-CN" dirty="0" smtClean="0"/>
              <a:t>	@</a:t>
            </a:r>
            <a:r>
              <a:rPr lang="en-US" altLang="zh-CN" dirty="0"/>
              <a:t>property (strong, </a:t>
            </a:r>
            <a:r>
              <a:rPr lang="en-US" altLang="zh-CN" dirty="0" err="1"/>
              <a:t>nonatomic</a:t>
            </a:r>
            <a:r>
              <a:rPr lang="en-US" altLang="zh-CN" dirty="0"/>
              <a:t>) </a:t>
            </a:r>
            <a:r>
              <a:rPr lang="en-US" altLang="zh-CN" dirty="0" err="1"/>
              <a:t>NSString</a:t>
            </a:r>
            <a:r>
              <a:rPr lang="en-US" altLang="zh-CN" dirty="0"/>
              <a:t>* </a:t>
            </a:r>
            <a:r>
              <a:rPr lang="en-US" altLang="zh-CN" dirty="0" err="1"/>
              <a:t>productName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 smtClean="0"/>
              <a:t>	@</a:t>
            </a:r>
            <a:r>
              <a:rPr lang="en-US" altLang="zh-CN" dirty="0"/>
              <a:t>end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Model</a:t>
            </a:r>
            <a:r>
              <a:rPr lang="zh-CN" altLang="en-US" dirty="0" smtClean="0"/>
              <a:t>声明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@implementation </a:t>
            </a:r>
            <a:r>
              <a:rPr lang="en-US" altLang="zh-CN" dirty="0" err="1" smtClean="0"/>
              <a:t>OrderModel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+</a:t>
            </a:r>
            <a:r>
              <a:rPr lang="en-US" altLang="zh-CN" dirty="0"/>
              <a:t>(</a:t>
            </a:r>
            <a:r>
              <a:rPr lang="en-US" altLang="zh-CN" dirty="0" err="1"/>
              <a:t>JSONKeyMapper</a:t>
            </a:r>
            <a:r>
              <a:rPr lang="en-US" altLang="zh-CN" dirty="0"/>
              <a:t>*)</a:t>
            </a:r>
            <a:r>
              <a:rPr lang="en-US" altLang="zh-CN" dirty="0" err="1"/>
              <a:t>keyMapper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  </a:t>
            </a:r>
            <a:r>
              <a:rPr lang="en-US" altLang="zh-CN" dirty="0"/>
              <a:t>return [[</a:t>
            </a:r>
            <a:r>
              <a:rPr lang="en-US" altLang="zh-CN" dirty="0" err="1"/>
              <a:t>JSONKeyMapper</a:t>
            </a:r>
            <a:r>
              <a:rPr lang="en-US" altLang="zh-CN" dirty="0"/>
              <a:t> </a:t>
            </a:r>
            <a:r>
              <a:rPr lang="en-US" altLang="zh-CN" dirty="0" err="1"/>
              <a:t>alloc</a:t>
            </a:r>
            <a:r>
              <a:rPr lang="en-US" altLang="zh-CN" dirty="0"/>
              <a:t>] </a:t>
            </a:r>
            <a:r>
              <a:rPr lang="en-US" altLang="zh-CN" dirty="0" err="1"/>
              <a:t>initWithDictionary</a:t>
            </a:r>
            <a:r>
              <a:rPr lang="en-US" altLang="zh-CN" dirty="0"/>
              <a:t>:@{</a:t>
            </a:r>
          </a:p>
          <a:p>
            <a:pPr marL="0" indent="0">
              <a:buNone/>
            </a:pPr>
            <a:r>
              <a:rPr lang="de-DE" altLang="zh-CN" dirty="0" smtClean="0"/>
              <a:t>	    </a:t>
            </a:r>
            <a:r>
              <a:rPr lang="de-DE" altLang="zh-CN" dirty="0"/>
              <a:t>@"</a:t>
            </a:r>
            <a:r>
              <a:rPr lang="de-DE" altLang="zh-CN" dirty="0" err="1"/>
              <a:t>order_id</a:t>
            </a:r>
            <a:r>
              <a:rPr lang="de-DE" altLang="zh-CN" dirty="0"/>
              <a:t>": @"</a:t>
            </a:r>
            <a:r>
              <a:rPr lang="de-DE" altLang="zh-CN" dirty="0" err="1"/>
              <a:t>id</a:t>
            </a:r>
            <a:r>
              <a:rPr lang="de-DE" altLang="zh-CN" dirty="0"/>
              <a:t>",</a:t>
            </a:r>
          </a:p>
          <a:p>
            <a:pPr marL="0" indent="0">
              <a:buNone/>
            </a:pPr>
            <a:r>
              <a:rPr lang="de-DE" altLang="zh-CN" dirty="0" smtClean="0"/>
              <a:t>	    </a:t>
            </a:r>
            <a:r>
              <a:rPr lang="de-DE" altLang="zh-CN" dirty="0"/>
              <a:t>@"</a:t>
            </a:r>
            <a:r>
              <a:rPr lang="de-DE" altLang="zh-CN" dirty="0" err="1"/>
              <a:t>order_details.name</a:t>
            </a:r>
            <a:r>
              <a:rPr lang="de-DE" altLang="zh-CN" dirty="0"/>
              <a:t>": @"</a:t>
            </a:r>
            <a:r>
              <a:rPr lang="de-DE" altLang="zh-CN" dirty="0" err="1"/>
              <a:t>productName</a:t>
            </a:r>
            <a:r>
              <a:rPr lang="de-DE" altLang="zh-CN" dirty="0"/>
              <a:t>",</a:t>
            </a:r>
          </a:p>
          <a:p>
            <a:pPr marL="0" indent="0">
              <a:buNone/>
            </a:pPr>
            <a:r>
              <a:rPr lang="de-DE" altLang="zh-CN" dirty="0" smtClean="0"/>
              <a:t>	    </a:t>
            </a:r>
            <a:r>
              <a:rPr lang="de-DE" altLang="zh-CN" dirty="0"/>
              <a:t>@"</a:t>
            </a:r>
            <a:r>
              <a:rPr lang="de-DE" altLang="zh-CN" dirty="0" err="1"/>
              <a:t>order_details.price.usd</a:t>
            </a:r>
            <a:r>
              <a:rPr lang="de-DE" altLang="zh-CN" dirty="0"/>
              <a:t>": @"</a:t>
            </a:r>
            <a:r>
              <a:rPr lang="de-DE" altLang="zh-CN" dirty="0" err="1"/>
              <a:t>price</a:t>
            </a:r>
            <a:r>
              <a:rPr lang="de-DE" altLang="zh-CN" dirty="0"/>
              <a:t>"</a:t>
            </a:r>
          </a:p>
          <a:p>
            <a:pPr marL="0" indent="0">
              <a:buNone/>
            </a:pPr>
            <a:r>
              <a:rPr lang="en-US" altLang="zh-CN" dirty="0" smtClean="0"/>
              <a:t>	  </a:t>
            </a:r>
            <a:r>
              <a:rPr lang="en-US" altLang="zh-CN" dirty="0"/>
              <a:t>}];</a:t>
            </a:r>
          </a:p>
          <a:p>
            <a:pPr marL="0" indent="0">
              <a:buNone/>
            </a:pPr>
            <a:r>
              <a:rPr lang="en-US" altLang="zh-CN" dirty="0" smtClean="0"/>
              <a:t>	}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@</a:t>
            </a:r>
            <a:r>
              <a:rPr lang="en-US" altLang="zh-CN" dirty="0"/>
              <a:t>end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3864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{</a:t>
            </a:r>
          </a:p>
          <a:p>
            <a:r>
              <a:rPr lang="de-DE" altLang="zh-CN" dirty="0"/>
              <a:t>  "</a:t>
            </a:r>
            <a:r>
              <a:rPr lang="de-DE" altLang="zh-CN" dirty="0" err="1"/>
              <a:t>order_id</a:t>
            </a:r>
            <a:r>
              <a:rPr lang="de-DE" altLang="zh-CN" dirty="0"/>
              <a:t>": 104,</a:t>
            </a:r>
          </a:p>
          <a:p>
            <a:r>
              <a:rPr lang="de-DE" altLang="zh-CN" dirty="0"/>
              <a:t>  "</a:t>
            </a:r>
            <a:r>
              <a:rPr lang="de-DE" altLang="zh-CN" dirty="0" err="1"/>
              <a:t>order_product</a:t>
            </a:r>
            <a:r>
              <a:rPr lang="de-DE" altLang="zh-CN" dirty="0"/>
              <a:t>" : @"Product#1",</a:t>
            </a:r>
          </a:p>
          <a:p>
            <a:r>
              <a:rPr lang="en-US" altLang="zh-CN" dirty="0"/>
              <a:t>  "</a:t>
            </a:r>
            <a:r>
              <a:rPr lang="en-US" altLang="zh-CN" dirty="0" err="1"/>
              <a:t>order_price</a:t>
            </a:r>
            <a:r>
              <a:rPr lang="en-US" altLang="zh-CN" dirty="0"/>
              <a:t>" : 12.95</a:t>
            </a:r>
          </a:p>
          <a:p>
            <a:r>
              <a:rPr lang="en-US" altLang="zh-CN" dirty="0"/>
              <a:t>}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3600" dirty="0" smtClean="0"/>
              <a:t>实例</a:t>
            </a:r>
            <a:r>
              <a:rPr kumimoji="1" lang="zh-CN" altLang="zh-CN" sz="3600" dirty="0" smtClean="0"/>
              <a:t>4</a:t>
            </a:r>
            <a:r>
              <a:rPr kumimoji="1" lang="zh-CN" altLang="en-US" sz="3600" dirty="0" smtClean="0"/>
              <a:t> </a:t>
            </a:r>
            <a:r>
              <a:rPr lang="zh-CN" altLang="en-US" sz="2400" b="1" dirty="0" smtClean="0"/>
              <a:t>设置下划线自动转驼</a:t>
            </a:r>
            <a:r>
              <a:rPr lang="zh-CN" altLang="en-US" sz="2400" b="1" dirty="0"/>
              <a:t>峰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9424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	@</a:t>
            </a:r>
            <a:r>
              <a:rPr lang="en-US" altLang="zh-CN" dirty="0"/>
              <a:t>interface </a:t>
            </a:r>
            <a:r>
              <a:rPr lang="en-US" altLang="zh-CN" dirty="0" err="1"/>
              <a:t>OrderModel</a:t>
            </a:r>
            <a:r>
              <a:rPr lang="en-US" altLang="zh-CN" dirty="0"/>
              <a:t> : </a:t>
            </a:r>
            <a:r>
              <a:rPr lang="en-US" altLang="zh-CN" dirty="0" err="1"/>
              <a:t>JSONModel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@</a:t>
            </a:r>
            <a:r>
              <a:rPr lang="en-US" altLang="zh-CN" dirty="0"/>
              <a:t>property (assign, </a:t>
            </a:r>
            <a:r>
              <a:rPr lang="en-US" altLang="zh-CN" dirty="0" err="1"/>
              <a:t>nonatomic</a:t>
            </a:r>
            <a:r>
              <a:rPr lang="en-US" altLang="zh-CN" dirty="0"/>
              <a:t>)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orderId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 smtClean="0"/>
              <a:t>	@</a:t>
            </a:r>
            <a:r>
              <a:rPr lang="en-US" altLang="zh-CN" dirty="0"/>
              <a:t>property (assign, </a:t>
            </a:r>
            <a:r>
              <a:rPr lang="en-US" altLang="zh-CN" dirty="0" err="1"/>
              <a:t>nonatomic</a:t>
            </a:r>
            <a:r>
              <a:rPr lang="en-US" altLang="zh-CN" dirty="0"/>
              <a:t>) float </a:t>
            </a:r>
            <a:r>
              <a:rPr lang="en-US" altLang="zh-CN" dirty="0" err="1"/>
              <a:t>orderPrice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 smtClean="0"/>
              <a:t>	@</a:t>
            </a:r>
            <a:r>
              <a:rPr lang="en-US" altLang="zh-CN" dirty="0"/>
              <a:t>property (strong, </a:t>
            </a:r>
            <a:r>
              <a:rPr lang="en-US" altLang="zh-CN" dirty="0" err="1"/>
              <a:t>nonatomic</a:t>
            </a:r>
            <a:r>
              <a:rPr lang="en-US" altLang="zh-CN" dirty="0"/>
              <a:t>) </a:t>
            </a:r>
            <a:r>
              <a:rPr lang="en-US" altLang="zh-CN" dirty="0" err="1"/>
              <a:t>NSString</a:t>
            </a:r>
            <a:r>
              <a:rPr lang="en-US" altLang="zh-CN" dirty="0"/>
              <a:t>* </a:t>
            </a:r>
            <a:r>
              <a:rPr lang="en-US" altLang="zh-CN" dirty="0" err="1"/>
              <a:t>orderProduct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@</a:t>
            </a:r>
            <a:r>
              <a:rPr lang="en-US" altLang="zh-CN" dirty="0"/>
              <a:t>end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@</a:t>
            </a:r>
            <a:r>
              <a:rPr lang="en-US" altLang="zh-CN" dirty="0"/>
              <a:t>implementation </a:t>
            </a:r>
            <a:r>
              <a:rPr lang="en-US" altLang="zh-CN" dirty="0" err="1"/>
              <a:t>OrderModel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+</a:t>
            </a:r>
            <a:r>
              <a:rPr lang="en-US" altLang="zh-CN" dirty="0"/>
              <a:t>(</a:t>
            </a:r>
            <a:r>
              <a:rPr lang="en-US" altLang="zh-CN" dirty="0" err="1"/>
              <a:t>JSONKeyMapper</a:t>
            </a:r>
            <a:r>
              <a:rPr lang="en-US" altLang="zh-CN" dirty="0"/>
              <a:t>*)</a:t>
            </a:r>
            <a:r>
              <a:rPr lang="en-US" altLang="zh-CN" dirty="0" err="1"/>
              <a:t>keyMapper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  </a:t>
            </a:r>
            <a:r>
              <a:rPr lang="en-US" altLang="zh-CN" dirty="0"/>
              <a:t>return [</a:t>
            </a:r>
            <a:r>
              <a:rPr lang="en-US" altLang="zh-CN" dirty="0" err="1"/>
              <a:t>JSONKeyMapper</a:t>
            </a:r>
            <a:r>
              <a:rPr lang="en-US" altLang="zh-CN" dirty="0"/>
              <a:t> </a:t>
            </a:r>
            <a:r>
              <a:rPr lang="en-US" altLang="zh-CN" dirty="0" err="1"/>
              <a:t>mapperFromUnderscoreCaseToCamelCase</a:t>
            </a:r>
            <a:r>
              <a:rPr lang="en-US" altLang="zh-CN" dirty="0"/>
              <a:t>];</a:t>
            </a:r>
          </a:p>
          <a:p>
            <a:pPr marL="0" indent="0">
              <a:buNone/>
            </a:pPr>
            <a:r>
              <a:rPr lang="en-US" altLang="zh-CN" dirty="0" smtClean="0"/>
              <a:t>	}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@</a:t>
            </a:r>
            <a:r>
              <a:rPr lang="en-US" altLang="zh-CN" dirty="0"/>
              <a:t>end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dirty="0" smtClean="0"/>
              <a:t>代码实例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453169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{</a:t>
            </a:r>
          </a:p>
          <a:p>
            <a:r>
              <a:rPr lang="pl-PL" altLang="zh-CN" dirty="0"/>
              <a:t>  "id": "123",</a:t>
            </a:r>
          </a:p>
          <a:p>
            <a:r>
              <a:rPr lang="de-DE" altLang="zh-CN" dirty="0"/>
              <a:t>  "</a:t>
            </a:r>
            <a:r>
              <a:rPr lang="de-DE" altLang="zh-CN" dirty="0" err="1"/>
              <a:t>name</a:t>
            </a:r>
            <a:r>
              <a:rPr lang="de-DE" altLang="zh-CN" dirty="0"/>
              <a:t>": null,</a:t>
            </a:r>
          </a:p>
          <a:p>
            <a:r>
              <a:rPr lang="ro-RO" altLang="zh-CN" dirty="0"/>
              <a:t>  "price": 12.95</a:t>
            </a:r>
          </a:p>
          <a:p>
            <a:r>
              <a:rPr lang="ro-RO" altLang="zh-CN" dirty="0"/>
              <a:t>}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实例</a:t>
            </a:r>
            <a:r>
              <a:rPr kumimoji="1" lang="zh-CN" altLang="zh-CN" dirty="0" smtClean="0"/>
              <a:t>5</a:t>
            </a:r>
            <a:r>
              <a:rPr lang="zh-CN" altLang="en-US" sz="2200" b="1" dirty="0"/>
              <a:t>可选属性 </a:t>
            </a:r>
            <a:r>
              <a:rPr lang="en-US" altLang="zh-CN" sz="2200" b="1" dirty="0"/>
              <a:t>(</a:t>
            </a:r>
            <a:r>
              <a:rPr lang="zh-CN" altLang="en-US" sz="2200" b="1" dirty="0"/>
              <a:t>就是说这个属性可以为</a:t>
            </a:r>
            <a:r>
              <a:rPr lang="en-US" altLang="zh-CN" sz="2200" b="1" dirty="0"/>
              <a:t>null</a:t>
            </a:r>
            <a:r>
              <a:rPr lang="zh-CN" altLang="en-US" sz="2200" b="1" dirty="0"/>
              <a:t>或者为空</a:t>
            </a:r>
            <a:r>
              <a:rPr lang="en-US" altLang="zh-CN" sz="2200" b="1" dirty="0"/>
              <a:t>)</a:t>
            </a:r>
            <a:endParaRPr kumimoji="1"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100849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	@</a:t>
            </a:r>
            <a:r>
              <a:rPr lang="en-US" altLang="zh-CN" dirty="0"/>
              <a:t>interface </a:t>
            </a:r>
            <a:r>
              <a:rPr lang="en-US" altLang="zh-CN" dirty="0" err="1"/>
              <a:t>ProductModel</a:t>
            </a:r>
            <a:r>
              <a:rPr lang="en-US" altLang="zh-CN" dirty="0"/>
              <a:t> : </a:t>
            </a:r>
            <a:r>
              <a:rPr lang="en-US" altLang="zh-CN" dirty="0" err="1"/>
              <a:t>JSONModel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@</a:t>
            </a:r>
            <a:r>
              <a:rPr lang="en-US" altLang="zh-CN" dirty="0"/>
              <a:t>property (assign, </a:t>
            </a:r>
            <a:r>
              <a:rPr lang="en-US" altLang="zh-CN" dirty="0" err="1"/>
              <a:t>nonatomic</a:t>
            </a:r>
            <a:r>
              <a:rPr lang="en-US" altLang="zh-CN" dirty="0"/>
              <a:t>) </a:t>
            </a:r>
            <a:r>
              <a:rPr lang="en-US" altLang="zh-CN" dirty="0" err="1"/>
              <a:t>int</a:t>
            </a:r>
            <a:r>
              <a:rPr lang="en-US" altLang="zh-CN" dirty="0"/>
              <a:t> id;</a:t>
            </a:r>
          </a:p>
          <a:p>
            <a:pPr marL="0" indent="0">
              <a:buNone/>
            </a:pPr>
            <a:r>
              <a:rPr lang="en-US" altLang="zh-CN" dirty="0" smtClean="0"/>
              <a:t>	@</a:t>
            </a:r>
            <a:r>
              <a:rPr lang="en-US" altLang="zh-CN" dirty="0"/>
              <a:t>property (strong, </a:t>
            </a:r>
            <a:r>
              <a:rPr lang="en-US" altLang="zh-CN" dirty="0" err="1"/>
              <a:t>nonatomic</a:t>
            </a:r>
            <a:r>
              <a:rPr lang="en-US" altLang="zh-CN" dirty="0"/>
              <a:t>) </a:t>
            </a:r>
            <a:r>
              <a:rPr lang="en-US" altLang="zh-CN" dirty="0" err="1"/>
              <a:t>NSString</a:t>
            </a:r>
            <a:r>
              <a:rPr lang="en-US" altLang="zh-CN" dirty="0"/>
              <a:t>&lt;Optional&gt;* name;</a:t>
            </a:r>
          </a:p>
          <a:p>
            <a:pPr marL="0" indent="0">
              <a:buNone/>
            </a:pPr>
            <a:r>
              <a:rPr lang="en-US" altLang="zh-CN" dirty="0" smtClean="0"/>
              <a:t>	@</a:t>
            </a:r>
            <a:r>
              <a:rPr lang="en-US" altLang="zh-CN" dirty="0"/>
              <a:t>property (assign, </a:t>
            </a:r>
            <a:r>
              <a:rPr lang="en-US" altLang="zh-CN" dirty="0" err="1"/>
              <a:t>nonatomic</a:t>
            </a:r>
            <a:r>
              <a:rPr lang="en-US" altLang="zh-CN" dirty="0"/>
              <a:t>) float price;</a:t>
            </a:r>
          </a:p>
          <a:p>
            <a:pPr marL="0" indent="0">
              <a:buNone/>
            </a:pPr>
            <a:r>
              <a:rPr lang="en-US" altLang="zh-CN" dirty="0" smtClean="0"/>
              <a:t>	@</a:t>
            </a:r>
            <a:r>
              <a:rPr lang="en-US" altLang="zh-CN" dirty="0"/>
              <a:t>property (strong, </a:t>
            </a:r>
            <a:r>
              <a:rPr lang="en-US" altLang="zh-CN" dirty="0" err="1"/>
              <a:t>nonatomic</a:t>
            </a:r>
            <a:r>
              <a:rPr lang="en-US" altLang="zh-CN" dirty="0"/>
              <a:t>) </a:t>
            </a:r>
            <a:r>
              <a:rPr lang="en-US" altLang="zh-CN" dirty="0" err="1"/>
              <a:t>NSNumber</a:t>
            </a:r>
            <a:r>
              <a:rPr lang="en-US" altLang="zh-CN" dirty="0"/>
              <a:t>&lt;Optional&gt;* </a:t>
            </a:r>
            <a:r>
              <a:rPr lang="en-US" altLang="zh-CN" dirty="0" err="1"/>
              <a:t>uuid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 smtClean="0"/>
              <a:t>	@</a:t>
            </a:r>
            <a:r>
              <a:rPr lang="en-US" altLang="zh-CN" dirty="0"/>
              <a:t>end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@</a:t>
            </a:r>
            <a:r>
              <a:rPr lang="en-US" altLang="zh-CN" dirty="0"/>
              <a:t>implementation </a:t>
            </a:r>
            <a:r>
              <a:rPr lang="en-US" altLang="zh-CN" dirty="0" err="1"/>
              <a:t>ProductModel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@end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代码实例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864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{</a:t>
            </a:r>
          </a:p>
          <a:p>
            <a:r>
              <a:rPr lang="pl-PL" altLang="zh-CN" dirty="0"/>
              <a:t>  "id": "123",</a:t>
            </a:r>
          </a:p>
          <a:p>
            <a:r>
              <a:rPr lang="pl-PL" altLang="zh-CN" dirty="0"/>
              <a:t>  "</a:t>
            </a:r>
            <a:r>
              <a:rPr lang="pl-PL" altLang="zh-CN" dirty="0" err="1"/>
              <a:t>name</a:t>
            </a:r>
            <a:r>
              <a:rPr lang="pl-PL" altLang="zh-CN" dirty="0"/>
              <a:t>": </a:t>
            </a:r>
            <a:r>
              <a:rPr lang="pl-PL" altLang="zh-CN" dirty="0" err="1"/>
              <a:t>null</a:t>
            </a:r>
            <a:endParaRPr lang="pl-PL" altLang="zh-CN" dirty="0"/>
          </a:p>
          <a:p>
            <a:r>
              <a:rPr lang="pl-PL" altLang="zh-CN" dirty="0"/>
              <a:t>}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dirty="0" smtClean="0"/>
              <a:t>实例</a:t>
            </a:r>
            <a:r>
              <a:rPr kumimoji="1" lang="zh-CN" altLang="zh-CN" sz="3600" dirty="0" smtClean="0"/>
              <a:t>6</a:t>
            </a:r>
            <a:r>
              <a:rPr lang="zh-CN" altLang="en-US" sz="2200" b="1" dirty="0"/>
              <a:t>忽略属性 </a:t>
            </a:r>
            <a:r>
              <a:rPr lang="en-US" altLang="zh-CN" sz="2200" b="1" dirty="0"/>
              <a:t>(</a:t>
            </a:r>
            <a:r>
              <a:rPr lang="zh-CN" altLang="en-US" sz="2200" b="1" dirty="0"/>
              <a:t>就是完全忽略这个属性</a:t>
            </a:r>
            <a:r>
              <a:rPr lang="en-US" altLang="zh-CN" sz="2200" b="1" dirty="0"/>
              <a:t>)</a:t>
            </a:r>
            <a:endParaRPr kumimoji="1"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692036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1631259"/>
            <a:ext cx="7408333" cy="449490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kumimoji="1" lang="zh-CN" altLang="en-US" dirty="0"/>
          </a:p>
          <a:p>
            <a:r>
              <a:rPr kumimoji="1" lang="en-US" altLang="zh-CN" dirty="0" err="1"/>
              <a:t>JSONModel</a:t>
            </a:r>
            <a:r>
              <a:rPr kumimoji="1" lang="en-US" altLang="zh-CN" dirty="0"/>
              <a:t> </a:t>
            </a:r>
            <a:r>
              <a:rPr kumimoji="1" lang="zh-CN" altLang="en-US" dirty="0" smtClean="0"/>
              <a:t>优势</a:t>
            </a:r>
            <a:r>
              <a:rPr kumimoji="1" lang="zh-CN" altLang="en-US" dirty="0" smtClean="0"/>
              <a:t>-</a:t>
            </a:r>
            <a:r>
              <a:rPr kumimoji="1" lang="en-US" altLang="zh-CN" dirty="0" smtClean="0"/>
              <a:t>----------------------------------------------------------------------------------------4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JSONModel</a:t>
            </a:r>
            <a:r>
              <a:rPr kumimoji="1" lang="zh-CN" altLang="en-US" dirty="0" smtClean="0"/>
              <a:t>支持的类型转换</a:t>
            </a:r>
            <a:r>
              <a:rPr kumimoji="1" lang="en-US" altLang="zh-CN" dirty="0"/>
              <a:t>--------------------------------------------------------------------</a:t>
            </a:r>
            <a:r>
              <a:rPr kumimoji="1" lang="en-US" altLang="zh-CN" dirty="0" smtClean="0"/>
              <a:t>-</a:t>
            </a:r>
            <a:r>
              <a:rPr kumimoji="1" lang="zh-CN" altLang="zh-CN" dirty="0"/>
              <a:t>-</a:t>
            </a:r>
            <a:r>
              <a:rPr kumimoji="1" lang="en-US" altLang="zh-CN" dirty="0" smtClean="0"/>
              <a:t>5</a:t>
            </a:r>
            <a:endParaRPr kumimoji="1" lang="zh-CN" altLang="en-US" dirty="0"/>
          </a:p>
          <a:p>
            <a:r>
              <a:rPr kumimoji="1" lang="zh-CN" altLang="en-US" dirty="0"/>
              <a:t>将</a:t>
            </a:r>
            <a:r>
              <a:rPr kumimoji="1" lang="en-US" altLang="zh-CN" dirty="0"/>
              <a:t>model</a:t>
            </a:r>
            <a:r>
              <a:rPr kumimoji="1" lang="zh-CN" altLang="en-US" dirty="0"/>
              <a:t>转化为字典或者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格式的字符</a:t>
            </a:r>
            <a:r>
              <a:rPr kumimoji="1" lang="zh-CN" altLang="en-US" dirty="0" smtClean="0"/>
              <a:t>串</a:t>
            </a:r>
            <a:r>
              <a:rPr kumimoji="1" lang="zh-CN" altLang="en-US" dirty="0" smtClean="0"/>
              <a:t>-</a:t>
            </a:r>
            <a:r>
              <a:rPr kumimoji="1" lang="en-US" altLang="zh-CN" dirty="0" smtClean="0"/>
              <a:t>--------------------------------------------6</a:t>
            </a:r>
            <a:endParaRPr kumimoji="1" lang="en-US" altLang="zh-CN" dirty="0" smtClean="0"/>
          </a:p>
          <a:p>
            <a:r>
              <a:rPr kumimoji="1" lang="zh-CN" altLang="en-US" dirty="0"/>
              <a:t>添加 </a:t>
            </a:r>
            <a:r>
              <a:rPr kumimoji="1" lang="en-US" altLang="zh-CN" dirty="0" err="1"/>
              <a:t>JSONModel</a:t>
            </a:r>
            <a:r>
              <a:rPr kumimoji="1" lang="zh-CN" altLang="en-US" dirty="0"/>
              <a:t>到</a:t>
            </a:r>
            <a:r>
              <a:rPr kumimoji="1" lang="zh-CN" altLang="en-US" dirty="0" smtClean="0"/>
              <a:t>工程</a:t>
            </a:r>
            <a:r>
              <a:rPr kumimoji="1" lang="en-US" altLang="zh-CN" dirty="0"/>
              <a:t>-----------------------------------------------------------------------------</a:t>
            </a:r>
            <a:r>
              <a:rPr kumimoji="1" lang="en-US" altLang="zh-CN" dirty="0" smtClean="0"/>
              <a:t>-</a:t>
            </a:r>
            <a:r>
              <a:rPr kumimoji="1" lang="en-US" altLang="zh-CN" dirty="0" smtClean="0"/>
              <a:t>7</a:t>
            </a:r>
            <a:endParaRPr kumimoji="1" lang="zh-CN" altLang="en-US" dirty="0"/>
          </a:p>
          <a:p>
            <a:r>
              <a:rPr kumimoji="1" lang="en-US" altLang="zh-CN" dirty="0" err="1"/>
              <a:t>JSONModel</a:t>
            </a:r>
            <a:r>
              <a:rPr kumimoji="1" lang="en-US" altLang="zh-CN" dirty="0"/>
              <a:t> </a:t>
            </a:r>
            <a:r>
              <a:rPr kumimoji="1" lang="zh-CN" altLang="en-US" dirty="0"/>
              <a:t>的简单</a:t>
            </a:r>
            <a:r>
              <a:rPr kumimoji="1" lang="zh-CN" altLang="en-US" dirty="0" smtClean="0"/>
              <a:t>使用</a:t>
            </a:r>
            <a:r>
              <a:rPr kumimoji="1" lang="en-US" altLang="zh-CN" dirty="0"/>
              <a:t>-----------------------------------------------------------------------------</a:t>
            </a:r>
            <a:r>
              <a:rPr kumimoji="1" lang="en-US" altLang="zh-CN" dirty="0" smtClean="0"/>
              <a:t>-</a:t>
            </a:r>
            <a:r>
              <a:rPr kumimoji="1" lang="zh-CN" altLang="zh-CN" dirty="0"/>
              <a:t>8</a:t>
            </a:r>
            <a:endParaRPr kumimoji="1" lang="zh-CN" altLang="en-US" dirty="0" smtClean="0"/>
          </a:p>
          <a:p>
            <a:r>
              <a:rPr kumimoji="1" lang="zh-CN" altLang="en-US" dirty="0" smtClean="0"/>
              <a:t>实例</a:t>
            </a:r>
            <a:r>
              <a:rPr kumimoji="1" lang="en-US" altLang="zh-CN" dirty="0" smtClean="0"/>
              <a:t>1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key</a:t>
            </a:r>
            <a:r>
              <a:rPr kumimoji="1" lang="zh-CN" altLang="en-US" dirty="0" smtClean="0"/>
              <a:t>值对应</a:t>
            </a:r>
            <a:r>
              <a:rPr kumimoji="1" lang="zh-CN" altLang="en-US" dirty="0"/>
              <a:t>-</a:t>
            </a:r>
            <a:r>
              <a:rPr kumimoji="1" lang="en-US" altLang="zh-CN" dirty="0"/>
              <a:t>----------------------------------------------------------------------------------</a:t>
            </a:r>
            <a:r>
              <a:rPr kumimoji="1" lang="en-US" altLang="zh-CN" dirty="0" smtClean="0"/>
              <a:t>-</a:t>
            </a:r>
            <a:r>
              <a:rPr kumimoji="1" lang="en-US" altLang="zh-CN" dirty="0" smtClean="0"/>
              <a:t>-</a:t>
            </a:r>
            <a:r>
              <a:rPr kumimoji="1" lang="en-US" altLang="zh-CN" dirty="0" smtClean="0"/>
              <a:t>----</a:t>
            </a:r>
            <a:r>
              <a:rPr kumimoji="1" lang="en-US" altLang="zh-CN" dirty="0" smtClean="0"/>
              <a:t>10</a:t>
            </a:r>
            <a:endParaRPr kumimoji="1" lang="en-US" altLang="zh-CN" dirty="0"/>
          </a:p>
          <a:p>
            <a:r>
              <a:rPr kumimoji="1" lang="zh-CN" altLang="en-US" dirty="0" smtClean="0"/>
              <a:t>实例</a:t>
            </a:r>
            <a:r>
              <a:rPr kumimoji="1" lang="en-US" altLang="zh-CN" dirty="0" smtClean="0"/>
              <a:t>2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/>
              <a:t>模型集合</a:t>
            </a:r>
            <a:r>
              <a:rPr kumimoji="1" lang="zh-CN" altLang="en-US" dirty="0"/>
              <a:t>-</a:t>
            </a:r>
            <a:r>
              <a:rPr kumimoji="1" lang="en-US" altLang="zh-CN" dirty="0"/>
              <a:t>-------------------------------------------------------------------------------------</a:t>
            </a:r>
            <a:r>
              <a:rPr kumimoji="1" lang="en-US" altLang="zh-CN" dirty="0" smtClean="0"/>
              <a:t>-</a:t>
            </a:r>
            <a:r>
              <a:rPr kumimoji="1" lang="en-US" altLang="zh-CN" dirty="0" smtClean="0"/>
              <a:t>--</a:t>
            </a:r>
            <a:r>
              <a:rPr kumimoji="1" lang="en-US" altLang="zh-CN" dirty="0" smtClean="0"/>
              <a:t>-1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  <a:p>
            <a:r>
              <a:rPr kumimoji="1" lang="zh-CN" altLang="en-US" dirty="0"/>
              <a:t>实例</a:t>
            </a:r>
            <a:r>
              <a:rPr kumimoji="1" lang="en-US" altLang="zh-CN" dirty="0" smtClean="0"/>
              <a:t>3</a:t>
            </a:r>
            <a:r>
              <a:rPr kumimoji="1" lang="en-US" altLang="zh-CN" dirty="0" smtClean="0"/>
              <a:t>-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key</a:t>
            </a:r>
            <a:r>
              <a:rPr kumimoji="1" lang="zh-CN" altLang="en-US" dirty="0"/>
              <a:t>映</a:t>
            </a:r>
            <a:r>
              <a:rPr kumimoji="1" lang="zh-CN" altLang="en-US" dirty="0" smtClean="0"/>
              <a:t>射</a:t>
            </a:r>
            <a:r>
              <a:rPr kumimoji="1" lang="zh-CN" altLang="en-US" dirty="0"/>
              <a:t>-</a:t>
            </a:r>
            <a:r>
              <a:rPr kumimoji="1" lang="en-US" altLang="zh-CN" dirty="0"/>
              <a:t>------------------------------------------------------------------------------------</a:t>
            </a:r>
            <a:r>
              <a:rPr kumimoji="1" lang="en-US" altLang="zh-CN" dirty="0" smtClean="0"/>
              <a:t>-</a:t>
            </a:r>
            <a:r>
              <a:rPr kumimoji="1" lang="en-US" altLang="zh-CN" dirty="0" smtClean="0"/>
              <a:t>----</a:t>
            </a:r>
            <a:r>
              <a:rPr kumimoji="1" lang="en-US" altLang="zh-CN" dirty="0" smtClean="0"/>
              <a:t>-</a:t>
            </a:r>
            <a:r>
              <a:rPr kumimoji="1" lang="en-US" altLang="zh-CN" dirty="0"/>
              <a:t>-</a:t>
            </a:r>
            <a:r>
              <a:rPr kumimoji="1" lang="en-US" altLang="zh-CN" dirty="0" smtClean="0"/>
              <a:t>1</a:t>
            </a:r>
            <a:r>
              <a:rPr kumimoji="1" lang="zh-CN" altLang="zh-CN" dirty="0"/>
              <a:t>3</a:t>
            </a:r>
            <a:endParaRPr kumimoji="1" lang="zh-CN" altLang="en-US" dirty="0"/>
          </a:p>
          <a:p>
            <a:r>
              <a:rPr kumimoji="1" lang="zh-CN" altLang="en-US" dirty="0"/>
              <a:t>实例</a:t>
            </a:r>
            <a:r>
              <a:rPr kumimoji="1" lang="en-US" altLang="zh-CN" dirty="0" smtClean="0"/>
              <a:t>4</a:t>
            </a:r>
            <a:r>
              <a:rPr kumimoji="1" lang="en-US" altLang="zh-CN" dirty="0" smtClean="0"/>
              <a:t>-</a:t>
            </a:r>
            <a:r>
              <a:rPr kumimoji="1" lang="en-US" altLang="zh-CN" dirty="0" smtClean="0"/>
              <a:t> </a:t>
            </a:r>
            <a:r>
              <a:rPr kumimoji="1" lang="zh-CN" altLang="en-US" dirty="0"/>
              <a:t>设置下划线自动转驼</a:t>
            </a:r>
            <a:r>
              <a:rPr kumimoji="1" lang="zh-CN" altLang="en-US" dirty="0" smtClean="0"/>
              <a:t>峰</a:t>
            </a:r>
            <a:r>
              <a:rPr kumimoji="1" lang="en-US" altLang="zh-CN" dirty="0"/>
              <a:t>------------------------------------------------------------</a:t>
            </a:r>
            <a:r>
              <a:rPr kumimoji="1" lang="en-US" altLang="zh-CN" dirty="0" smtClean="0"/>
              <a:t>-</a:t>
            </a:r>
            <a:r>
              <a:rPr kumimoji="1" lang="en-US" altLang="zh-CN" dirty="0" smtClean="0"/>
              <a:t>--</a:t>
            </a:r>
            <a:r>
              <a:rPr kumimoji="1" lang="en-US" altLang="zh-CN" dirty="0" smtClean="0"/>
              <a:t>-</a:t>
            </a:r>
            <a:r>
              <a:rPr kumimoji="1" lang="en-US" altLang="zh-CN" dirty="0"/>
              <a:t>--</a:t>
            </a:r>
            <a:r>
              <a:rPr kumimoji="1" lang="en-US" altLang="zh-CN" dirty="0" smtClean="0"/>
              <a:t>1</a:t>
            </a:r>
            <a:r>
              <a:rPr kumimoji="1" lang="zh-CN" altLang="zh-CN" dirty="0"/>
              <a:t>5</a:t>
            </a:r>
            <a:endParaRPr kumimoji="1" lang="zh-CN" altLang="en-US" dirty="0"/>
          </a:p>
          <a:p>
            <a:r>
              <a:rPr kumimoji="1" lang="zh-CN" altLang="en-US" dirty="0" smtClean="0"/>
              <a:t>实例</a:t>
            </a:r>
            <a:r>
              <a:rPr kumimoji="1" lang="en-US" altLang="zh-CN" dirty="0" smtClean="0"/>
              <a:t>5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/>
              <a:t>可选</a:t>
            </a:r>
            <a:r>
              <a:rPr kumimoji="1" lang="zh-CN" altLang="en-US" dirty="0"/>
              <a:t>属性 </a:t>
            </a:r>
            <a:r>
              <a:rPr kumimoji="1" lang="en-US" altLang="zh-CN" dirty="0"/>
              <a:t>(</a:t>
            </a:r>
            <a:r>
              <a:rPr kumimoji="1" lang="zh-CN" altLang="en-US" dirty="0"/>
              <a:t>就是说这个属性可以为</a:t>
            </a:r>
            <a:r>
              <a:rPr kumimoji="1" lang="en-US" altLang="zh-CN" dirty="0"/>
              <a:t>null</a:t>
            </a:r>
            <a:r>
              <a:rPr kumimoji="1" lang="zh-CN" altLang="en-US" dirty="0"/>
              <a:t>或者为空</a:t>
            </a:r>
            <a:r>
              <a:rPr kumimoji="1" lang="en-US" altLang="zh-CN" dirty="0" smtClean="0"/>
              <a:t>)</a:t>
            </a:r>
            <a:r>
              <a:rPr kumimoji="1" lang="en-US" altLang="zh-CN" dirty="0"/>
              <a:t> ------------------------</a:t>
            </a:r>
            <a:r>
              <a:rPr kumimoji="1" lang="en-US" altLang="zh-CN" dirty="0" smtClean="0"/>
              <a:t>1</a:t>
            </a:r>
            <a:r>
              <a:rPr kumimoji="1" lang="zh-CN" altLang="zh-CN" dirty="0" smtClean="0"/>
              <a:t>7</a:t>
            </a:r>
            <a:endParaRPr kumimoji="1" lang="en-US" altLang="zh-CN" dirty="0"/>
          </a:p>
          <a:p>
            <a:r>
              <a:rPr kumimoji="1" lang="zh-CN" altLang="en-US" dirty="0" smtClean="0"/>
              <a:t>实例</a:t>
            </a:r>
            <a:r>
              <a:rPr kumimoji="1" lang="en-US" altLang="zh-CN" dirty="0" smtClean="0"/>
              <a:t>6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/>
              <a:t>忽</a:t>
            </a:r>
            <a:r>
              <a:rPr kumimoji="1" lang="zh-CN" altLang="en-US" dirty="0"/>
              <a:t>略属性 </a:t>
            </a:r>
            <a:r>
              <a:rPr kumimoji="1" lang="en-US" altLang="zh-CN" dirty="0"/>
              <a:t>(</a:t>
            </a:r>
            <a:r>
              <a:rPr kumimoji="1" lang="zh-CN" altLang="en-US" dirty="0"/>
              <a:t>就是完全忽略这个属性</a:t>
            </a:r>
            <a:r>
              <a:rPr kumimoji="1" lang="en-US" altLang="zh-CN" dirty="0" smtClean="0"/>
              <a:t>)</a:t>
            </a:r>
            <a:r>
              <a:rPr kumimoji="1" lang="en-US" altLang="zh-CN" dirty="0"/>
              <a:t> --------------------------------------------</a:t>
            </a:r>
            <a:r>
              <a:rPr kumimoji="1" lang="en-US" altLang="zh-CN" dirty="0" smtClean="0"/>
              <a:t>--</a:t>
            </a:r>
            <a:r>
              <a:rPr kumimoji="1" lang="en-US" altLang="zh-CN" dirty="0" smtClean="0"/>
              <a:t>19</a:t>
            </a:r>
            <a:endParaRPr kumimoji="1" lang="en-US" altLang="zh-CN" dirty="0"/>
          </a:p>
          <a:p>
            <a:r>
              <a:rPr kumimoji="1" lang="zh-CN" altLang="en-US" dirty="0" smtClean="0"/>
              <a:t>实例</a:t>
            </a:r>
            <a:r>
              <a:rPr kumimoji="1" lang="en-US" altLang="zh-CN" dirty="0" smtClean="0"/>
              <a:t>7</a:t>
            </a:r>
            <a:r>
              <a:rPr kumimoji="1" lang="zh-CN" altLang="en-US" dirty="0" smtClean="0"/>
              <a:t>- </a:t>
            </a:r>
            <a:r>
              <a:rPr kumimoji="1" lang="zh-CN" altLang="en-US" dirty="0" smtClean="0"/>
              <a:t>设置所有属性可</a:t>
            </a:r>
            <a:r>
              <a:rPr kumimoji="1" lang="en-US" altLang="zh-CN" dirty="0" smtClean="0"/>
              <a:t>-</a:t>
            </a:r>
            <a:r>
              <a:rPr kumimoji="1" lang="en-US" altLang="zh-CN" dirty="0"/>
              <a:t>--------------------------------------------------</a:t>
            </a:r>
            <a:r>
              <a:rPr kumimoji="1" lang="en-US" altLang="zh-CN" dirty="0" smtClean="0"/>
              <a:t>-</a:t>
            </a:r>
            <a:r>
              <a:rPr kumimoji="1" lang="en-US" altLang="zh-CN" dirty="0"/>
              <a:t>--------------</a:t>
            </a:r>
            <a:r>
              <a:rPr kumimoji="1" lang="en-US" altLang="zh-CN" dirty="0" smtClean="0"/>
              <a:t>-</a:t>
            </a:r>
            <a:r>
              <a:rPr kumimoji="1" lang="en-US" altLang="zh-CN" dirty="0"/>
              <a:t>-------</a:t>
            </a:r>
            <a:r>
              <a:rPr kumimoji="1" lang="en-US" altLang="zh-CN" dirty="0" smtClean="0"/>
              <a:t>-</a:t>
            </a:r>
            <a:r>
              <a:rPr kumimoji="1" lang="zh-CN" altLang="zh-CN" dirty="0" smtClean="0"/>
              <a:t>-</a:t>
            </a:r>
            <a:r>
              <a:rPr kumimoji="1" lang="en-US" altLang="zh-CN" dirty="0" smtClean="0"/>
              <a:t>--</a:t>
            </a:r>
            <a:r>
              <a:rPr kumimoji="1" lang="zh-CN" altLang="zh-CN" dirty="0" smtClean="0"/>
              <a:t>2</a:t>
            </a:r>
            <a:r>
              <a:rPr kumimoji="1" lang="en-US" altLang="zh-CN" dirty="0" smtClean="0"/>
              <a:t>1</a:t>
            </a:r>
            <a:endParaRPr kumimoji="1" lang="en-US" altLang="zh-CN" dirty="0" smtClean="0"/>
          </a:p>
          <a:p>
            <a:r>
              <a:rPr kumimoji="1" lang="zh-CN" altLang="en-US" dirty="0" smtClean="0"/>
              <a:t>实例</a:t>
            </a:r>
            <a:r>
              <a:rPr kumimoji="1" lang="en-US" altLang="zh-CN" dirty="0" smtClean="0"/>
              <a:t>8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自定义数据的转</a:t>
            </a:r>
            <a:r>
              <a:rPr kumimoji="1" lang="en-US" altLang="zh-CN" dirty="0" smtClean="0"/>
              <a:t>-</a:t>
            </a:r>
            <a:r>
              <a:rPr kumimoji="1" lang="en-US" altLang="zh-CN" dirty="0"/>
              <a:t>-------------</a:t>
            </a:r>
            <a:r>
              <a:rPr kumimoji="1" lang="en-US" altLang="zh-CN" dirty="0" smtClean="0"/>
              <a:t>--</a:t>
            </a:r>
            <a:r>
              <a:rPr kumimoji="1" lang="en-US" altLang="zh-CN" dirty="0"/>
              <a:t>-----------------------------------</a:t>
            </a:r>
            <a:r>
              <a:rPr kumimoji="1" lang="en-US" altLang="zh-CN" dirty="0" smtClean="0"/>
              <a:t>-</a:t>
            </a:r>
            <a:r>
              <a:rPr kumimoji="1" lang="en-US" altLang="zh-CN" dirty="0"/>
              <a:t>--------------</a:t>
            </a:r>
            <a:r>
              <a:rPr kumimoji="1" lang="en-US" altLang="zh-CN" dirty="0" smtClean="0"/>
              <a:t>-</a:t>
            </a:r>
            <a:r>
              <a:rPr kumimoji="1" lang="en-US" altLang="zh-CN" dirty="0"/>
              <a:t>-------</a:t>
            </a:r>
            <a:r>
              <a:rPr kumimoji="1" lang="en-US" altLang="zh-CN" dirty="0" smtClean="0"/>
              <a:t>--</a:t>
            </a:r>
            <a:r>
              <a:rPr kumimoji="1" lang="en-US" altLang="zh-CN" dirty="0"/>
              <a:t>-</a:t>
            </a:r>
            <a:r>
              <a:rPr kumimoji="1" lang="en-US" altLang="zh-CN" dirty="0" smtClean="0"/>
              <a:t>---</a:t>
            </a:r>
            <a:r>
              <a:rPr kumimoji="1" lang="zh-CN" altLang="zh-CN" dirty="0" smtClean="0"/>
              <a:t>2</a:t>
            </a:r>
            <a:r>
              <a:rPr kumimoji="1" lang="en-US" altLang="zh-CN" dirty="0" smtClean="0"/>
              <a:t>3</a:t>
            </a:r>
            <a:endParaRPr kumimoji="1" lang="zh-CN" altLang="en-US" dirty="0"/>
          </a:p>
          <a:p>
            <a:r>
              <a:rPr kumimoji="1" lang="zh-CN" altLang="en-US" dirty="0" smtClean="0"/>
              <a:t>实例</a:t>
            </a:r>
            <a:r>
              <a:rPr kumimoji="1" lang="zh-CN" altLang="zh-CN" dirty="0"/>
              <a:t>9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自定义</a:t>
            </a:r>
            <a:r>
              <a:rPr kumimoji="1" lang="en-US" altLang="zh-CN" dirty="0"/>
              <a:t>JSON</a:t>
            </a:r>
            <a:r>
              <a:rPr kumimoji="1" lang="zh-CN" altLang="en-US" dirty="0" smtClean="0"/>
              <a:t>校验</a:t>
            </a:r>
            <a:r>
              <a:rPr kumimoji="1" lang="en-US" altLang="zh-CN" dirty="0"/>
              <a:t>----------------------------------------------------------</a:t>
            </a:r>
            <a:r>
              <a:rPr kumimoji="1" lang="en-US" altLang="zh-CN" dirty="0" smtClean="0"/>
              <a:t>-</a:t>
            </a:r>
            <a:r>
              <a:rPr kumimoji="1" lang="en-US" altLang="zh-CN" dirty="0"/>
              <a:t>--------------</a:t>
            </a:r>
            <a:r>
              <a:rPr kumimoji="1" lang="en-US" altLang="zh-CN" dirty="0" smtClean="0"/>
              <a:t>---</a:t>
            </a:r>
            <a:r>
              <a:rPr kumimoji="1" lang="en-US" altLang="zh-CN" dirty="0"/>
              <a:t>--</a:t>
            </a:r>
            <a:r>
              <a:rPr kumimoji="1" lang="en-US" altLang="zh-CN" dirty="0" smtClean="0"/>
              <a:t>-</a:t>
            </a:r>
            <a:r>
              <a:rPr kumimoji="1" lang="zh-CN" altLang="zh-CN" dirty="0" smtClean="0"/>
              <a:t>2</a:t>
            </a:r>
            <a:r>
              <a:rPr kumimoji="1" lang="zh-CN" altLang="zh-CN" dirty="0"/>
              <a:t>4</a:t>
            </a:r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30973"/>
            <a:ext cx="9144000" cy="1042767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/>
              <a:t>目录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526677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	@</a:t>
            </a:r>
            <a:r>
              <a:rPr lang="en-US" altLang="zh-CN" dirty="0"/>
              <a:t>interface </a:t>
            </a:r>
            <a:r>
              <a:rPr lang="en-US" altLang="zh-CN" dirty="0" err="1"/>
              <a:t>ProductModel</a:t>
            </a:r>
            <a:r>
              <a:rPr lang="en-US" altLang="zh-CN" dirty="0"/>
              <a:t> : </a:t>
            </a:r>
            <a:r>
              <a:rPr lang="en-US" altLang="zh-CN" dirty="0" err="1"/>
              <a:t>JSONModel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@</a:t>
            </a:r>
            <a:r>
              <a:rPr lang="en-US" altLang="zh-CN" dirty="0"/>
              <a:t>property (assign, </a:t>
            </a:r>
            <a:r>
              <a:rPr lang="en-US" altLang="zh-CN" dirty="0" err="1"/>
              <a:t>nonatomic</a:t>
            </a:r>
            <a:r>
              <a:rPr lang="en-US" altLang="zh-CN" dirty="0"/>
              <a:t>) </a:t>
            </a:r>
            <a:r>
              <a:rPr lang="en-US" altLang="zh-CN" dirty="0" err="1"/>
              <a:t>int</a:t>
            </a:r>
            <a:r>
              <a:rPr lang="en-US" altLang="zh-CN" dirty="0"/>
              <a:t> id;</a:t>
            </a:r>
          </a:p>
          <a:p>
            <a:pPr marL="0" indent="0">
              <a:buNone/>
            </a:pPr>
            <a:r>
              <a:rPr lang="en-US" altLang="zh-CN" dirty="0" smtClean="0"/>
              <a:t>	@</a:t>
            </a:r>
            <a:r>
              <a:rPr lang="en-US" altLang="zh-CN" dirty="0"/>
              <a:t>property (strong, </a:t>
            </a:r>
            <a:r>
              <a:rPr lang="en-US" altLang="zh-CN" dirty="0" err="1"/>
              <a:t>nonatomic</a:t>
            </a:r>
            <a:r>
              <a:rPr lang="en-US" altLang="zh-CN" dirty="0"/>
              <a:t>) </a:t>
            </a:r>
            <a:r>
              <a:rPr lang="en-US" altLang="zh-CN" dirty="0" err="1"/>
              <a:t>NSString</a:t>
            </a:r>
            <a:r>
              <a:rPr lang="en-US" altLang="zh-CN" dirty="0"/>
              <a:t>&lt;Ignore&gt;* </a:t>
            </a:r>
            <a:r>
              <a:rPr lang="en-US" altLang="zh-CN" dirty="0" err="1"/>
              <a:t>customProperty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 smtClean="0"/>
              <a:t>	@</a:t>
            </a:r>
            <a:r>
              <a:rPr lang="en-US" altLang="zh-CN" dirty="0"/>
              <a:t>end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@</a:t>
            </a:r>
            <a:r>
              <a:rPr lang="en-US" altLang="zh-CN" dirty="0"/>
              <a:t>implementation </a:t>
            </a:r>
            <a:r>
              <a:rPr lang="en-US" altLang="zh-CN" dirty="0" err="1"/>
              <a:t>ProductModel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@</a:t>
            </a:r>
            <a:r>
              <a:rPr lang="en-US" altLang="zh-CN" dirty="0"/>
              <a:t>end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代码示例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3268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设置所有的属性为可选</a:t>
            </a:r>
            <a:r>
              <a:rPr lang="en-US" altLang="zh-CN" b="1" dirty="0"/>
              <a:t>(</a:t>
            </a:r>
            <a:r>
              <a:rPr lang="zh-CN" altLang="en-US" b="1" dirty="0"/>
              <a:t>所有属性值可以为空</a:t>
            </a:r>
            <a:r>
              <a:rPr lang="en-US" altLang="zh-CN" b="1" dirty="0"/>
              <a:t>)</a:t>
            </a:r>
          </a:p>
          <a:p>
            <a:pPr marL="0" indent="0">
              <a:buNone/>
            </a:pPr>
            <a:r>
              <a:rPr lang="en-US" altLang="zh-CN" dirty="0" smtClean="0"/>
              <a:t>	@</a:t>
            </a:r>
            <a:r>
              <a:rPr lang="en-US" altLang="zh-CN" dirty="0"/>
              <a:t>implementation </a:t>
            </a:r>
            <a:r>
              <a:rPr lang="en-US" altLang="zh-CN" dirty="0" err="1"/>
              <a:t>ProductModel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+</a:t>
            </a:r>
            <a:r>
              <a:rPr lang="en-US" altLang="zh-CN" dirty="0"/>
              <a:t>(BOOL)</a:t>
            </a:r>
            <a:r>
              <a:rPr lang="en-US" altLang="zh-CN" dirty="0" err="1"/>
              <a:t>propertyIsOptional</a:t>
            </a:r>
            <a:r>
              <a:rPr lang="en-US" altLang="zh-CN" dirty="0"/>
              <a:t>:(</a:t>
            </a:r>
            <a:r>
              <a:rPr lang="en-US" altLang="zh-CN" dirty="0" err="1"/>
              <a:t>NSString</a:t>
            </a:r>
            <a:r>
              <a:rPr lang="en-US" altLang="zh-CN" dirty="0"/>
              <a:t>*)</a:t>
            </a:r>
            <a:r>
              <a:rPr lang="en-US" altLang="zh-CN" dirty="0" err="1"/>
              <a:t>propertyName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 </a:t>
            </a:r>
            <a:r>
              <a:rPr lang="en-US" altLang="zh-CN" dirty="0"/>
              <a:t>return YES;</a:t>
            </a:r>
          </a:p>
          <a:p>
            <a:pPr marL="0" indent="0">
              <a:buNone/>
            </a:pPr>
            <a:r>
              <a:rPr lang="en-US" altLang="zh-CN" dirty="0" smtClean="0"/>
              <a:t>	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@</a:t>
            </a:r>
            <a:r>
              <a:rPr lang="en-US" altLang="zh-CN" dirty="0"/>
              <a:t>end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dirty="0" smtClean="0"/>
              <a:t>实例</a:t>
            </a:r>
            <a:r>
              <a:rPr kumimoji="1" lang="zh-CN" altLang="en-US" sz="3600" dirty="0" smtClean="0"/>
              <a:t>7</a:t>
            </a:r>
            <a:r>
              <a:rPr kumimoji="1" lang="en-US" altLang="zh-CN" sz="3600" dirty="0" smtClean="0"/>
              <a:t/>
            </a:r>
            <a:br>
              <a:rPr kumimoji="1" lang="en-US" altLang="zh-CN" sz="3600" dirty="0" smtClean="0"/>
            </a:br>
            <a:r>
              <a:rPr kumimoji="1" lang="zh-CN" altLang="en-US" sz="3200" dirty="0" smtClean="0"/>
              <a:t>设置所有属性可选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49187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14267" r="14267"/>
          <a:stretch>
            <a:fillRect/>
          </a:stretch>
        </p:blipFill>
        <p:spPr/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 smtClean="0"/>
              <a:t>将</a:t>
            </a:r>
            <a:r>
              <a:rPr lang="en-US" altLang="zh-CN" sz="3200" b="1" dirty="0"/>
              <a:t>model</a:t>
            </a:r>
            <a:r>
              <a:rPr lang="zh-CN" altLang="en-US" sz="3200" b="1" dirty="0"/>
              <a:t>转化为字典或者</a:t>
            </a:r>
            <a:r>
              <a:rPr lang="en-US" altLang="zh-CN" sz="3200" b="1" dirty="0" err="1"/>
              <a:t>json</a:t>
            </a:r>
            <a:r>
              <a:rPr lang="zh-CN" altLang="en-US" sz="3200" b="1" dirty="0"/>
              <a:t>格式的字符串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51766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11221" b="11221"/>
          <a:stretch>
            <a:fillRect/>
          </a:stretch>
        </p:blipFill>
        <p:spPr/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实例</a:t>
            </a:r>
            <a:r>
              <a:rPr kumimoji="1" lang="en-US" altLang="zh-CN" dirty="0" smtClean="0"/>
              <a:t>8</a:t>
            </a:r>
            <a:br>
              <a:rPr kumimoji="1" lang="en-US" altLang="zh-CN" dirty="0" smtClean="0"/>
            </a:br>
            <a:r>
              <a:rPr lang="zh-CN" altLang="en-US" sz="3600" b="1" dirty="0" smtClean="0"/>
              <a:t>自定义数据</a:t>
            </a:r>
            <a:r>
              <a:rPr lang="zh-CN" altLang="en-US" sz="3600" b="1" dirty="0"/>
              <a:t>的转换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56346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18383" b="18383"/>
          <a:stretch>
            <a:fillRect/>
          </a:stretch>
        </p:blipFill>
        <p:spPr/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dirty="0" smtClean="0"/>
              <a:t>实例</a:t>
            </a:r>
            <a:r>
              <a:rPr kumimoji="1" lang="zh-CN" altLang="zh-CN" sz="3600" dirty="0"/>
              <a:t>9</a:t>
            </a:r>
            <a:r>
              <a:rPr kumimoji="1" lang="en-US" altLang="zh-CN" dirty="0">
                <a:solidFill>
                  <a:srgbClr val="FF0000"/>
                </a:solidFill>
              </a:rPr>
              <a:t/>
            </a:r>
            <a:br>
              <a:rPr kumimoji="1" lang="en-US" altLang="zh-CN" dirty="0">
                <a:solidFill>
                  <a:srgbClr val="FF0000"/>
                </a:solidFill>
              </a:rPr>
            </a:br>
            <a:r>
              <a:rPr lang="zh-CN" altLang="en-US" sz="2800" b="1" dirty="0" smtClean="0"/>
              <a:t>自定义</a:t>
            </a:r>
            <a:r>
              <a:rPr lang="en-US" altLang="zh-CN" sz="2800" b="1" dirty="0"/>
              <a:t>JSON</a:t>
            </a:r>
            <a:r>
              <a:rPr lang="zh-CN" altLang="en-US" sz="2800" b="1" dirty="0"/>
              <a:t>校验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50043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PPT</a:t>
            </a:r>
            <a:r>
              <a:rPr kumimoji="1" lang="zh-CN" altLang="en-US" dirty="0" smtClean="0"/>
              <a:t>做的有点渣，有什么问题可以直接</a:t>
            </a:r>
            <a:r>
              <a:rPr kumimoji="1" lang="en-US" altLang="zh-CN" dirty="0" err="1" smtClean="0"/>
              <a:t>qq</a:t>
            </a:r>
            <a:r>
              <a:rPr kumimoji="1" lang="zh-CN" altLang="en-US" dirty="0" smtClean="0"/>
              <a:t>我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 smtClean="0"/>
          </a:p>
          <a:p>
            <a:pPr lvl="2"/>
            <a:r>
              <a:rPr kumimoji="1" lang="en-US" altLang="zh-CN" dirty="0" smtClean="0"/>
              <a:t>			 </a:t>
            </a:r>
            <a:r>
              <a:rPr kumimoji="1" lang="zh-CN" altLang="en-US" sz="4400" dirty="0" smtClean="0">
                <a:solidFill>
                  <a:srgbClr val="FF0000"/>
                </a:solidFill>
              </a:rPr>
              <a:t>谢谢大家！</a:t>
            </a:r>
            <a:endParaRPr kumimoji="1" lang="zh-CN" altLang="en-US" sz="4400" dirty="0">
              <a:solidFill>
                <a:srgbClr val="FF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分享完毕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4667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" y="0"/>
            <a:ext cx="80997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57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zh-CN" sz="2800" dirty="0" smtClean="0"/>
              <a:t>1</a:t>
            </a:r>
            <a:r>
              <a:rPr kumimoji="1" lang="en-US" altLang="zh-CN" sz="2800" dirty="0" smtClean="0"/>
              <a:t>.</a:t>
            </a:r>
            <a:r>
              <a:rPr kumimoji="1" lang="zh-CN" altLang="en-US" sz="2800" dirty="0" smtClean="0"/>
              <a:t>方便</a:t>
            </a:r>
            <a:r>
              <a:rPr kumimoji="1" lang="zh-CN" altLang="en-US" sz="2000" dirty="0" smtClean="0"/>
              <a:t>，</a:t>
            </a:r>
            <a:r>
              <a:rPr lang="zh-CN" altLang="en-US" sz="2000" dirty="0" smtClean="0"/>
              <a:t>直接向服务器发起一个请</a:t>
            </a:r>
            <a:r>
              <a:rPr lang="zh-CN" altLang="en-US" sz="2000" dirty="0"/>
              <a:t>求，然后回来后，就是一个</a:t>
            </a:r>
            <a:r>
              <a:rPr lang="en-US" altLang="zh-CN" sz="2000" dirty="0"/>
              <a:t>Model</a:t>
            </a:r>
            <a:r>
              <a:rPr lang="zh-CN" altLang="en-US" sz="2000" dirty="0"/>
              <a:t>， 直接使用， 这是一个多么美好的事情。 感谢</a:t>
            </a:r>
            <a:r>
              <a:rPr lang="en-US" altLang="zh-CN" sz="2000" dirty="0" err="1"/>
              <a:t>GitHub</a:t>
            </a:r>
            <a:r>
              <a:rPr lang="zh-CN" altLang="en-US" sz="2000" dirty="0"/>
              <a:t>的开源精神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kumimoji="1" lang="zh-CN" altLang="zh-CN" sz="2800" dirty="0" smtClean="0"/>
              <a:t>2</a:t>
            </a:r>
            <a:r>
              <a:rPr kumimoji="1" lang="en-US" altLang="zh-CN" sz="2800" dirty="0" smtClean="0"/>
              <a:t>.</a:t>
            </a:r>
            <a:r>
              <a:rPr kumimoji="1" lang="zh-CN" altLang="en-US" sz="2800" dirty="0" smtClean="0"/>
              <a:t>有效性检查</a:t>
            </a:r>
            <a:r>
              <a:rPr kumimoji="1" lang="en-US" altLang="zh-CN" sz="2000" dirty="0" smtClean="0"/>
              <a:t>,</a:t>
            </a:r>
            <a:r>
              <a:rPr kumimoji="1" lang="zh-CN" altLang="en-US" sz="2000" dirty="0" smtClean="0"/>
              <a:t>一般我们手动解析将字典解析为数组必定程序</a:t>
            </a:r>
            <a:r>
              <a:rPr kumimoji="1" lang="en-US" altLang="zh-CN" sz="2000" dirty="0" err="1" smtClean="0"/>
              <a:t>creash</a:t>
            </a:r>
            <a:r>
              <a:rPr kumimoji="1" lang="zh-CN" altLang="en-US" sz="2000" dirty="0" smtClean="0"/>
              <a:t>，</a:t>
            </a:r>
            <a:r>
              <a:rPr kumimoji="1" lang="en-US" altLang="zh-CN" sz="2000" dirty="0" err="1" smtClean="0"/>
              <a:t>JSONModel</a:t>
            </a:r>
            <a:r>
              <a:rPr kumimoji="1" lang="en-US" altLang="zh-CN" sz="2000" dirty="0" smtClean="0"/>
              <a:t> </a:t>
            </a:r>
            <a:r>
              <a:rPr kumimoji="1" lang="zh-CN" altLang="en-US" sz="2000" dirty="0" smtClean="0"/>
              <a:t>只会返回空的</a:t>
            </a:r>
            <a:r>
              <a:rPr kumimoji="1" lang="en-US" altLang="zh-CN" sz="2000" dirty="0" smtClean="0"/>
              <a:t>model</a:t>
            </a:r>
            <a:r>
              <a:rPr kumimoji="1" lang="zh-CN" altLang="en-US" sz="2000" dirty="0" smtClean="0"/>
              <a:t>值。</a:t>
            </a:r>
            <a:endParaRPr kumimoji="1" lang="en-US" altLang="zh-CN" sz="2000" dirty="0" smtClean="0"/>
          </a:p>
          <a:p>
            <a:endParaRPr kumimoji="1" lang="zh-CN" altLang="en-US" sz="20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dirty="0" err="1" smtClean="0"/>
              <a:t>JSONModel</a:t>
            </a:r>
            <a:r>
              <a:rPr kumimoji="1" lang="en-US" altLang="zh-CN" sz="3600" dirty="0" smtClean="0"/>
              <a:t> </a:t>
            </a:r>
            <a:r>
              <a:rPr kumimoji="1" lang="zh-CN" altLang="en-US" sz="3600" dirty="0" smtClean="0"/>
              <a:t>优势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75741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12411" b="12411"/>
          <a:stretch>
            <a:fillRect/>
          </a:stretch>
        </p:blipFill>
        <p:spPr/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err="1" smtClean="0"/>
              <a:t>JSONModel</a:t>
            </a:r>
            <a:r>
              <a:rPr kumimoji="1" lang="zh-CN" altLang="en-US" dirty="0" smtClean="0"/>
              <a:t>支持的类型转换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7234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14267" r="14267"/>
          <a:stretch>
            <a:fillRect/>
          </a:stretch>
        </p:blipFill>
        <p:spPr/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 smtClean="0"/>
              <a:t>将</a:t>
            </a:r>
            <a:r>
              <a:rPr lang="en-US" altLang="zh-CN" sz="3200" b="1" dirty="0"/>
              <a:t>model</a:t>
            </a:r>
            <a:r>
              <a:rPr lang="zh-CN" altLang="en-US" sz="3200" b="1" dirty="0"/>
              <a:t>转化为字典或者</a:t>
            </a:r>
            <a:r>
              <a:rPr lang="en-US" altLang="zh-CN" sz="3200" b="1" dirty="0" err="1"/>
              <a:t>json</a:t>
            </a:r>
            <a:r>
              <a:rPr lang="zh-CN" altLang="en-US" sz="3200" b="1" dirty="0"/>
              <a:t>格式的字符串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44371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/>
          <a:srcRect l="4688" r="4688"/>
          <a:stretch>
            <a:fillRect/>
          </a:stretch>
        </p:blipFill>
        <p:spPr>
          <a:xfrm>
            <a:off x="457200" y="1417638"/>
            <a:ext cx="7162800" cy="4024679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 smtClean="0"/>
              <a:t>添加</a:t>
            </a:r>
            <a:r>
              <a:rPr lang="en-US" altLang="zh-TW" sz="3600" b="1" dirty="0" smtClean="0"/>
              <a:t> </a:t>
            </a:r>
            <a:r>
              <a:rPr lang="en-US" altLang="zh-TW" sz="3600" b="1" dirty="0" err="1" smtClean="0"/>
              <a:t>JSONModel</a:t>
            </a:r>
            <a:r>
              <a:rPr lang="zh-TW" altLang="en-US" sz="3600" b="1" dirty="0" smtClean="0"/>
              <a:t>到</a:t>
            </a:r>
            <a:r>
              <a:rPr lang="zh-CN" altLang="en-US" sz="3600" b="1" dirty="0" smtClean="0"/>
              <a:t>工程</a:t>
            </a:r>
            <a:endParaRPr kumimoji="1"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713155" y="5548924"/>
            <a:ext cx="69830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文档</a:t>
            </a:r>
          </a:p>
          <a:p>
            <a:r>
              <a:rPr lang="zh-CN" altLang="en-US" dirty="0"/>
              <a:t>你可以查看在线阅读文档</a:t>
            </a:r>
            <a:r>
              <a:rPr lang="en-US" altLang="zh-CN" dirty="0"/>
              <a:t>: </a:t>
            </a:r>
            <a:r>
              <a:rPr lang="en-US" altLang="zh-CN" dirty="0">
                <a:hlinkClick r:id="rId3"/>
              </a:rPr>
              <a:t>http://cocoadocs.org/docsets/</a:t>
            </a:r>
            <a:r>
              <a:rPr lang="en-US" altLang="zh-CN" dirty="0" smtClean="0">
                <a:hlinkClick r:id="rId3"/>
              </a:rPr>
              <a:t>JSONModel</a:t>
            </a:r>
            <a:endParaRPr lang="en-US" altLang="zh-CN" dirty="0" smtClean="0"/>
          </a:p>
          <a:p>
            <a:r>
              <a:rPr kumimoji="1" lang="zh-CN" altLang="en-US" dirty="0" smtClean="0"/>
              <a:t>或者中文简介</a:t>
            </a:r>
            <a:r>
              <a:rPr kumimoji="1" lang="en-US" altLang="zh-CN" dirty="0" smtClean="0">
                <a:hlinkClick r:id="rId4"/>
              </a:rPr>
              <a:t>http://www.jianshu.com/p/3cce56f374b4</a:t>
            </a:r>
            <a:r>
              <a:rPr kumimoji="1" lang="en-US" altLang="zh-CN" dirty="0" smtClean="0"/>
              <a:t> </a:t>
            </a:r>
          </a:p>
          <a:p>
            <a:r>
              <a:rPr kumimoji="1" lang="en-US" altLang="zh-CN" dirty="0" err="1" smtClean="0"/>
              <a:t>Jsonmodel</a:t>
            </a:r>
            <a:r>
              <a:rPr kumimoji="1" lang="zh-CN" altLang="en-US" dirty="0" smtClean="0"/>
              <a:t> 下载地址：</a:t>
            </a:r>
            <a:r>
              <a:rPr kumimoji="1" lang="en-US" altLang="zh-CN" dirty="0" smtClean="0">
                <a:hlinkClick r:id="rId5"/>
              </a:rPr>
              <a:t>https://github.com/jsonmodel/jsonmodel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3932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rcRect t="17751" b="17751"/>
          <a:stretch>
            <a:fillRect/>
          </a:stretch>
        </p:blipFill>
        <p:spPr/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43670"/>
          </a:xfrm>
        </p:spPr>
        <p:txBody>
          <a:bodyPr>
            <a:normAutofit/>
          </a:bodyPr>
          <a:lstStyle/>
          <a:p>
            <a:r>
              <a:rPr kumimoji="1" lang="en-US" altLang="zh-CN" sz="3600" dirty="0" err="1" smtClean="0"/>
              <a:t>JSONModel</a:t>
            </a:r>
            <a:r>
              <a:rPr kumimoji="1" lang="en-US" altLang="zh-CN" sz="3600" dirty="0" smtClean="0"/>
              <a:t> </a:t>
            </a:r>
            <a:r>
              <a:rPr kumimoji="1" lang="zh-CN" altLang="en-US" sz="3600" dirty="0" smtClean="0"/>
              <a:t>的简单使用</a:t>
            </a:r>
            <a:endParaRPr kumimoji="1" lang="zh-CN" altLang="en-US" sz="3600" dirty="0"/>
          </a:p>
        </p:txBody>
      </p:sp>
      <p:sp>
        <p:nvSpPr>
          <p:cNvPr id="7" name="文本框 6"/>
          <p:cNvSpPr txBox="1"/>
          <p:nvPr/>
        </p:nvSpPr>
        <p:spPr>
          <a:xfrm>
            <a:off x="683847" y="1172253"/>
            <a:ext cx="1378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Json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数据：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5646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16915" b="16915"/>
          <a:stretch>
            <a:fillRect/>
          </a:stretch>
        </p:blipFill>
        <p:spPr/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3208"/>
          </a:xfrm>
        </p:spPr>
        <p:txBody>
          <a:bodyPr>
            <a:normAutofit fontScale="90000"/>
          </a:bodyPr>
          <a:lstStyle/>
          <a:p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41103" y="1134180"/>
            <a:ext cx="5057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/>
              <a:t>在需要使用数据解析的地方调用下列方法：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47313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波形.thmx</Template>
  <TotalTime>326</TotalTime>
  <Words>1492</Words>
  <Application>Microsoft Macintosh PowerPoint</Application>
  <PresentationFormat>全屏显示(4:3)</PresentationFormat>
  <Paragraphs>152</Paragraphs>
  <Slides>25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波形</vt:lpstr>
      <vt:lpstr>JSONModel分享</vt:lpstr>
      <vt:lpstr>目录</vt:lpstr>
      <vt:lpstr>PowerPoint 演示文稿</vt:lpstr>
      <vt:lpstr>JSONModel 优势</vt:lpstr>
      <vt:lpstr>JSONModel支持的类型转换</vt:lpstr>
      <vt:lpstr>将model转化为字典或者json格式的字符串</vt:lpstr>
      <vt:lpstr>添加 JSONModel到工程</vt:lpstr>
      <vt:lpstr>JSONModel 的简单使用</vt:lpstr>
      <vt:lpstr>PowerPoint 演示文稿</vt:lpstr>
      <vt:lpstr>实例1</vt:lpstr>
      <vt:lpstr> 实例2：模型集合 </vt:lpstr>
      <vt:lpstr>PowerPoint 演示文稿</vt:lpstr>
      <vt:lpstr>实例3 key映射</vt:lpstr>
      <vt:lpstr>PowerPoint 演示文稿</vt:lpstr>
      <vt:lpstr>实例4 设置下划线自动转驼峰</vt:lpstr>
      <vt:lpstr>代码实例</vt:lpstr>
      <vt:lpstr>实例5可选属性 (就是说这个属性可以为null或者为空)</vt:lpstr>
      <vt:lpstr>代码实例</vt:lpstr>
      <vt:lpstr>实例6忽略属性 (就是完全忽略这个属性)</vt:lpstr>
      <vt:lpstr>代码示例</vt:lpstr>
      <vt:lpstr>实例7 设置所有属性可选</vt:lpstr>
      <vt:lpstr>将model转化为字典或者json格式的字符串</vt:lpstr>
      <vt:lpstr>实例8 自定义数据的转换</vt:lpstr>
      <vt:lpstr>实例9 自定义JSON校验</vt:lpstr>
      <vt:lpstr>分享完毕</vt:lpstr>
    </vt:vector>
  </TitlesOfParts>
  <Company>mime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fei chen</dc:creator>
  <cp:lastModifiedBy>fei chen</cp:lastModifiedBy>
  <cp:revision>21</cp:revision>
  <dcterms:created xsi:type="dcterms:W3CDTF">2016-09-28T01:57:14Z</dcterms:created>
  <dcterms:modified xsi:type="dcterms:W3CDTF">2016-09-29T01:40:39Z</dcterms:modified>
</cp:coreProperties>
</file>