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71" r:id="rId7"/>
    <p:sldId id="281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65" r:id="rId20"/>
    <p:sldId id="266" r:id="rId21"/>
    <p:sldId id="267" r:id="rId22"/>
    <p:sldId id="283" r:id="rId23"/>
    <p:sldId id="282" r:id="rId24"/>
    <p:sldId id="268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E4B5DF-8535-574A-B647-235B0DBEB287}" type="datetimeFigureOut">
              <a:rPr kumimoji="1" lang="zh-CN" altLang="en-US" smtClean="0"/>
              <a:t>17/1/10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FA05B55-8040-BC4B-8257-5D670101314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ianshu.com/p/bab76fd5bc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/>
              <a:t>iOS</a:t>
            </a:r>
            <a:r>
              <a:rPr lang="en-US" altLang="zh-TW" b="1" dirty="0"/>
              <a:t> App </a:t>
            </a:r>
            <a:r>
              <a:rPr lang="zh-TW" altLang="en-US" b="1" dirty="0" smtClean="0"/>
              <a:t>性能优化</a:t>
            </a:r>
            <a:r>
              <a:rPr lang="zh-CN" altLang="en-US" b="1" dirty="0" smtClean="0"/>
              <a:t>小</a:t>
            </a:r>
            <a:r>
              <a:rPr lang="zh-TW" altLang="en-US" b="1" dirty="0" smtClean="0"/>
              <a:t>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陈飞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48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第二步</a:t>
            </a:r>
            <a:r>
              <a:rPr kumimoji="1" lang="en-US" altLang="zh-CN" sz="2000" dirty="0" smtClean="0"/>
              <a:t>:</a:t>
            </a:r>
            <a:r>
              <a:rPr lang="en-US" altLang="zh-TW" sz="2000" dirty="0" smtClean="0"/>
              <a:t>build</a:t>
            </a:r>
            <a:r>
              <a:rPr lang="zh-TW" altLang="en-US" sz="2000" dirty="0"/>
              <a:t>成功后跳出</a:t>
            </a:r>
            <a:r>
              <a:rPr lang="en-US" altLang="zh-TW" sz="2000" dirty="0"/>
              <a:t>Instruments</a:t>
            </a:r>
            <a:r>
              <a:rPr lang="zh-TW" altLang="en-US" sz="2000" dirty="0" smtClean="0"/>
              <a:t>工具</a:t>
            </a:r>
            <a:r>
              <a:rPr lang="zh-TW" altLang="en-US" sz="2000" dirty="0"/>
              <a:t>,</a:t>
            </a:r>
            <a:r>
              <a:rPr lang="zh-CN" altLang="en-US" sz="2000" dirty="0" smtClean="0"/>
              <a:t>选中</a:t>
            </a:r>
            <a:r>
              <a:rPr lang="en-US" altLang="zh-TW" sz="2000" dirty="0" smtClean="0"/>
              <a:t>Leaks</a:t>
            </a:r>
            <a:r>
              <a:rPr lang="zh-TW" altLang="en-US" sz="2000" dirty="0" smtClean="0"/>
              <a:t>选项</a:t>
            </a:r>
            <a:r>
              <a:rPr lang="zh-CN" altLang="en-US" sz="2000" dirty="0" smtClean="0"/>
              <a:t>即可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不要点</a:t>
            </a:r>
            <a:r>
              <a:rPr lang="en-US" altLang="zh-CN" sz="2000" dirty="0" smtClean="0"/>
              <a:t>Choose,</a:t>
            </a:r>
            <a:r>
              <a:rPr lang="zh-CN" altLang="en-US" sz="2000" dirty="0" smtClean="0"/>
              <a:t>如下图</a:t>
            </a:r>
            <a:endParaRPr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leak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2777"/>
            <a:ext cx="7970353" cy="37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3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选中</a:t>
            </a:r>
            <a:r>
              <a:rPr lang="en-US" altLang="zh-TW" dirty="0" err="1"/>
              <a:t>Xcode</a:t>
            </a:r>
            <a:r>
              <a:rPr lang="zh-TW" altLang="en-US" dirty="0"/>
              <a:t>先把程序（</a:t>
            </a:r>
            <a:r>
              <a:rPr lang="en-US" altLang="zh-TW" dirty="0"/>
              <a:t>command + R</a:t>
            </a:r>
            <a:r>
              <a:rPr lang="zh-TW" altLang="en-US" dirty="0"/>
              <a:t>）运行起来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再选中</a:t>
            </a:r>
            <a:r>
              <a:rPr lang="en-US" altLang="zh-TW" dirty="0" err="1" smtClean="0"/>
              <a:t>Xcode</a:t>
            </a:r>
            <a:r>
              <a:rPr lang="zh-TW" altLang="en-US" dirty="0"/>
              <a:t>,</a:t>
            </a:r>
            <a:r>
              <a:rPr lang="zh-TW" altLang="en-US" dirty="0" smtClean="0"/>
              <a:t>按快捷键</a:t>
            </a:r>
            <a:r>
              <a:rPr lang="zh-TW" altLang="en-US" dirty="0"/>
              <a:t>（</a:t>
            </a:r>
            <a:r>
              <a:rPr lang="en-US" altLang="zh-TW" dirty="0"/>
              <a:t>command + control + </a:t>
            </a:r>
            <a:r>
              <a:rPr lang="en-US" altLang="zh-TW" dirty="0" err="1"/>
              <a:t>i</a:t>
            </a:r>
            <a:r>
              <a:rPr lang="zh-TW" altLang="en-US" dirty="0"/>
              <a:t>）运行起来</a:t>
            </a:r>
            <a:r>
              <a:rPr lang="en-US" altLang="zh-TW" dirty="0"/>
              <a:t>,</a:t>
            </a:r>
            <a:r>
              <a:rPr lang="zh-TW" altLang="en-US" dirty="0"/>
              <a:t>此时</a:t>
            </a:r>
            <a:r>
              <a:rPr lang="en-US" altLang="zh-TW" dirty="0"/>
              <a:t>Leaks</a:t>
            </a:r>
            <a:r>
              <a:rPr lang="zh-TW" altLang="en-US" dirty="0"/>
              <a:t>已经跑起来了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由于</a:t>
            </a:r>
            <a:r>
              <a:rPr lang="en-US" altLang="zh-TW" dirty="0"/>
              <a:t>Leaks</a:t>
            </a:r>
            <a:r>
              <a:rPr lang="zh-TW" altLang="en-US" dirty="0" smtClean="0"/>
              <a:t>是动态监测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所以我们需要手动</a:t>
            </a:r>
            <a:r>
              <a:rPr lang="zh-TW" altLang="en-US" dirty="0"/>
              <a:t>操作</a:t>
            </a:r>
            <a:r>
              <a:rPr lang="en-US" altLang="zh-TW" dirty="0"/>
              <a:t>APP,</a:t>
            </a:r>
            <a:r>
              <a:rPr lang="zh-TW" altLang="en-US" dirty="0" smtClean="0"/>
              <a:t>一边操作</a:t>
            </a:r>
            <a:r>
              <a:rPr lang="zh-CN" altLang="zh-TW" dirty="0"/>
              <a:t>,</a:t>
            </a:r>
            <a:r>
              <a:rPr lang="zh-TW" altLang="en-US" dirty="0" smtClean="0"/>
              <a:t>一边观察</a:t>
            </a:r>
            <a:r>
              <a:rPr lang="en-US" altLang="zh-TW" dirty="0"/>
              <a:t>Leaks</a:t>
            </a:r>
            <a:r>
              <a:rPr lang="zh-TW" altLang="en-US" dirty="0" smtClean="0"/>
              <a:t>的变化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当出现红色叉时就监测</a:t>
            </a:r>
            <a:r>
              <a:rPr lang="zh-TW" altLang="en-US" dirty="0"/>
              <a:t>到</a:t>
            </a:r>
            <a:r>
              <a:rPr lang="zh-TW" altLang="en-US" dirty="0" smtClean="0"/>
              <a:t>了内存泄露</a:t>
            </a:r>
            <a:r>
              <a:rPr lang="en-US" altLang="zh-TW" dirty="0" smtClean="0"/>
              <a:t>,</a:t>
            </a:r>
            <a:r>
              <a:rPr lang="zh-TW" altLang="en-US" dirty="0" smtClean="0"/>
              <a:t>点击</a:t>
            </a:r>
            <a:r>
              <a:rPr lang="zh-TW" altLang="en-US" dirty="0"/>
              <a:t>右上</a:t>
            </a:r>
            <a:r>
              <a:rPr lang="zh-TW" altLang="en-US" dirty="0" smtClean="0"/>
              <a:t>角的第二个进行暂停检测</a:t>
            </a:r>
            <a:r>
              <a:rPr lang="en-US" altLang="zh-TW" dirty="0"/>
              <a:t>(</a:t>
            </a:r>
            <a:r>
              <a:rPr lang="zh-TW" altLang="en-US" dirty="0" smtClean="0"/>
              <a:t>也可继续检测</a:t>
            </a:r>
            <a:r>
              <a:rPr lang="en-US" altLang="zh-TW" dirty="0" smtClean="0"/>
              <a:t>,</a:t>
            </a:r>
            <a:r>
              <a:rPr lang="zh-TW" altLang="en-US" dirty="0" smtClean="0"/>
              <a:t>当多个时暂停</a:t>
            </a:r>
            <a:r>
              <a:rPr lang="zh-TW" altLang="en-US" dirty="0"/>
              <a:t>,</a:t>
            </a:r>
            <a:r>
              <a:rPr lang="zh-TW" altLang="en-US" dirty="0" smtClean="0"/>
              <a:t>一次处理了多个</a:t>
            </a:r>
            <a:r>
              <a:rPr lang="en-US" altLang="zh-TW" dirty="0"/>
              <a:t>).</a:t>
            </a:r>
            <a:r>
              <a:rPr lang="zh-TW" altLang="en-US" dirty="0" smtClean="0"/>
              <a:t>如</a:t>
            </a:r>
            <a:r>
              <a:rPr lang="zh-CN" altLang="en-US" dirty="0" smtClean="0"/>
              <a:t>图：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leaks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7" b="11567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9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下面就是定位修改</a:t>
            </a:r>
            <a:r>
              <a:rPr lang="zh-CN" altLang="en-US" sz="2000" dirty="0"/>
              <a:t>了</a:t>
            </a:r>
            <a:r>
              <a:rPr lang="en-US" altLang="zh-CN" sz="2000" dirty="0"/>
              <a:t>,</a:t>
            </a:r>
            <a:r>
              <a:rPr lang="zh-CN" altLang="en-US" sz="2000" dirty="0"/>
              <a:t>此时选中有红色柱子的</a:t>
            </a:r>
            <a:r>
              <a:rPr lang="en-US" altLang="zh-CN" sz="2000" dirty="0"/>
              <a:t>Leaks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下面有个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田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字方格，</a:t>
            </a:r>
            <a:r>
              <a:rPr lang="zh-CN" altLang="en-US" sz="2000" dirty="0"/>
              <a:t>点开，选中</a:t>
            </a:r>
            <a:r>
              <a:rPr lang="en-US" altLang="zh-CN" sz="2000" dirty="0"/>
              <a:t>Call </a:t>
            </a:r>
            <a:r>
              <a:rPr lang="en-US" altLang="zh-CN" sz="2000" dirty="0" smtClean="0"/>
              <a:t>Tree</a:t>
            </a:r>
          </a:p>
          <a:p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leaks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" y="2572600"/>
            <a:ext cx="6223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显示如下图</a:t>
            </a:r>
            <a:r>
              <a:rPr lang="zh-CN" altLang="en-US" sz="2000" dirty="0" smtClean="0"/>
              <a:t>界面</a:t>
            </a:r>
            <a:endParaRPr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leak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9144000" cy="16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下面就是最关键的一步，在这个界面的右下角有若干选框，选中</a:t>
            </a:r>
            <a:r>
              <a:rPr lang="en-US" altLang="zh-CN" sz="2000" dirty="0"/>
              <a:t>Invert Call Tree </a:t>
            </a:r>
            <a:r>
              <a:rPr lang="zh-CN" altLang="en-US" sz="2000" dirty="0"/>
              <a:t>和</a:t>
            </a:r>
            <a:r>
              <a:rPr lang="en-US" altLang="zh-CN" sz="2000" dirty="0"/>
              <a:t>Hide System Libraries,</a:t>
            </a:r>
            <a:r>
              <a:rPr lang="zh-CN" altLang="en-US" sz="2000" dirty="0"/>
              <a:t>（红圈范围内）显示如下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leaks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53" y="3552576"/>
            <a:ext cx="5023953" cy="33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6.</a:t>
            </a:r>
            <a:r>
              <a:rPr lang="zh-CN" altLang="en-US" sz="2000" dirty="0" smtClean="0"/>
              <a:t>最后再选中显示</a:t>
            </a:r>
            <a:r>
              <a:rPr lang="zh-CN" altLang="en-US" sz="2000" dirty="0"/>
              <a:t>的若干条中的一条</a:t>
            </a:r>
            <a:r>
              <a:rPr lang="zh-CN" altLang="en-US" sz="2000" dirty="0" smtClean="0"/>
              <a:t>，中有头像的部分双击</a:t>
            </a:r>
            <a:r>
              <a:rPr lang="zh-CN" altLang="en-US" sz="2000" dirty="0"/>
              <a:t>，会自动跳到内存泄露代码处，</a:t>
            </a:r>
            <a:r>
              <a:rPr lang="zh-CN" altLang="en-US" sz="2000" dirty="0" smtClean="0"/>
              <a:t>如图所示</a:t>
            </a:r>
            <a:endParaRPr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leaks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9" y="3599073"/>
            <a:ext cx="9144000" cy="11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0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 smtClean="0"/>
              <a:t>Leaks  </a:t>
            </a:r>
            <a:r>
              <a:rPr kumimoji="1" lang="zh-CN" altLang="en-US" sz="2000" dirty="0" smtClean="0"/>
              <a:t>注意点：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1</a:t>
            </a:r>
            <a:r>
              <a:rPr kumimoji="1" lang="en-US" altLang="zh-CN" sz="2000" dirty="0" smtClean="0"/>
              <a:t>.</a:t>
            </a:r>
            <a:r>
              <a:rPr kumimoji="1" lang="zh-CN" altLang="en-US" sz="2000" smtClean="0"/>
              <a:t>有可能找不到图</a:t>
            </a:r>
            <a:r>
              <a:rPr kumimoji="1" lang="zh-CN" altLang="en-US" sz="2000" dirty="0" smtClean="0"/>
              <a:t>中的头像部分即定位不到具体代码，可以替换属性如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图</a:t>
            </a:r>
            <a:r>
              <a:rPr kumimoji="1" lang="en-US" altLang="zh-CN" sz="2000" dirty="0" smtClean="0"/>
              <a:t>Build Setting</a:t>
            </a:r>
            <a:r>
              <a:rPr kumimoji="1" lang="zh-CN" altLang="en-US" sz="2000" dirty="0" smtClean="0"/>
              <a:t>的部分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92" y="1478531"/>
            <a:ext cx="4508500" cy="157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4325763"/>
            <a:ext cx="8547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声明</a:t>
            </a:r>
            <a:r>
              <a:rPr lang="en-US" altLang="zh-CN" dirty="0"/>
              <a:t>delegate</a:t>
            </a:r>
            <a:r>
              <a:rPr lang="zh-CN" altLang="en-US" dirty="0"/>
              <a:t>为</a:t>
            </a:r>
            <a:r>
              <a:rPr lang="en-US" altLang="zh-CN" dirty="0"/>
              <a:t>strong</a:t>
            </a:r>
            <a:r>
              <a:rPr lang="zh-CN" altLang="en-US" dirty="0"/>
              <a:t>类型，简而言之，如果父</a:t>
            </a:r>
            <a:r>
              <a:rPr lang="en-US" altLang="zh-CN" dirty="0"/>
              <a:t>VC</a:t>
            </a:r>
            <a:r>
              <a:rPr lang="zh-CN" altLang="en-US" dirty="0"/>
              <a:t>持有子</a:t>
            </a:r>
            <a:r>
              <a:rPr lang="en-US" altLang="zh-CN" dirty="0"/>
              <a:t>VC</a:t>
            </a:r>
            <a:r>
              <a:rPr lang="zh-CN" altLang="en-US" dirty="0"/>
              <a:t>，并设置子</a:t>
            </a:r>
            <a:r>
              <a:rPr lang="en-US" altLang="zh-CN" dirty="0"/>
              <a:t>VC</a:t>
            </a:r>
            <a:r>
              <a:rPr lang="zh-CN" altLang="en-US" dirty="0"/>
              <a:t>的</a:t>
            </a:r>
            <a:r>
              <a:rPr lang="en-US" altLang="zh-CN" dirty="0"/>
              <a:t>delegate</a:t>
            </a:r>
            <a:r>
              <a:rPr lang="zh-CN" altLang="en-US" dirty="0"/>
              <a:t>为</a:t>
            </a:r>
            <a:r>
              <a:rPr lang="en-US" altLang="zh-CN" dirty="0"/>
              <a:t>self</a:t>
            </a:r>
            <a:r>
              <a:rPr lang="zh-CN" altLang="en-US" dirty="0"/>
              <a:t>（也就是父</a:t>
            </a:r>
            <a:r>
              <a:rPr lang="en-US" altLang="zh-CN" dirty="0"/>
              <a:t>VC</a:t>
            </a:r>
            <a:r>
              <a:rPr lang="zh-CN" altLang="en-US" dirty="0"/>
              <a:t>），这样的结果就是子</a:t>
            </a:r>
            <a:r>
              <a:rPr lang="en-US" altLang="zh-CN" dirty="0"/>
              <a:t>VC</a:t>
            </a:r>
            <a:r>
              <a:rPr lang="zh-CN" altLang="en-US" dirty="0"/>
              <a:t>也间接持有了父</a:t>
            </a:r>
            <a:r>
              <a:rPr lang="en-US" altLang="zh-CN" dirty="0"/>
              <a:t>VC</a:t>
            </a:r>
            <a:r>
              <a:rPr lang="zh-CN" altLang="en-US" dirty="0"/>
              <a:t>，造成循环引用，在</a:t>
            </a:r>
            <a:r>
              <a:rPr lang="en-US" altLang="zh-CN" dirty="0"/>
              <a:t>Pop</a:t>
            </a:r>
            <a:r>
              <a:rPr lang="zh-CN" altLang="en-US" dirty="0"/>
              <a:t>子</a:t>
            </a:r>
            <a:r>
              <a:rPr lang="en-US" altLang="zh-CN" dirty="0"/>
              <a:t>VC</a:t>
            </a:r>
            <a:r>
              <a:rPr lang="zh-CN" altLang="en-US" dirty="0"/>
              <a:t>的时候不会调用</a:t>
            </a:r>
            <a:r>
              <a:rPr lang="en-US" altLang="zh-CN" dirty="0" err="1"/>
              <a:t>delloc</a:t>
            </a:r>
            <a:r>
              <a:rPr lang="zh-CN" altLang="en-US" dirty="0"/>
              <a:t>。</a:t>
            </a:r>
          </a:p>
          <a:p>
            <a:r>
              <a:rPr lang="en-US" altLang="zh-TW" dirty="0"/>
              <a:t>timer</a:t>
            </a:r>
            <a:r>
              <a:rPr lang="zh-TW" altLang="en-US" dirty="0"/>
              <a:t>是否持有</a:t>
            </a:r>
            <a:r>
              <a:rPr lang="en-US" altLang="zh-TW" dirty="0" smtClean="0"/>
              <a:t>self</a:t>
            </a:r>
            <a:r>
              <a:rPr lang="zh-CN" altLang="en-US" dirty="0"/>
              <a:t>,</a:t>
            </a:r>
            <a:r>
              <a:rPr lang="zh-TW" altLang="en-US" dirty="0" smtClean="0"/>
              <a:t>我们一般要执行一个</a:t>
            </a:r>
            <a:r>
              <a:rPr lang="en-US" altLang="zh-TW" dirty="0"/>
              <a:t>timer</a:t>
            </a:r>
            <a:r>
              <a:rPr lang="zh-TW" altLang="en-US" dirty="0"/>
              <a:t>的时候会用</a:t>
            </a:r>
            <a:r>
              <a:rPr lang="en-US" altLang="zh-TW" dirty="0"/>
              <a:t>(</a:t>
            </a:r>
            <a:r>
              <a:rPr lang="en-US" altLang="zh-TW" dirty="0" err="1"/>
              <a:t>NSTimer</a:t>
            </a:r>
            <a:r>
              <a:rPr lang="en-US" altLang="zh-TW" dirty="0"/>
              <a:t> *)</a:t>
            </a:r>
            <a:r>
              <a:rPr lang="en-US" altLang="zh-TW" dirty="0" err="1"/>
              <a:t>scheduledTimerWithTimeInterval</a:t>
            </a:r>
            <a:r>
              <a:rPr lang="en-US" altLang="zh-TW" dirty="0"/>
              <a:t>:(</a:t>
            </a:r>
            <a:r>
              <a:rPr lang="en-US" altLang="zh-TW" dirty="0" err="1"/>
              <a:t>NSTimeInterval</a:t>
            </a:r>
            <a:r>
              <a:rPr lang="en-US" altLang="zh-TW" dirty="0"/>
              <a:t>)</a:t>
            </a:r>
            <a:r>
              <a:rPr lang="en-US" altLang="zh-TW" dirty="0" err="1"/>
              <a:t>ti</a:t>
            </a:r>
            <a:r>
              <a:rPr lang="en-US" altLang="zh-TW" dirty="0"/>
              <a:t>  target:(id)</a:t>
            </a:r>
            <a:r>
              <a:rPr lang="en-US" altLang="zh-TW" dirty="0" err="1"/>
              <a:t>aTarget</a:t>
            </a:r>
            <a:r>
              <a:rPr lang="en-US" altLang="zh-TW" dirty="0"/>
              <a:t>  selector:(SEL)</a:t>
            </a:r>
            <a:r>
              <a:rPr lang="en-US" altLang="zh-TW" dirty="0" err="1"/>
              <a:t>aSelector</a:t>
            </a:r>
            <a:r>
              <a:rPr lang="en-US" altLang="zh-TW" dirty="0"/>
              <a:t>  </a:t>
            </a:r>
            <a:r>
              <a:rPr lang="en-US" altLang="zh-TW" dirty="0" err="1"/>
              <a:t>userInfo</a:t>
            </a:r>
            <a:r>
              <a:rPr lang="en-US" altLang="zh-TW" dirty="0"/>
              <a:t>:(id)</a:t>
            </a:r>
            <a:r>
              <a:rPr lang="en-US" altLang="zh-TW" dirty="0" err="1"/>
              <a:t>userInfo</a:t>
            </a:r>
            <a:r>
              <a:rPr lang="en-US" altLang="zh-TW" dirty="0"/>
              <a:t>  repeats:(BOOL)</a:t>
            </a:r>
            <a:r>
              <a:rPr lang="en-US" altLang="zh-TW" dirty="0" err="1"/>
              <a:t>yesOrNo</a:t>
            </a:r>
            <a:r>
              <a:rPr lang="en-US" altLang="zh-TW" dirty="0"/>
              <a:t>   </a:t>
            </a:r>
            <a:r>
              <a:rPr lang="zh-TW" altLang="en-US" dirty="0"/>
              <a:t>这里的</a:t>
            </a:r>
            <a:r>
              <a:rPr lang="en-US" altLang="zh-TW" dirty="0" err="1"/>
              <a:t>aTarget</a:t>
            </a:r>
            <a:r>
              <a:rPr lang="zh-TW" altLang="en-US" dirty="0"/>
              <a:t>一般是</a:t>
            </a:r>
            <a:r>
              <a:rPr lang="en-US" altLang="zh-TW" dirty="0" smtClean="0"/>
              <a:t>self</a:t>
            </a:r>
            <a:r>
              <a:rPr lang="zh-CN" altLang="en-US" dirty="0"/>
              <a:t>,</a:t>
            </a:r>
            <a:r>
              <a:rPr lang="zh-TW" altLang="en-US" dirty="0" smtClean="0"/>
              <a:t>这时候就需要注意了</a:t>
            </a:r>
            <a:r>
              <a:rPr lang="en-US" altLang="zh-CN" dirty="0" smtClean="0"/>
              <a:t>,</a:t>
            </a:r>
            <a:r>
              <a:rPr lang="zh-TW" altLang="en-US" dirty="0" smtClean="0"/>
              <a:t>如果在你</a:t>
            </a:r>
            <a:r>
              <a:rPr lang="zh-TW" altLang="en-US" dirty="0"/>
              <a:t>退出的时候这个</a:t>
            </a:r>
            <a:r>
              <a:rPr lang="en-US" altLang="zh-TW" dirty="0"/>
              <a:t>timer</a:t>
            </a:r>
            <a:r>
              <a:rPr lang="zh-TW" altLang="en-US" dirty="0"/>
              <a:t>还在执行的话由于这个</a:t>
            </a:r>
            <a:r>
              <a:rPr lang="en-US" altLang="zh-TW" dirty="0"/>
              <a:t>timer</a:t>
            </a:r>
            <a:r>
              <a:rPr lang="zh-TW" altLang="en-US" dirty="0"/>
              <a:t>会持有</a:t>
            </a:r>
            <a:r>
              <a:rPr lang="en-US" altLang="zh-TW" dirty="0" smtClean="0"/>
              <a:t>self</a:t>
            </a:r>
            <a:r>
              <a:rPr lang="zh-CN" altLang="en-US" dirty="0"/>
              <a:t>,</a:t>
            </a:r>
            <a:r>
              <a:rPr lang="zh-TW" altLang="en-US" dirty="0" smtClean="0"/>
              <a:t>所以</a:t>
            </a:r>
            <a:r>
              <a:rPr lang="en-US" altLang="zh-TW" dirty="0" err="1"/>
              <a:t>delloc</a:t>
            </a:r>
            <a:r>
              <a:rPr lang="zh-TW" altLang="en-US" dirty="0" smtClean="0"/>
              <a:t>也不会调用</a:t>
            </a:r>
            <a:r>
              <a:rPr lang="en-US" altLang="zh-CN" dirty="0" smtClean="0"/>
              <a:t>,</a:t>
            </a:r>
            <a:r>
              <a:rPr lang="zh-TW" altLang="en-US" dirty="0" smtClean="0"/>
              <a:t>这里可以</a:t>
            </a:r>
            <a:r>
              <a:rPr lang="zh-TW" altLang="en-US" dirty="0"/>
              <a:t>用</a:t>
            </a:r>
            <a:r>
              <a:rPr lang="en-US" altLang="zh-TW" dirty="0" err="1"/>
              <a:t>weakSelf</a:t>
            </a:r>
            <a:r>
              <a:rPr lang="zh-TW" altLang="en-US" dirty="0"/>
              <a:t>代替</a:t>
            </a:r>
            <a:r>
              <a:rPr lang="en-US" altLang="zh-TW" dirty="0"/>
              <a:t>self</a:t>
            </a:r>
            <a:r>
              <a:rPr lang="zh-TW" altLang="en-US" dirty="0"/>
              <a:t>也是没有问题</a:t>
            </a:r>
            <a:r>
              <a:rPr lang="zh-TW" altLang="en-US" dirty="0" smtClean="0"/>
              <a:t>的</a:t>
            </a:r>
            <a:r>
              <a:rPr lang="en-US" altLang="zh-CN" dirty="0" smtClean="0"/>
              <a:t>.</a:t>
            </a:r>
            <a:endParaRPr lang="zh-TW" altLang="en-US" dirty="0"/>
          </a:p>
          <a:p>
            <a:r>
              <a:rPr lang="zh-TW" altLang="en-US" dirty="0"/>
              <a:t> 最常见的就是</a:t>
            </a:r>
            <a:r>
              <a:rPr lang="en-US" altLang="zh-TW" dirty="0"/>
              <a:t>block</a:t>
            </a:r>
            <a:r>
              <a:rPr lang="zh-TW" altLang="en-US" dirty="0"/>
              <a:t>导致</a:t>
            </a:r>
            <a:r>
              <a:rPr lang="zh-TW" altLang="en-US" dirty="0" smtClean="0"/>
              <a:t>的循环引用</a:t>
            </a:r>
            <a:r>
              <a:rPr lang="en-US" altLang="zh-CN" dirty="0" smtClean="0"/>
              <a:t>,</a:t>
            </a:r>
            <a:r>
              <a:rPr lang="zh-TW" altLang="en-US" dirty="0" smtClean="0"/>
              <a:t>由于</a:t>
            </a:r>
            <a:r>
              <a:rPr lang="zh-TW" altLang="en-US" dirty="0"/>
              <a:t>在重构</a:t>
            </a:r>
            <a:r>
              <a:rPr lang="en-US" altLang="zh-TW" dirty="0"/>
              <a:t>APP</a:t>
            </a:r>
            <a:r>
              <a:rPr lang="zh-TW" altLang="en-US" dirty="0"/>
              <a:t>中用到了</a:t>
            </a:r>
            <a:r>
              <a:rPr lang="en-US" altLang="zh-TW" dirty="0"/>
              <a:t>MVVM</a:t>
            </a:r>
            <a:r>
              <a:rPr lang="zh-TW" altLang="en-US" dirty="0" smtClean="0"/>
              <a:t>架构</a:t>
            </a:r>
            <a:r>
              <a:rPr lang="en-US" altLang="zh-CN" dirty="0" smtClean="0"/>
              <a:t>,</a:t>
            </a:r>
            <a:r>
              <a:rPr lang="zh-TW" altLang="en-US" dirty="0" smtClean="0"/>
              <a:t>使用</a:t>
            </a:r>
            <a:r>
              <a:rPr lang="zh-TW" altLang="en-US" dirty="0"/>
              <a:t>了大量的</a:t>
            </a:r>
            <a:r>
              <a:rPr lang="zh-TW" altLang="en-US" dirty="0" smtClean="0"/>
              <a:t>信号机制</a:t>
            </a:r>
            <a:r>
              <a:rPr lang="en-US" altLang="zh-CN" dirty="0" smtClean="0"/>
              <a:t>,</a:t>
            </a:r>
            <a:r>
              <a:rPr lang="zh-TW" altLang="en-US" dirty="0" smtClean="0"/>
              <a:t>导致</a:t>
            </a:r>
            <a:r>
              <a:rPr lang="en-US" altLang="zh-TW" dirty="0"/>
              <a:t>block</a:t>
            </a:r>
            <a:r>
              <a:rPr lang="zh-TW" altLang="en-US" dirty="0"/>
              <a:t>到处飞（哈哈</a:t>
            </a:r>
            <a:r>
              <a:rPr lang="zh-TW" altLang="en-US" dirty="0" smtClean="0"/>
              <a:t>）</a:t>
            </a:r>
            <a:r>
              <a:rPr lang="en-US" altLang="zh-CN" dirty="0" smtClean="0"/>
              <a:t>,</a:t>
            </a:r>
            <a:r>
              <a:rPr lang="zh-TW" altLang="en-US" dirty="0" smtClean="0"/>
              <a:t>解决</a:t>
            </a:r>
            <a:r>
              <a:rPr lang="zh-TW" altLang="en-US" dirty="0"/>
              <a:t>的</a:t>
            </a:r>
            <a:r>
              <a:rPr lang="zh-TW" altLang="en-US" dirty="0" smtClean="0"/>
              <a:t>最多的就是这种了</a:t>
            </a:r>
            <a:r>
              <a:rPr lang="en-US" altLang="zh-CN" dirty="0" smtClean="0"/>
              <a:t>,</a:t>
            </a:r>
            <a:r>
              <a:rPr lang="zh-TW" altLang="en-US" dirty="0" smtClean="0"/>
              <a:t>解决方法也很简单</a:t>
            </a:r>
            <a:r>
              <a:rPr lang="zh-CN" altLang="en-US" dirty="0"/>
              <a:t>,</a:t>
            </a:r>
            <a:r>
              <a:rPr lang="zh-TW" altLang="en-US" dirty="0" smtClean="0"/>
              <a:t>就</a:t>
            </a:r>
            <a:r>
              <a:rPr lang="zh-TW" altLang="en-US" dirty="0"/>
              <a:t>是在</a:t>
            </a:r>
            <a:r>
              <a:rPr lang="en-US" altLang="zh-TW" dirty="0"/>
              <a:t>block</a:t>
            </a:r>
            <a:r>
              <a:rPr lang="zh-TW" altLang="en-US" dirty="0"/>
              <a:t>外声明</a:t>
            </a:r>
            <a:r>
              <a:rPr lang="en-US" altLang="zh-TW" dirty="0"/>
              <a:t>__weak type(self) </a:t>
            </a:r>
            <a:r>
              <a:rPr lang="en-US" altLang="zh-TW" dirty="0" err="1"/>
              <a:t>weakSelf</a:t>
            </a:r>
            <a:r>
              <a:rPr lang="en-US" altLang="zh-TW" dirty="0"/>
              <a:t> = </a:t>
            </a:r>
            <a:r>
              <a:rPr lang="en-US" altLang="zh-TW" dirty="0" smtClean="0"/>
              <a:t>self</a:t>
            </a:r>
            <a:r>
              <a:rPr lang="zh-CN" altLang="en-US" dirty="0"/>
              <a:t>,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中用</a:t>
            </a:r>
            <a:r>
              <a:rPr lang="en-US" altLang="zh-TW" dirty="0" err="1"/>
              <a:t>weakSelf</a:t>
            </a:r>
            <a:r>
              <a:rPr lang="zh-TW" altLang="en-US" dirty="0" smtClean="0"/>
              <a:t>就可以了</a:t>
            </a:r>
            <a:r>
              <a:rPr lang="en-US" altLang="zh-CN" dirty="0" smtClean="0"/>
              <a:t>,</a:t>
            </a:r>
            <a:r>
              <a:rPr lang="zh-TW" altLang="en-US" dirty="0" smtClean="0"/>
              <a:t>还有就</a:t>
            </a:r>
            <a:r>
              <a:rPr lang="zh-TW" altLang="en-US" dirty="0"/>
              <a:t>是在</a:t>
            </a:r>
            <a:r>
              <a:rPr lang="en-US" altLang="zh-TW" dirty="0"/>
              <a:t>block</a:t>
            </a:r>
            <a:r>
              <a:rPr lang="zh-TW" altLang="en-US" dirty="0"/>
              <a:t>中如果使用了成员变量的下划线形式也要改成</a:t>
            </a:r>
            <a:r>
              <a:rPr lang="en-US" altLang="zh-TW" dirty="0" err="1"/>
              <a:t>weakSelf.PropertyName</a:t>
            </a:r>
            <a:r>
              <a:rPr lang="zh-TW" altLang="en-US" dirty="0"/>
              <a:t>的</a:t>
            </a:r>
            <a:r>
              <a:rPr lang="zh-TW" altLang="en-US" dirty="0" smtClean="0"/>
              <a:t>形式</a:t>
            </a:r>
            <a:r>
              <a:rPr lang="en-US" altLang="zh-CN" dirty="0" smtClean="0"/>
              <a:t>.</a:t>
            </a:r>
            <a:r>
              <a:rPr lang="en-US" altLang="zh-TW" dirty="0" smtClean="0"/>
              <a:t>MVVM</a:t>
            </a:r>
            <a:r>
              <a:rPr lang="zh-TW" altLang="en-US" dirty="0"/>
              <a:t>中定义了宏对</a:t>
            </a:r>
            <a:r>
              <a:rPr lang="en-US" altLang="zh-TW" dirty="0"/>
              <a:t>@</a:t>
            </a:r>
            <a:r>
              <a:rPr lang="en-US" altLang="zh-TW" dirty="0" err="1"/>
              <a:t>weakify</a:t>
            </a:r>
            <a:r>
              <a:rPr lang="en-US" altLang="zh-TW" dirty="0"/>
              <a:t>(self)</a:t>
            </a:r>
            <a:r>
              <a:rPr lang="zh-TW" altLang="en-US" dirty="0"/>
              <a:t>和</a:t>
            </a:r>
            <a:r>
              <a:rPr lang="en-US" altLang="zh-TW" dirty="0"/>
              <a:t>@</a:t>
            </a:r>
            <a:r>
              <a:rPr lang="en-US" altLang="zh-TW" dirty="0" err="1"/>
              <a:t>strongify</a:t>
            </a:r>
            <a:r>
              <a:rPr lang="en-US" altLang="zh-TW" dirty="0"/>
              <a:t>(self)</a:t>
            </a:r>
            <a:r>
              <a:rPr lang="zh-TW" altLang="en-US" dirty="0"/>
              <a:t>可以理解为</a:t>
            </a:r>
            <a:r>
              <a:rPr lang="en-US" altLang="zh-TW" dirty="0"/>
              <a:t>__weak type(self) </a:t>
            </a:r>
            <a:r>
              <a:rPr lang="en-US" altLang="zh-TW" dirty="0" err="1"/>
              <a:t>weakSelf</a:t>
            </a:r>
            <a:r>
              <a:rPr lang="en-US" altLang="zh-TW" dirty="0"/>
              <a:t> = self</a:t>
            </a:r>
            <a:r>
              <a:rPr lang="zh-TW" altLang="en-US" dirty="0" smtClean="0"/>
              <a:t>的简化形式</a:t>
            </a:r>
            <a:r>
              <a:rPr lang="en-US" altLang="zh-CN" dirty="0" smtClean="0"/>
              <a:t>,</a:t>
            </a:r>
            <a:r>
              <a:rPr lang="zh-TW" altLang="en-US" dirty="0" smtClean="0"/>
              <a:t>可以拿</a:t>
            </a:r>
            <a:r>
              <a:rPr lang="zh-TW" altLang="en-US" dirty="0"/>
              <a:t>来直接</a:t>
            </a:r>
            <a:r>
              <a:rPr lang="zh-TW" altLang="en-US" dirty="0" smtClean="0"/>
              <a:t>使用</a:t>
            </a:r>
            <a:r>
              <a:rPr lang="zh-CN" altLang="en-US" dirty="0"/>
              <a:t>.</a:t>
            </a:r>
            <a:endParaRPr lang="zh-TW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内存泄漏的常见类型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83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图片没释放</a:t>
            </a:r>
            <a:r>
              <a:rPr lang="zh-CN" altLang="en-US" dirty="0"/>
              <a:t>,</a:t>
            </a:r>
            <a:r>
              <a:rPr lang="zh-TW" altLang="en-US" dirty="0" smtClean="0"/>
              <a:t>调试后</a:t>
            </a:r>
            <a:r>
              <a:rPr lang="en-US" altLang="zh-CN" dirty="0" smtClean="0"/>
              <a:t>,</a:t>
            </a:r>
            <a:r>
              <a:rPr lang="zh-TW" altLang="en-US" dirty="0" smtClean="0"/>
              <a:t>发现没被释</a:t>
            </a:r>
            <a:r>
              <a:rPr lang="zh-TW" altLang="en-US" dirty="0"/>
              <a:t>放的全是</a:t>
            </a:r>
            <a:r>
              <a:rPr lang="en-US" altLang="zh-TW" dirty="0" err="1" smtClean="0"/>
              <a:t>imageIO</a:t>
            </a:r>
            <a:r>
              <a:rPr lang="zh-CN" altLang="en-US" dirty="0" smtClean="0"/>
              <a:t>,</a:t>
            </a:r>
            <a:r>
              <a:rPr lang="zh-TW" altLang="en-US" dirty="0" smtClean="0"/>
              <a:t>差不多就知道了</a:t>
            </a:r>
            <a:r>
              <a:rPr lang="en-US" altLang="zh-CN" dirty="0" smtClean="0"/>
              <a:t>,</a:t>
            </a:r>
            <a:r>
              <a:rPr lang="zh-TW" altLang="en-US" dirty="0" smtClean="0"/>
              <a:t>把读图的方式</a:t>
            </a:r>
            <a:r>
              <a:rPr lang="en-US" altLang="zh-CN" dirty="0" smtClean="0"/>
              <a:t>,</a:t>
            </a:r>
            <a:r>
              <a:rPr lang="zh-TW" altLang="en-US" dirty="0" smtClean="0"/>
              <a:t>从</a:t>
            </a:r>
            <a:r>
              <a:rPr lang="en-US" altLang="zh-TW" dirty="0"/>
              <a:t>[</a:t>
            </a:r>
            <a:r>
              <a:rPr lang="en-US" altLang="zh-TW" dirty="0" err="1"/>
              <a:t>UIImage</a:t>
            </a:r>
            <a:r>
              <a:rPr lang="en-US" altLang="zh-TW" dirty="0"/>
              <a:t> </a:t>
            </a:r>
            <a:r>
              <a:rPr lang="en-US" altLang="zh-TW" dirty="0" err="1"/>
              <a:t>imageNamed</a:t>
            </a:r>
            <a:r>
              <a:rPr lang="en-US" altLang="zh-TW" dirty="0"/>
              <a:t>:</a:t>
            </a:r>
            <a:r>
              <a:rPr lang="en-US" altLang="zh-TW" dirty="0" smtClean="0"/>
              <a:t>@“”]</a:t>
            </a:r>
            <a:r>
              <a:rPr lang="en-US" altLang="zh-TW" dirty="0"/>
              <a:t>,</a:t>
            </a:r>
            <a:r>
              <a:rPr lang="zh-TW" altLang="en-US" dirty="0"/>
              <a:t>改成</a:t>
            </a:r>
            <a:r>
              <a:rPr lang="en-US" altLang="zh-TW" dirty="0" err="1" smtClean="0"/>
              <a:t>imageWithContentsOfFile</a:t>
            </a:r>
            <a:r>
              <a:rPr lang="zh-CN" altLang="en-US" dirty="0" smtClean="0"/>
              <a:t>,</a:t>
            </a:r>
            <a:r>
              <a:rPr lang="zh-TW" altLang="en-US" dirty="0" smtClean="0"/>
              <a:t>就可以了</a:t>
            </a:r>
            <a:r>
              <a:rPr lang="en-US" altLang="zh-CN" dirty="0" smtClean="0"/>
              <a:t>.</a:t>
            </a:r>
            <a:endParaRPr lang="zh-TW" altLang="en-US" dirty="0"/>
          </a:p>
          <a:p>
            <a:r>
              <a:rPr lang="zh-TW" altLang="en-US" b="1" dirty="0"/>
              <a:t>使用</a:t>
            </a:r>
            <a:r>
              <a:rPr lang="en-US" altLang="zh-TW" b="1" dirty="0" err="1"/>
              <a:t>GPUImage</a:t>
            </a:r>
            <a:r>
              <a:rPr lang="zh-TW" altLang="en-US" b="1" dirty="0"/>
              <a:t>处理拍</a:t>
            </a:r>
            <a:r>
              <a:rPr lang="zh-TW" altLang="en-US" b="1" dirty="0" smtClean="0"/>
              <a:t>照的时候</a:t>
            </a:r>
            <a:r>
              <a:rPr lang="en-US" altLang="zh-CN" b="1" dirty="0" smtClean="0"/>
              <a:t>,</a:t>
            </a:r>
            <a:r>
              <a:rPr lang="zh-TW" altLang="en-US" b="1" dirty="0" smtClean="0"/>
              <a:t>内存稳</a:t>
            </a:r>
            <a:r>
              <a:rPr lang="zh-TW" altLang="en-US" b="1" dirty="0"/>
              <a:t>定</a:t>
            </a:r>
            <a:r>
              <a:rPr lang="zh-TW" altLang="en-US" b="1" dirty="0" smtClean="0"/>
              <a:t>不明增长</a:t>
            </a:r>
            <a:r>
              <a:rPr lang="en-US" altLang="zh-CN" b="1" dirty="0" smtClean="0"/>
              <a:t>.</a:t>
            </a:r>
            <a:r>
              <a:rPr lang="zh-TW" altLang="en-US" dirty="0" smtClean="0"/>
              <a:t>是</a:t>
            </a:r>
            <a:r>
              <a:rPr lang="en-US" altLang="zh-TW" dirty="0"/>
              <a:t>Xcode7.1</a:t>
            </a:r>
            <a:r>
              <a:rPr lang="zh-TW" altLang="en-US" dirty="0"/>
              <a:t>的</a:t>
            </a:r>
            <a:r>
              <a:rPr lang="zh-TW" altLang="en-US" dirty="0" smtClean="0"/>
              <a:t>问题</a:t>
            </a:r>
            <a:r>
              <a:rPr lang="zh-CN" altLang="en-US" dirty="0"/>
              <a:t>.</a:t>
            </a:r>
            <a:r>
              <a:rPr lang="zh-TW" altLang="en-US" dirty="0" smtClean="0"/>
              <a:t>只</a:t>
            </a:r>
            <a:r>
              <a:rPr lang="zh-TW" altLang="en-US" dirty="0"/>
              <a:t>在</a:t>
            </a:r>
            <a:r>
              <a:rPr lang="en-US" altLang="zh-TW" dirty="0"/>
              <a:t>debug</a:t>
            </a:r>
            <a:r>
              <a:rPr lang="zh-TW" altLang="en-US" dirty="0" smtClean="0"/>
              <a:t>的时候导致内存崩溃</a:t>
            </a:r>
            <a:r>
              <a:rPr lang="en-US" altLang="zh-CN" dirty="0" smtClean="0"/>
              <a:t>.</a:t>
            </a:r>
            <a:r>
              <a:rPr lang="en-US" altLang="zh-TW" dirty="0" smtClean="0"/>
              <a:t>release</a:t>
            </a:r>
            <a:r>
              <a:rPr lang="zh-TW" altLang="en-US" dirty="0"/>
              <a:t>的时候并不会</a:t>
            </a:r>
            <a:r>
              <a:rPr lang="zh-TW" altLang="en-US" dirty="0" smtClean="0"/>
              <a:t>造成内存溢出</a:t>
            </a:r>
            <a:r>
              <a:rPr lang="en-US" altLang="zh-CN" dirty="0" smtClean="0"/>
              <a:t>,</a:t>
            </a:r>
            <a:r>
              <a:rPr lang="zh-TW" altLang="en-US" dirty="0" smtClean="0"/>
              <a:t>所以可以不必管它</a:t>
            </a:r>
            <a:r>
              <a:rPr lang="zh-CN" altLang="en-US" dirty="0" smtClean="0"/>
              <a:t>.</a:t>
            </a:r>
            <a:endParaRPr lang="zh-TW" altLang="en-US" dirty="0"/>
          </a:p>
          <a:p>
            <a:r>
              <a:rPr lang="en-US" altLang="zh-TW" dirty="0" err="1"/>
              <a:t>CoreFoundation</a:t>
            </a:r>
            <a:r>
              <a:rPr lang="zh-TW" altLang="en-US" dirty="0"/>
              <a:t>对象</a:t>
            </a:r>
            <a:r>
              <a:rPr lang="en-US" altLang="zh-TW" dirty="0"/>
              <a:t>(C</a:t>
            </a:r>
            <a:r>
              <a:rPr lang="zh-TW" altLang="en-US" dirty="0"/>
              <a:t>对象</a:t>
            </a:r>
            <a:r>
              <a:rPr lang="en-US" altLang="zh-TW" dirty="0"/>
              <a:t>) : </a:t>
            </a:r>
            <a:r>
              <a:rPr lang="zh-TW" altLang="en-US" dirty="0"/>
              <a:t>只要函数中包含了</a:t>
            </a:r>
            <a:r>
              <a:rPr lang="en-US" altLang="zh-TW" dirty="0"/>
              <a:t>create\new\copy\retain</a:t>
            </a:r>
            <a:r>
              <a:rPr lang="zh-TW" altLang="en-US" dirty="0"/>
              <a:t>等关键字</a:t>
            </a:r>
            <a:r>
              <a:rPr lang="en-US" altLang="zh-TW" dirty="0"/>
              <a:t>, </a:t>
            </a:r>
            <a:r>
              <a:rPr lang="zh-TW" altLang="en-US" dirty="0"/>
              <a:t>那么这些方法产生的对象</a:t>
            </a:r>
            <a:r>
              <a:rPr lang="en-US" altLang="zh-TW" dirty="0"/>
              <a:t>, </a:t>
            </a:r>
            <a:r>
              <a:rPr lang="zh-TW" altLang="en-US" dirty="0"/>
              <a:t>就必须在不再使用的时候调用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r>
              <a:rPr lang="en-US" altLang="zh-TW" dirty="0" err="1"/>
              <a:t>CFRelease</a:t>
            </a:r>
            <a:r>
              <a:rPr lang="zh-TW" altLang="en-US" dirty="0"/>
              <a:t>或者其他</a:t>
            </a:r>
            <a:r>
              <a:rPr lang="en-US" altLang="zh-TW" dirty="0"/>
              <a:t>release</a:t>
            </a:r>
            <a:r>
              <a:rPr lang="zh-TW" altLang="en-US" dirty="0"/>
              <a:t>函数</a:t>
            </a:r>
            <a:endParaRPr lang="en-US" altLang="zh-TW" dirty="0"/>
          </a:p>
          <a:p>
            <a:r>
              <a:rPr kumimoji="1" lang="en-US" altLang="zh-CN" dirty="0">
                <a:hlinkClick r:id="rId2"/>
              </a:rPr>
              <a:t>http://www.jianshu.com/p/</a:t>
            </a:r>
            <a:r>
              <a:rPr kumimoji="1" lang="en-US" altLang="zh-CN" dirty="0" smtClean="0">
                <a:hlinkClick r:id="rId2"/>
              </a:rPr>
              <a:t>bab76fd5bc08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9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某些代码问题引起的程序崩溃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内存问题导致卡顿或崩溃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首页启动速度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页面浏览速度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操作流畅度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性能不好</a:t>
            </a:r>
            <a:r>
              <a:rPr kumimoji="1" lang="zh-CN" altLang="en-US" dirty="0" smtClean="0"/>
              <a:t>的主要体现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88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 </a:t>
            </a:r>
            <a:r>
              <a:rPr lang="en-US" altLang="zh-CN" dirty="0" smtClean="0"/>
              <a:t>Profiler  </a:t>
            </a:r>
            <a:r>
              <a:rPr lang="zh-CN" altLang="en-US" dirty="0" smtClean="0"/>
              <a:t>它会按照设</a:t>
            </a:r>
            <a:r>
              <a:rPr lang="zh-CN" altLang="en-US" dirty="0"/>
              <a:t>定的时间间隔（默认 </a:t>
            </a:r>
            <a:r>
              <a:rPr lang="en-US" altLang="zh-CN" dirty="0"/>
              <a:t>1 </a:t>
            </a:r>
            <a:r>
              <a:rPr lang="zh-CN" altLang="en-US" dirty="0"/>
              <a:t>毫秒）来跟踪每一线程的堆栈信息（</a:t>
            </a:r>
            <a:r>
              <a:rPr lang="en-US" altLang="zh-CN" dirty="0"/>
              <a:t>stack trace</a:t>
            </a:r>
            <a:r>
              <a:rPr lang="zh-CN" altLang="en-US" dirty="0"/>
              <a:t>），并通过比较时间间隔之间的堆栈状态，来推算出某个方法执行了多久，给出一个近似值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Allocations </a:t>
            </a:r>
            <a:r>
              <a:rPr lang="zh-CN" altLang="en-US" dirty="0" smtClean="0"/>
              <a:t>查看每一步执行后内存的使用情况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线程时间和内存的</a:t>
            </a:r>
            <a:r>
              <a:rPr kumimoji="1" lang="zh-CN" altLang="en-US" dirty="0" smtClean="0"/>
              <a:t>检测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32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两种工具的使用都是</a:t>
            </a:r>
            <a:r>
              <a:rPr kumimoji="1" lang="en-US" altLang="zh-CN" sz="2000" dirty="0" smtClean="0"/>
              <a:t> </a:t>
            </a:r>
            <a:r>
              <a:rPr lang="zh-TW" altLang="en-US" sz="2000" dirty="0"/>
              <a:t>（</a:t>
            </a:r>
            <a:r>
              <a:rPr lang="en-US" altLang="zh-TW" sz="2000" dirty="0"/>
              <a:t>command + control + </a:t>
            </a:r>
            <a:r>
              <a:rPr lang="en-US" altLang="zh-TW" sz="2000" dirty="0" err="1"/>
              <a:t>i</a:t>
            </a:r>
            <a:r>
              <a:rPr lang="zh-TW" altLang="en-US" sz="2000" dirty="0" smtClean="0"/>
              <a:t>）</a:t>
            </a:r>
            <a:r>
              <a:rPr lang="zh-CN" altLang="en-US" sz="2000" dirty="0" smtClean="0"/>
              <a:t>打开</a:t>
            </a:r>
            <a:r>
              <a:rPr lang="en-US" altLang="zh-CN" sz="2000" dirty="0" smtClean="0"/>
              <a:t> instruments </a:t>
            </a:r>
            <a:r>
              <a:rPr lang="zh-CN" altLang="en-US" sz="2000" dirty="0" smtClean="0"/>
              <a:t>工具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选择就可以了，分析线程执行速度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Profiler </a:t>
            </a:r>
            <a:endParaRPr kumimoji="1" lang="zh-CN" altLang="en-US" dirty="0"/>
          </a:p>
        </p:txBody>
      </p:sp>
      <p:pic>
        <p:nvPicPr>
          <p:cNvPr id="4" name="图片 3" descr="tim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7" y="3570394"/>
            <a:ext cx="8681776" cy="32876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5136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Separate by Thread</a:t>
            </a:r>
            <a:r>
              <a:rPr lang="zh-CN" altLang="en-US" dirty="0"/>
              <a:t>：按线程分开做分析，这样更容易揪出那些吃资源的问题线程。特别是对于主线程，它要处理和渲染所有的接口数据，一旦受到阻塞，程序必然卡顿或停止响应。</a:t>
            </a:r>
          </a:p>
          <a:p>
            <a:r>
              <a:rPr lang="en-US" altLang="zh-CN" dirty="0"/>
              <a:t>Invert Call Tree</a:t>
            </a:r>
            <a:r>
              <a:rPr lang="zh-CN" altLang="en-US" dirty="0"/>
              <a:t>：反向输出调用树。把调用层级最深的方法显示在最上面，更容易找到最耗时的操作。</a:t>
            </a:r>
          </a:p>
          <a:p>
            <a:r>
              <a:rPr lang="en-US" altLang="zh-CN" dirty="0"/>
              <a:t>Hide Missing Symbols</a:t>
            </a:r>
            <a:r>
              <a:rPr lang="zh-CN" altLang="en-US" dirty="0"/>
              <a:t>：隐藏缺失符号。如果 </a:t>
            </a:r>
            <a:r>
              <a:rPr lang="en-US" altLang="zh-CN" dirty="0" err="1"/>
              <a:t>dSYM</a:t>
            </a:r>
            <a:r>
              <a:rPr lang="en-US" altLang="zh-CN" dirty="0"/>
              <a:t> </a:t>
            </a:r>
            <a:r>
              <a:rPr lang="zh-CN" altLang="en-US" dirty="0"/>
              <a:t>文件或其他系统架构缺失，列表中会出现很多奇怪的十六进制的数值，用此选项把这些干扰元素屏蔽掉，让列表回归清爽。</a:t>
            </a:r>
          </a:p>
          <a:p>
            <a:r>
              <a:rPr lang="en-US" altLang="zh-CN" dirty="0"/>
              <a:t>Hide System Libraries</a:t>
            </a:r>
            <a:r>
              <a:rPr lang="zh-CN" altLang="en-US" dirty="0"/>
              <a:t>：隐藏系统库文件。过滤掉各种系统调用，只显示自己的代码调用。</a:t>
            </a:r>
          </a:p>
          <a:p>
            <a:r>
              <a:rPr lang="en-US" altLang="zh-CN" dirty="0" err="1"/>
              <a:t>Flattern</a:t>
            </a:r>
            <a:r>
              <a:rPr lang="en-US" altLang="zh-CN" dirty="0"/>
              <a:t> Recursion</a:t>
            </a:r>
            <a:r>
              <a:rPr lang="zh-CN" altLang="en-US" dirty="0"/>
              <a:t>：拼合递归。将同一递归函数产生的多条堆栈（因为递归函数会调用自己）合并为一条。</a:t>
            </a:r>
          </a:p>
          <a:p>
            <a:r>
              <a:rPr lang="en-US" altLang="zh-CN" dirty="0"/>
              <a:t>Top Functions</a:t>
            </a:r>
            <a:r>
              <a:rPr lang="zh-CN" altLang="en-US" dirty="0"/>
              <a:t>：找到最耗时的函数或方法。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44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0358"/>
            <a:ext cx="8229600" cy="526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Allocations</a:t>
            </a:r>
            <a:r>
              <a:rPr lang="zh-CN" altLang="en-US" sz="2000" dirty="0" smtClean="0"/>
              <a:t>用于使用展示程序运行时的内存使用情况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Allocations</a:t>
            </a:r>
            <a:endParaRPr kumimoji="1" lang="zh-CN" altLang="en-US" dirty="0"/>
          </a:p>
        </p:txBody>
      </p:sp>
      <p:pic>
        <p:nvPicPr>
          <p:cNvPr id="8" name="图片 7" descr="al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40" y="1993301"/>
            <a:ext cx="8686800" cy="44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All Heap Allocations </a:t>
            </a:r>
            <a:r>
              <a:rPr lang="zh-CN" altLang="en-US" b="1" i="1" dirty="0"/>
              <a:t>是程序真实的内存分配情况</a:t>
            </a:r>
            <a:endParaRPr kumimoji="1" lang="en-US" altLang="zh-CN" dirty="0"/>
          </a:p>
          <a:p>
            <a:r>
              <a:rPr lang="en-US" altLang="zh-CN" dirty="0"/>
              <a:t>Anonymous VM</a:t>
            </a:r>
            <a:r>
              <a:rPr lang="zh-CN" altLang="en-US" dirty="0"/>
              <a:t>（匿名虚拟内存）是系统为程序预留的、可能会立即被重复使用的一部分可用内存。要防止程序崩溃，就别让堆的尺寸增长太快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/>
              <a:t>腾讯</a:t>
            </a:r>
            <a:r>
              <a:rPr kumimoji="1" lang="en-US" altLang="zh-CN" dirty="0"/>
              <a:t>GT</a:t>
            </a:r>
            <a:r>
              <a:rPr lang="zh-CN" altLang="en-US" dirty="0"/>
              <a:t>是</a:t>
            </a:r>
            <a:r>
              <a:rPr lang="en-US" altLang="zh-CN" dirty="0"/>
              <a:t>APP</a:t>
            </a:r>
            <a:r>
              <a:rPr lang="zh-CN" altLang="en-US" dirty="0"/>
              <a:t>的随身调测平台仅凭一部手机，无需连接电脑，您即可对</a:t>
            </a:r>
            <a:r>
              <a:rPr lang="en-US" altLang="zh-CN" dirty="0"/>
              <a:t>APP</a:t>
            </a:r>
            <a:r>
              <a:rPr lang="zh-CN" altLang="en-US" dirty="0"/>
              <a:t>进行快速的性能测试</a:t>
            </a:r>
            <a:r>
              <a:rPr lang="en-US" altLang="zh-CN" dirty="0"/>
              <a:t>(CPU</a:t>
            </a:r>
            <a:r>
              <a:rPr lang="zh-CN" altLang="en-US" dirty="0"/>
              <a:t>、内存、流量、电量、帧率</a:t>
            </a:r>
            <a:r>
              <a:rPr lang="en-US" altLang="zh-CN" dirty="0"/>
              <a:t>/</a:t>
            </a:r>
            <a:r>
              <a:rPr lang="zh-CN" altLang="en-US" dirty="0"/>
              <a:t>流畅度等等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06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访问某个对象不存在的</a:t>
            </a:r>
            <a:r>
              <a:rPr lang="zh-CN" altLang="en-US" dirty="0" smtClean="0"/>
              <a:t>属性或方法</a:t>
            </a:r>
            <a:endParaRPr lang="zh-CN" altLang="en-US" dirty="0"/>
          </a:p>
          <a:p>
            <a:r>
              <a:rPr lang="zh-CN" altLang="en-US" dirty="0"/>
              <a:t>访问已经被</a:t>
            </a:r>
            <a:r>
              <a:rPr lang="en-US" altLang="zh-CN" dirty="0" err="1"/>
              <a:t>dealloc</a:t>
            </a:r>
            <a:r>
              <a:rPr lang="zh-CN" altLang="en-US" dirty="0"/>
              <a:t>的对象。</a:t>
            </a:r>
          </a:p>
          <a:p>
            <a:r>
              <a:rPr lang="zh-CN" altLang="en-US" dirty="0"/>
              <a:t>在一个线程里快速遍历某个数组，但在另一个线程里往数组里添加对象。</a:t>
            </a:r>
          </a:p>
          <a:p>
            <a:r>
              <a:rPr lang="zh-CN" altLang="en-US" dirty="0"/>
              <a:t>往字典里用</a:t>
            </a:r>
            <a:r>
              <a:rPr lang="en-US" altLang="zh-CN" dirty="0" err="1"/>
              <a:t>setObject</a:t>
            </a:r>
            <a:r>
              <a:rPr lang="en-US" altLang="zh-CN" dirty="0"/>
              <a:t> </a:t>
            </a:r>
            <a:r>
              <a:rPr lang="zh-CN" altLang="en-US" dirty="0"/>
              <a:t>方法添加一个值为</a:t>
            </a:r>
            <a:r>
              <a:rPr lang="en-US" altLang="zh-CN" dirty="0"/>
              <a:t>nil</a:t>
            </a:r>
            <a:r>
              <a:rPr lang="zh-CN" altLang="en-US" dirty="0"/>
              <a:t>的键值对。</a:t>
            </a:r>
          </a:p>
          <a:p>
            <a:r>
              <a:rPr lang="en-US" altLang="zh-CN" dirty="0" err="1"/>
              <a:t>UITableView</a:t>
            </a:r>
            <a:r>
              <a:rPr lang="en-US" altLang="zh-CN" dirty="0"/>
              <a:t> </a:t>
            </a:r>
            <a:r>
              <a:rPr lang="zh-CN" altLang="en-US" dirty="0"/>
              <a:t>对象调用方法</a:t>
            </a:r>
            <a:r>
              <a:rPr lang="en-US" altLang="zh-CN" dirty="0" err="1"/>
              <a:t>scrollToRowAtIndexPath</a:t>
            </a:r>
            <a:r>
              <a:rPr lang="en-US" altLang="zh-CN" dirty="0"/>
              <a:t>:(</a:t>
            </a:r>
            <a:r>
              <a:rPr lang="en-US" altLang="zh-CN" dirty="0" err="1"/>
              <a:t>NSIndexPath</a:t>
            </a:r>
            <a:r>
              <a:rPr lang="en-US" altLang="zh-CN" dirty="0"/>
              <a:t>*)</a:t>
            </a:r>
            <a:r>
              <a:rPr lang="en-US" altLang="zh-CN" dirty="0" err="1"/>
              <a:t>indexPath</a:t>
            </a:r>
            <a:r>
              <a:rPr lang="en-US" altLang="zh-CN" dirty="0"/>
              <a:t> </a:t>
            </a:r>
            <a:r>
              <a:rPr lang="en-US" altLang="zh-CN" dirty="0" err="1"/>
              <a:t>atScrollPosition</a:t>
            </a:r>
            <a:r>
              <a:rPr lang="en-US" altLang="zh-CN" dirty="0"/>
              <a:t>:(</a:t>
            </a:r>
            <a:r>
              <a:rPr lang="en-US" altLang="zh-CN" dirty="0" err="1"/>
              <a:t>UITableViewScrollPosition</a:t>
            </a:r>
            <a:r>
              <a:rPr lang="en-US" altLang="zh-CN" dirty="0"/>
              <a:t>)</a:t>
            </a:r>
            <a:r>
              <a:rPr lang="en-US" altLang="zh-CN" dirty="0" err="1"/>
              <a:t>scrollposition</a:t>
            </a:r>
            <a:r>
              <a:rPr lang="en-US" altLang="zh-CN" dirty="0"/>
              <a:t> animated:(BOOL)animated</a:t>
            </a:r>
            <a:r>
              <a:rPr lang="zh-CN" altLang="en-US" dirty="0"/>
              <a:t>时，</a:t>
            </a:r>
            <a:r>
              <a:rPr lang="zh-CN" altLang="en-US" dirty="0" smtClean="0"/>
              <a:t>如果出</a:t>
            </a:r>
            <a:r>
              <a:rPr lang="zh-CN" altLang="en-US" dirty="0" smtClean="0"/>
              <a:t>现</a:t>
            </a:r>
            <a:r>
              <a:rPr lang="en-US" altLang="zh-CN" dirty="0" err="1" smtClean="0"/>
              <a:t>indexPath</a:t>
            </a:r>
            <a:r>
              <a:rPr lang="zh-CN" altLang="en-US" dirty="0"/>
              <a:t>对象的</a:t>
            </a:r>
            <a:r>
              <a:rPr lang="en-US" altLang="zh-CN" dirty="0"/>
              <a:t>row</a:t>
            </a:r>
            <a:r>
              <a:rPr lang="zh-CN" altLang="en-US" dirty="0"/>
              <a:t>或者</a:t>
            </a:r>
            <a:r>
              <a:rPr lang="en-US" altLang="zh-CN" dirty="0"/>
              <a:t>section</a:t>
            </a:r>
            <a:r>
              <a:rPr lang="zh-CN" altLang="en-US" dirty="0"/>
              <a:t>数值超过</a:t>
            </a:r>
            <a:r>
              <a:rPr lang="en-US" altLang="zh-CN" dirty="0" err="1"/>
              <a:t>tableview</a:t>
            </a:r>
            <a:r>
              <a:rPr lang="zh-CN" altLang="en-US" dirty="0"/>
              <a:t>的允许范 围，会导致程序崩溃。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某些代码问题引起的程序崩溃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67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代码规范（这个可以隐形带来</a:t>
            </a:r>
            <a:r>
              <a:rPr lang="en-US" altLang="zh-CN" dirty="0"/>
              <a:t>app </a:t>
            </a:r>
            <a:r>
              <a:rPr lang="zh-CN" altLang="en-US" dirty="0"/>
              <a:t>性能的提高，比如 用</a:t>
            </a:r>
            <a:r>
              <a:rPr lang="en-US" altLang="zh-CN" dirty="0"/>
              <a:t>if else </a:t>
            </a:r>
            <a:r>
              <a:rPr lang="zh-CN" altLang="en-US" dirty="0"/>
              <a:t>还是</a:t>
            </a:r>
            <a:r>
              <a:rPr lang="en-US" altLang="zh-CN" dirty="0"/>
              <a:t>switch </a:t>
            </a:r>
            <a:r>
              <a:rPr lang="zh-CN" altLang="en-US" dirty="0"/>
              <a:t>，或者是用！还是 ＝＝）</a:t>
            </a:r>
          </a:p>
          <a:p>
            <a:r>
              <a:rPr lang="en-US" altLang="zh-CN" dirty="0"/>
              <a:t>code review</a:t>
            </a:r>
            <a:r>
              <a:rPr lang="zh-CN" altLang="en-US" dirty="0"/>
              <a:t>（坚持</a:t>
            </a:r>
            <a:r>
              <a:rPr lang="en-US" altLang="zh-CN" dirty="0"/>
              <a:t>code Review </a:t>
            </a:r>
            <a:r>
              <a:rPr lang="zh-CN" altLang="en-US" dirty="0"/>
              <a:t>持续重构代码。减少代码的逻辑复杂度）</a:t>
            </a:r>
          </a:p>
          <a:p>
            <a:r>
              <a:rPr lang="zh-CN" altLang="en-US" dirty="0"/>
              <a:t>日常交流（经常分享一些代码，或者逻辑处理中的坑）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解决办法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5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虽然在</a:t>
            </a:r>
            <a:r>
              <a:rPr kumimoji="1" lang="en-US" altLang="zh-CN" dirty="0" smtClean="0"/>
              <a:t>iOS5.0</a:t>
            </a:r>
            <a:r>
              <a:rPr kumimoji="1" lang="zh-CN" altLang="en-US" dirty="0" smtClean="0"/>
              <a:t>版本后我们都开始使用</a:t>
            </a:r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机制。但是由于相互引用关系比较复杂时。内存泄漏还是可能存在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代码内存泄漏的</a:t>
            </a:r>
            <a:r>
              <a:rPr kumimoji="1" lang="zh-CN" altLang="en-US" dirty="0" smtClean="0"/>
              <a:t>方式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开发工具</a:t>
            </a: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提供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种方式：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静态代码检查</a:t>
            </a:r>
            <a:r>
              <a:rPr kumimoji="1" lang="en-US" altLang="zh-CN" dirty="0" smtClean="0"/>
              <a:t>Analyze</a:t>
            </a:r>
          </a:p>
          <a:p>
            <a:r>
              <a:rPr lang="en-US" altLang="zh-CN" dirty="0"/>
              <a:t>Instruments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Leaks</a:t>
            </a:r>
            <a:endParaRPr kumimoji="1"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内存问题导致卡顿或崩溃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604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点击上方导航栏的</a:t>
            </a:r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下的</a:t>
            </a:r>
            <a:r>
              <a:rPr kumimoji="1" lang="en-US" altLang="zh-CN" dirty="0" smtClean="0"/>
              <a:t>Analyze</a:t>
            </a:r>
            <a:r>
              <a:rPr kumimoji="1" lang="zh-CN" altLang="en-US" dirty="0" smtClean="0"/>
              <a:t>就可以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静态分析步骤</a:t>
            </a:r>
            <a:endParaRPr kumimoji="1" lang="zh-CN" altLang="en-US" dirty="0"/>
          </a:p>
        </p:txBody>
      </p:sp>
      <p:pic>
        <p:nvPicPr>
          <p:cNvPr id="4" name="图片 3" descr="anal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681264"/>
            <a:ext cx="7569200" cy="30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0598" r="10598"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钱包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静态审查结果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7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Xcode</a:t>
            </a:r>
            <a:r>
              <a:rPr lang="en-US" altLang="zh-CN" dirty="0"/>
              <a:t> </a:t>
            </a:r>
            <a:r>
              <a:rPr lang="zh-CN" altLang="en-US" dirty="0"/>
              <a:t>静态分析能发现的问题主要有：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）逻辑缺陷，例如访问未初始化的变量或空指针的解引用；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）内存管理缺陷，如内存泄露；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）无用存储缺陷（永不会被访问的变量）；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）因未遵从项目用到的框架</a:t>
            </a:r>
            <a:r>
              <a:rPr lang="en-US" altLang="zh-CN" dirty="0"/>
              <a:t>(frameworks)</a:t>
            </a:r>
            <a:r>
              <a:rPr lang="zh-CN" altLang="en-US" dirty="0"/>
              <a:t>或类库</a:t>
            </a:r>
            <a:r>
              <a:rPr lang="en-US" altLang="zh-CN" dirty="0"/>
              <a:t>(libraries)</a:t>
            </a:r>
            <a:r>
              <a:rPr lang="zh-CN" altLang="en-US" dirty="0"/>
              <a:t>所规范的而导致的</a:t>
            </a:r>
            <a:r>
              <a:rPr lang="en-US" altLang="zh-CN" dirty="0"/>
              <a:t>API</a:t>
            </a:r>
            <a:r>
              <a:rPr lang="zh-CN" altLang="en-US" dirty="0"/>
              <a:t>使用缺陷；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0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第一步</a:t>
            </a:r>
            <a:r>
              <a:rPr lang="en-US" altLang="zh-TW" sz="2000" dirty="0"/>
              <a:t>:</a:t>
            </a:r>
            <a:r>
              <a:rPr lang="zh-TW" altLang="en-US" sz="2000" dirty="0"/>
              <a:t>打开</a:t>
            </a:r>
            <a:r>
              <a:rPr lang="en-US" altLang="zh-TW" sz="2000" dirty="0"/>
              <a:t>Xcode7</a:t>
            </a:r>
            <a:r>
              <a:rPr lang="zh-TW" altLang="en-US" sz="2000" dirty="0"/>
              <a:t>自带的</a:t>
            </a:r>
            <a:r>
              <a:rPr lang="en-US" altLang="zh-TW" sz="2000" dirty="0" smtClean="0"/>
              <a:t>Instruments</a:t>
            </a:r>
          </a:p>
          <a:p>
            <a:endParaRPr kumimoji="1"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Leaks</a:t>
            </a:r>
            <a:r>
              <a:rPr lang="zh-CN" altLang="en-US" dirty="0" smtClean="0"/>
              <a:t>动态检查</a:t>
            </a:r>
            <a:endParaRPr kumimoji="1" lang="zh-CN" altLang="en-US" dirty="0"/>
          </a:p>
        </p:txBody>
      </p:sp>
      <p:pic>
        <p:nvPicPr>
          <p:cNvPr id="4" name="图片 3" descr="leak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1" y="2122178"/>
            <a:ext cx="5626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1975</TotalTime>
  <Words>811</Words>
  <Application>Microsoft Macintosh PowerPoint</Application>
  <PresentationFormat>全屏显示(4:3)</PresentationFormat>
  <Paragraphs>70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波形</vt:lpstr>
      <vt:lpstr>iOS App 性能优化小结</vt:lpstr>
      <vt:lpstr>性能不好的主要体现</vt:lpstr>
      <vt:lpstr>某些代码问题引起的程序崩溃 </vt:lpstr>
      <vt:lpstr>解决办法</vt:lpstr>
      <vt:lpstr>内存问题导致卡顿或崩溃</vt:lpstr>
      <vt:lpstr>静态分析步骤</vt:lpstr>
      <vt:lpstr>钱包2.0静态审查结果</vt:lpstr>
      <vt:lpstr>PowerPoint 演示文稿</vt:lpstr>
      <vt:lpstr>Leaks动态检查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内存泄漏的常见类型</vt:lpstr>
      <vt:lpstr>PowerPoint 演示文稿</vt:lpstr>
      <vt:lpstr>线程时间和内存的检测</vt:lpstr>
      <vt:lpstr>Time Profiler </vt:lpstr>
      <vt:lpstr>PowerPoint 演示文稿</vt:lpstr>
      <vt:lpstr>Allocations</vt:lpstr>
      <vt:lpstr>PowerPoint 演示文稿</vt:lpstr>
    </vt:vector>
  </TitlesOfParts>
  <Company>mime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App 性能优化小结</dc:title>
  <dc:creator>fei chen</dc:creator>
  <cp:lastModifiedBy>fei chen</cp:lastModifiedBy>
  <cp:revision>37</cp:revision>
  <dcterms:created xsi:type="dcterms:W3CDTF">2017-01-04T06:54:56Z</dcterms:created>
  <dcterms:modified xsi:type="dcterms:W3CDTF">2017-01-10T08:14:57Z</dcterms:modified>
</cp:coreProperties>
</file>