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756" r:id="rId4"/>
    <p:sldId id="754" r:id="rId5"/>
    <p:sldId id="787" r:id="rId6"/>
    <p:sldId id="790" r:id="rId7"/>
    <p:sldId id="788" r:id="rId8"/>
    <p:sldId id="786" r:id="rId9"/>
    <p:sldId id="792" r:id="rId10"/>
    <p:sldId id="791" r:id="rId11"/>
    <p:sldId id="805" r:id="rId12"/>
    <p:sldId id="806" r:id="rId13"/>
    <p:sldId id="789" r:id="rId14"/>
    <p:sldId id="784" r:id="rId15"/>
    <p:sldId id="797" r:id="rId16"/>
    <p:sldId id="799" r:id="rId17"/>
    <p:sldId id="804" r:id="rId18"/>
    <p:sldId id="794" r:id="rId19"/>
    <p:sldId id="796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2A9"/>
    <a:srgbClr val="F8DFD2"/>
    <a:srgbClr val="C3E0D3"/>
    <a:srgbClr val="A8E48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63C8-D726-4D8C-9A36-F5E3CC48653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76618-DE28-446A-AAD8-45B8B9C19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8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8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6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9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8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9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51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9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3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07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00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9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1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2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2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76618-DE28-446A-AAD8-45B8B9C199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2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544-3353-4B8A-BDF9-8BA847236FA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EB8F-7BB9-4A20-A457-4B1424C4BD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860800" y="3214362"/>
            <a:ext cx="4470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spc="300" normalizeH="0" baseline="0" noProof="0" dirty="0">
                <a:ln>
                  <a:noFill/>
                </a:ln>
                <a:solidFill>
                  <a:srgbClr val="87C2A9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仿京东电子商城</a:t>
            </a:r>
            <a:endParaRPr kumimoji="0" lang="zh-CN" altLang="en-US" sz="4000" i="0" u="none" strike="noStrike" kern="1200" cap="none" spc="300" normalizeH="0" baseline="0" noProof="0" dirty="0">
              <a:ln>
                <a:noFill/>
              </a:ln>
              <a:solidFill>
                <a:srgbClr val="87C2A9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46263" y="1831173"/>
            <a:ext cx="558901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600" noProof="0" dirty="0">
                <a:solidFill>
                  <a:srgbClr val="87C2A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Web</a:t>
            </a:r>
            <a:r>
              <a:rPr lang="zh-CN" altLang="en-US" sz="6000" spc="600" dirty="0">
                <a:solidFill>
                  <a:srgbClr val="87C2A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基础实训</a:t>
            </a:r>
            <a:endParaRPr kumimoji="0" lang="zh-CN" altLang="en-US" sz="6000" i="0" u="none" strike="noStrike" kern="1200" cap="none" spc="600" normalizeH="0" baseline="0" noProof="0" dirty="0">
              <a:ln>
                <a:noFill/>
              </a:ln>
              <a:solidFill>
                <a:srgbClr val="87C2A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44028" y="4498917"/>
            <a:ext cx="36198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4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答辩人：宋</a:t>
            </a:r>
            <a:r>
              <a:rPr lang="en-US" altLang="zh-CN" sz="14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4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</a:t>
            </a:r>
            <a:endParaRPr lang="en-US" altLang="zh-CN" sz="14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 间：</a:t>
            </a:r>
            <a:r>
              <a:rPr lang="en-US" alt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~3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78151" y="252858"/>
            <a:ext cx="247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功能详情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284186" y="1653352"/>
            <a:ext cx="9602999" cy="3162910"/>
            <a:chOff x="1282700" y="1928813"/>
            <a:chExt cx="9605963" cy="3163887"/>
          </a:xfrm>
        </p:grpSpPr>
        <p:grpSp>
          <p:nvGrpSpPr>
            <p:cNvPr id="2" name="Group 27"/>
            <p:cNvGrpSpPr>
              <a:grpSpLocks noChangeAspect="1"/>
            </p:cNvGrpSpPr>
            <p:nvPr/>
          </p:nvGrpSpPr>
          <p:grpSpPr bwMode="auto">
            <a:xfrm>
              <a:off x="9055100" y="1928813"/>
              <a:ext cx="1833563" cy="1658938"/>
              <a:chOff x="5587" y="1423"/>
              <a:chExt cx="1176" cy="1064"/>
            </a:xfrm>
            <a:solidFill>
              <a:srgbClr val="20558B"/>
            </a:solidFill>
          </p:grpSpPr>
          <p:sp>
            <p:nvSpPr>
              <p:cNvPr id="3" name="Freeform 28"/>
              <p:cNvSpPr/>
              <p:nvPr/>
            </p:nvSpPr>
            <p:spPr bwMode="auto">
              <a:xfrm>
                <a:off x="6389" y="1721"/>
                <a:ext cx="159" cy="27"/>
              </a:xfrm>
              <a:custGeom>
                <a:avLst/>
                <a:gdLst>
                  <a:gd name="T0" fmla="*/ 0 w 59"/>
                  <a:gd name="T1" fmla="*/ 7 h 10"/>
                  <a:gd name="T2" fmla="*/ 43 w 59"/>
                  <a:gd name="T3" fmla="*/ 1 h 10"/>
                  <a:gd name="T4" fmla="*/ 59 w 59"/>
                  <a:gd name="T5" fmla="*/ 4 h 10"/>
                  <a:gd name="T6" fmla="*/ 7 w 59"/>
                  <a:gd name="T7" fmla="*/ 10 h 10"/>
                  <a:gd name="T8" fmla="*/ 0 w 59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">
                    <a:moveTo>
                      <a:pt x="0" y="7"/>
                    </a:moveTo>
                    <a:cubicBezTo>
                      <a:pt x="14" y="5"/>
                      <a:pt x="29" y="1"/>
                      <a:pt x="43" y="1"/>
                    </a:cubicBezTo>
                    <a:cubicBezTo>
                      <a:pt x="48" y="0"/>
                      <a:pt x="55" y="1"/>
                      <a:pt x="59" y="4"/>
                    </a:cubicBezTo>
                    <a:cubicBezTo>
                      <a:pt x="42" y="6"/>
                      <a:pt x="25" y="4"/>
                      <a:pt x="7" y="10"/>
                    </a:cubicBezTo>
                    <a:cubicBezTo>
                      <a:pt x="5" y="9"/>
                      <a:pt x="2" y="10"/>
                      <a:pt x="0" y="7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4" name="Freeform 29"/>
              <p:cNvSpPr>
                <a:spLocks noEditPoints="1"/>
              </p:cNvSpPr>
              <p:nvPr/>
            </p:nvSpPr>
            <p:spPr bwMode="auto">
              <a:xfrm>
                <a:off x="6030" y="1925"/>
                <a:ext cx="147" cy="129"/>
              </a:xfrm>
              <a:custGeom>
                <a:avLst/>
                <a:gdLst>
                  <a:gd name="T0" fmla="*/ 49 w 55"/>
                  <a:gd name="T1" fmla="*/ 16 h 48"/>
                  <a:gd name="T2" fmla="*/ 39 w 55"/>
                  <a:gd name="T3" fmla="*/ 42 h 48"/>
                  <a:gd name="T4" fmla="*/ 5 w 55"/>
                  <a:gd name="T5" fmla="*/ 34 h 48"/>
                  <a:gd name="T6" fmla="*/ 17 w 55"/>
                  <a:gd name="T7" fmla="*/ 6 h 48"/>
                  <a:gd name="T8" fmla="*/ 49 w 55"/>
                  <a:gd name="T9" fmla="*/ 16 h 48"/>
                  <a:gd name="T10" fmla="*/ 19 w 55"/>
                  <a:gd name="T11" fmla="*/ 13 h 48"/>
                  <a:gd name="T12" fmla="*/ 19 w 55"/>
                  <a:gd name="T13" fmla="*/ 13 h 48"/>
                  <a:gd name="T14" fmla="*/ 41 w 55"/>
                  <a:gd name="T15" fmla="*/ 18 h 48"/>
                  <a:gd name="T16" fmla="*/ 40 w 55"/>
                  <a:gd name="T17" fmla="*/ 24 h 48"/>
                  <a:gd name="T18" fmla="*/ 29 w 55"/>
                  <a:gd name="T19" fmla="*/ 29 h 48"/>
                  <a:gd name="T20" fmla="*/ 36 w 55"/>
                  <a:gd name="T21" fmla="*/ 38 h 48"/>
                  <a:gd name="T22" fmla="*/ 19 w 55"/>
                  <a:gd name="T23" fmla="*/ 13 h 48"/>
                  <a:gd name="T24" fmla="*/ 32 w 55"/>
                  <a:gd name="T25" fmla="*/ 20 h 48"/>
                  <a:gd name="T26" fmla="*/ 32 w 55"/>
                  <a:gd name="T27" fmla="*/ 20 h 48"/>
                  <a:gd name="T28" fmla="*/ 33 w 55"/>
                  <a:gd name="T29" fmla="*/ 22 h 48"/>
                  <a:gd name="T30" fmla="*/ 37 w 55"/>
                  <a:gd name="T31" fmla="*/ 21 h 48"/>
                  <a:gd name="T32" fmla="*/ 35 w 55"/>
                  <a:gd name="T33" fmla="*/ 19 h 48"/>
                  <a:gd name="T34" fmla="*/ 32 w 55"/>
                  <a:gd name="T35" fmla="*/ 20 h 48"/>
                  <a:gd name="T36" fmla="*/ 17 w 55"/>
                  <a:gd name="T37" fmla="*/ 23 h 48"/>
                  <a:gd name="T38" fmla="*/ 17 w 55"/>
                  <a:gd name="T39" fmla="*/ 23 h 48"/>
                  <a:gd name="T40" fmla="*/ 28 w 55"/>
                  <a:gd name="T41" fmla="*/ 25 h 48"/>
                  <a:gd name="T42" fmla="*/ 17 w 55"/>
                  <a:gd name="T43" fmla="*/ 23 h 48"/>
                  <a:gd name="T44" fmla="*/ 19 w 55"/>
                  <a:gd name="T45" fmla="*/ 36 h 48"/>
                  <a:gd name="T46" fmla="*/ 19 w 55"/>
                  <a:gd name="T47" fmla="*/ 36 h 48"/>
                  <a:gd name="T48" fmla="*/ 31 w 55"/>
                  <a:gd name="T49" fmla="*/ 35 h 48"/>
                  <a:gd name="T50" fmla="*/ 19 w 55"/>
                  <a:gd name="T51" fmla="*/ 36 h 48"/>
                  <a:gd name="T52" fmla="*/ 10 w 55"/>
                  <a:gd name="T53" fmla="*/ 26 h 48"/>
                  <a:gd name="T54" fmla="*/ 10 w 55"/>
                  <a:gd name="T55" fmla="*/ 26 h 48"/>
                  <a:gd name="T56" fmla="*/ 18 w 55"/>
                  <a:gd name="T57" fmla="*/ 29 h 48"/>
                  <a:gd name="T58" fmla="*/ 10 w 55"/>
                  <a:gd name="T59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48">
                    <a:moveTo>
                      <a:pt x="49" y="16"/>
                    </a:moveTo>
                    <a:cubicBezTo>
                      <a:pt x="49" y="27"/>
                      <a:pt x="48" y="36"/>
                      <a:pt x="39" y="42"/>
                    </a:cubicBezTo>
                    <a:cubicBezTo>
                      <a:pt x="31" y="48"/>
                      <a:pt x="10" y="41"/>
                      <a:pt x="5" y="34"/>
                    </a:cubicBezTo>
                    <a:cubicBezTo>
                      <a:pt x="0" y="25"/>
                      <a:pt x="7" y="11"/>
                      <a:pt x="17" y="6"/>
                    </a:cubicBezTo>
                    <a:cubicBezTo>
                      <a:pt x="28" y="0"/>
                      <a:pt x="41" y="6"/>
                      <a:pt x="49" y="16"/>
                    </a:cubicBezTo>
                    <a:close/>
                    <a:moveTo>
                      <a:pt x="19" y="13"/>
                    </a:moveTo>
                    <a:cubicBezTo>
                      <a:pt x="19" y="13"/>
                      <a:pt x="19" y="13"/>
                      <a:pt x="19" y="13"/>
                    </a:cubicBezTo>
                    <a:cubicBezTo>
                      <a:pt x="26" y="17"/>
                      <a:pt x="34" y="11"/>
                      <a:pt x="41" y="18"/>
                    </a:cubicBezTo>
                    <a:cubicBezTo>
                      <a:pt x="41" y="20"/>
                      <a:pt x="42" y="22"/>
                      <a:pt x="40" y="24"/>
                    </a:cubicBezTo>
                    <a:cubicBezTo>
                      <a:pt x="36" y="26"/>
                      <a:pt x="33" y="24"/>
                      <a:pt x="29" y="29"/>
                    </a:cubicBezTo>
                    <a:cubicBezTo>
                      <a:pt x="34" y="31"/>
                      <a:pt x="37" y="33"/>
                      <a:pt x="36" y="38"/>
                    </a:cubicBezTo>
                    <a:cubicBezTo>
                      <a:pt x="55" y="24"/>
                      <a:pt x="35" y="4"/>
                      <a:pt x="19" y="13"/>
                    </a:cubicBezTo>
                    <a:close/>
                    <a:moveTo>
                      <a:pt x="32" y="20"/>
                    </a:move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3" y="21"/>
                      <a:pt x="33" y="22"/>
                    </a:cubicBezTo>
                    <a:cubicBezTo>
                      <a:pt x="34" y="21"/>
                      <a:pt x="35" y="22"/>
                      <a:pt x="37" y="21"/>
                    </a:cubicBezTo>
                    <a:cubicBezTo>
                      <a:pt x="36" y="20"/>
                      <a:pt x="36" y="19"/>
                      <a:pt x="35" y="19"/>
                    </a:cubicBezTo>
                    <a:cubicBezTo>
                      <a:pt x="34" y="20"/>
                      <a:pt x="33" y="19"/>
                      <a:pt x="32" y="20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7"/>
                      <a:pt x="24" y="27"/>
                      <a:pt x="28" y="25"/>
                    </a:cubicBezTo>
                    <a:cubicBezTo>
                      <a:pt x="24" y="22"/>
                      <a:pt x="21" y="21"/>
                      <a:pt x="17" y="23"/>
                    </a:cubicBezTo>
                    <a:close/>
                    <a:moveTo>
                      <a:pt x="19" y="36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22" y="37"/>
                      <a:pt x="32" y="42"/>
                      <a:pt x="31" y="35"/>
                    </a:cubicBezTo>
                    <a:cubicBezTo>
                      <a:pt x="27" y="38"/>
                      <a:pt x="20" y="31"/>
                      <a:pt x="19" y="36"/>
                    </a:cubicBezTo>
                    <a:close/>
                    <a:moveTo>
                      <a:pt x="10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30"/>
                      <a:pt x="15" y="31"/>
                      <a:pt x="18" y="29"/>
                    </a:cubicBezTo>
                    <a:cubicBezTo>
                      <a:pt x="16" y="27"/>
                      <a:pt x="13" y="26"/>
                      <a:pt x="10" y="26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5" name="Freeform 30"/>
              <p:cNvSpPr>
                <a:spLocks noEditPoints="1"/>
              </p:cNvSpPr>
              <p:nvPr/>
            </p:nvSpPr>
            <p:spPr bwMode="auto">
              <a:xfrm>
                <a:off x="5804" y="1423"/>
                <a:ext cx="959" cy="844"/>
              </a:xfrm>
              <a:custGeom>
                <a:avLst/>
                <a:gdLst>
                  <a:gd name="T0" fmla="*/ 53 w 357"/>
                  <a:gd name="T1" fmla="*/ 252 h 314"/>
                  <a:gd name="T2" fmla="*/ 0 w 357"/>
                  <a:gd name="T3" fmla="*/ 121 h 314"/>
                  <a:gd name="T4" fmla="*/ 356 w 357"/>
                  <a:gd name="T5" fmla="*/ 0 h 314"/>
                  <a:gd name="T6" fmla="*/ 259 w 357"/>
                  <a:gd name="T7" fmla="*/ 218 h 314"/>
                  <a:gd name="T8" fmla="*/ 348 w 357"/>
                  <a:gd name="T9" fmla="*/ 9 h 314"/>
                  <a:gd name="T10" fmla="*/ 345 w 357"/>
                  <a:gd name="T11" fmla="*/ 18 h 314"/>
                  <a:gd name="T12" fmla="*/ 315 w 357"/>
                  <a:gd name="T13" fmla="*/ 24 h 314"/>
                  <a:gd name="T14" fmla="*/ 342 w 357"/>
                  <a:gd name="T15" fmla="*/ 36 h 314"/>
                  <a:gd name="T16" fmla="*/ 312 w 357"/>
                  <a:gd name="T17" fmla="*/ 40 h 314"/>
                  <a:gd name="T18" fmla="*/ 322 w 357"/>
                  <a:gd name="T19" fmla="*/ 48 h 314"/>
                  <a:gd name="T20" fmla="*/ 332 w 357"/>
                  <a:gd name="T21" fmla="*/ 59 h 314"/>
                  <a:gd name="T22" fmla="*/ 293 w 357"/>
                  <a:gd name="T23" fmla="*/ 23 h 314"/>
                  <a:gd name="T24" fmla="*/ 287 w 357"/>
                  <a:gd name="T25" fmla="*/ 22 h 314"/>
                  <a:gd name="T26" fmla="*/ 133 w 357"/>
                  <a:gd name="T27" fmla="*/ 263 h 314"/>
                  <a:gd name="T28" fmla="*/ 188 w 357"/>
                  <a:gd name="T29" fmla="*/ 92 h 314"/>
                  <a:gd name="T30" fmla="*/ 322 w 357"/>
                  <a:gd name="T31" fmla="*/ 67 h 314"/>
                  <a:gd name="T32" fmla="*/ 315 w 357"/>
                  <a:gd name="T33" fmla="*/ 92 h 314"/>
                  <a:gd name="T34" fmla="*/ 295 w 357"/>
                  <a:gd name="T35" fmla="*/ 77 h 314"/>
                  <a:gd name="T36" fmla="*/ 308 w 357"/>
                  <a:gd name="T37" fmla="*/ 89 h 314"/>
                  <a:gd name="T38" fmla="*/ 208 w 357"/>
                  <a:gd name="T39" fmla="*/ 99 h 314"/>
                  <a:gd name="T40" fmla="*/ 204 w 357"/>
                  <a:gd name="T41" fmla="*/ 100 h 314"/>
                  <a:gd name="T42" fmla="*/ 299 w 357"/>
                  <a:gd name="T43" fmla="*/ 87 h 314"/>
                  <a:gd name="T44" fmla="*/ 232 w 357"/>
                  <a:gd name="T45" fmla="*/ 121 h 314"/>
                  <a:gd name="T46" fmla="*/ 232 w 357"/>
                  <a:gd name="T47" fmla="*/ 121 h 314"/>
                  <a:gd name="T48" fmla="*/ 240 w 357"/>
                  <a:gd name="T49" fmla="*/ 146 h 314"/>
                  <a:gd name="T50" fmla="*/ 270 w 357"/>
                  <a:gd name="T51" fmla="*/ 123 h 314"/>
                  <a:gd name="T52" fmla="*/ 212 w 357"/>
                  <a:gd name="T53" fmla="*/ 110 h 314"/>
                  <a:gd name="T54" fmla="*/ 257 w 357"/>
                  <a:gd name="T55" fmla="*/ 138 h 314"/>
                  <a:gd name="T56" fmla="*/ 238 w 357"/>
                  <a:gd name="T57" fmla="*/ 182 h 314"/>
                  <a:gd name="T58" fmla="*/ 251 w 357"/>
                  <a:gd name="T59" fmla="*/ 177 h 314"/>
                  <a:gd name="T60" fmla="*/ 128 w 357"/>
                  <a:gd name="T61" fmla="*/ 66 h 314"/>
                  <a:gd name="T62" fmla="*/ 144 w 357"/>
                  <a:gd name="T63" fmla="*/ 76 h 314"/>
                  <a:gd name="T64" fmla="*/ 232 w 357"/>
                  <a:gd name="T65" fmla="*/ 220 h 314"/>
                  <a:gd name="T66" fmla="*/ 74 w 357"/>
                  <a:gd name="T67" fmla="*/ 80 h 314"/>
                  <a:gd name="T68" fmla="*/ 91 w 357"/>
                  <a:gd name="T69" fmla="*/ 66 h 314"/>
                  <a:gd name="T70" fmla="*/ 248 w 357"/>
                  <a:gd name="T71" fmla="*/ 237 h 314"/>
                  <a:gd name="T72" fmla="*/ 219 w 357"/>
                  <a:gd name="T73" fmla="*/ 216 h 314"/>
                  <a:gd name="T74" fmla="*/ 225 w 357"/>
                  <a:gd name="T75" fmla="*/ 228 h 314"/>
                  <a:gd name="T76" fmla="*/ 231 w 357"/>
                  <a:gd name="T77" fmla="*/ 223 h 314"/>
                  <a:gd name="T78" fmla="*/ 116 w 357"/>
                  <a:gd name="T79" fmla="*/ 92 h 314"/>
                  <a:gd name="T80" fmla="*/ 225 w 357"/>
                  <a:gd name="T81" fmla="*/ 250 h 314"/>
                  <a:gd name="T82" fmla="*/ 60 w 357"/>
                  <a:gd name="T83" fmla="*/ 75 h 314"/>
                  <a:gd name="T84" fmla="*/ 94 w 357"/>
                  <a:gd name="T85" fmla="*/ 103 h 314"/>
                  <a:gd name="T86" fmla="*/ 220 w 357"/>
                  <a:gd name="T87" fmla="*/ 234 h 314"/>
                  <a:gd name="T88" fmla="*/ 222 w 357"/>
                  <a:gd name="T89" fmla="*/ 238 h 314"/>
                  <a:gd name="T90" fmla="*/ 62 w 357"/>
                  <a:gd name="T91" fmla="*/ 90 h 314"/>
                  <a:gd name="T92" fmla="*/ 49 w 357"/>
                  <a:gd name="T93" fmla="*/ 95 h 314"/>
                  <a:gd name="T94" fmla="*/ 228 w 357"/>
                  <a:gd name="T95" fmla="*/ 263 h 314"/>
                  <a:gd name="T96" fmla="*/ 221 w 357"/>
                  <a:gd name="T97" fmla="*/ 250 h 314"/>
                  <a:gd name="T98" fmla="*/ 237 w 357"/>
                  <a:gd name="T99" fmla="*/ 266 h 314"/>
                  <a:gd name="T100" fmla="*/ 214 w 357"/>
                  <a:gd name="T101" fmla="*/ 265 h 314"/>
                  <a:gd name="T102" fmla="*/ 122 w 357"/>
                  <a:gd name="T103" fmla="*/ 286 h 314"/>
                  <a:gd name="T104" fmla="*/ 218 w 357"/>
                  <a:gd name="T105" fmla="*/ 259 h 314"/>
                  <a:gd name="T106" fmla="*/ 48 w 357"/>
                  <a:gd name="T107" fmla="*/ 100 h 314"/>
                  <a:gd name="T108" fmla="*/ 230 w 357"/>
                  <a:gd name="T109" fmla="*/ 269 h 314"/>
                  <a:gd name="T110" fmla="*/ 49 w 357"/>
                  <a:gd name="T111" fmla="*/ 106 h 314"/>
                  <a:gd name="T112" fmla="*/ 153 w 357"/>
                  <a:gd name="T113" fmla="*/ 236 h 314"/>
                  <a:gd name="T114" fmla="*/ 37 w 357"/>
                  <a:gd name="T115" fmla="*/ 171 h 314"/>
                  <a:gd name="T116" fmla="*/ 144 w 357"/>
                  <a:gd name="T117" fmla="*/ 255 h 314"/>
                  <a:gd name="T118" fmla="*/ 126 w 357"/>
                  <a:gd name="T119" fmla="*/ 249 h 314"/>
                  <a:gd name="T120" fmla="*/ 53 w 357"/>
                  <a:gd name="T121" fmla="*/ 24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7" h="314">
                    <a:moveTo>
                      <a:pt x="200" y="314"/>
                    </a:moveTo>
                    <a:cubicBezTo>
                      <a:pt x="196" y="310"/>
                      <a:pt x="201" y="306"/>
                      <a:pt x="204" y="303"/>
                    </a:cubicBezTo>
                    <a:cubicBezTo>
                      <a:pt x="209" y="278"/>
                      <a:pt x="207" y="253"/>
                      <a:pt x="200" y="227"/>
                    </a:cubicBezTo>
                    <a:cubicBezTo>
                      <a:pt x="167" y="252"/>
                      <a:pt x="138" y="281"/>
                      <a:pt x="105" y="306"/>
                    </a:cubicBezTo>
                    <a:cubicBezTo>
                      <a:pt x="92" y="303"/>
                      <a:pt x="85" y="288"/>
                      <a:pt x="76" y="277"/>
                    </a:cubicBezTo>
                    <a:cubicBezTo>
                      <a:pt x="69" y="268"/>
                      <a:pt x="60" y="260"/>
                      <a:pt x="53" y="252"/>
                    </a:cubicBezTo>
                    <a:cubicBezTo>
                      <a:pt x="37" y="231"/>
                      <a:pt x="24" y="205"/>
                      <a:pt x="6" y="188"/>
                    </a:cubicBezTo>
                    <a:cubicBezTo>
                      <a:pt x="35" y="162"/>
                      <a:pt x="70" y="135"/>
                      <a:pt x="101" y="111"/>
                    </a:cubicBezTo>
                    <a:cubicBezTo>
                      <a:pt x="96" y="107"/>
                      <a:pt x="88" y="110"/>
                      <a:pt x="82" y="110"/>
                    </a:cubicBezTo>
                    <a:cubicBezTo>
                      <a:pt x="76" y="110"/>
                      <a:pt x="69" y="111"/>
                      <a:pt x="63" y="111"/>
                    </a:cubicBezTo>
                    <a:cubicBezTo>
                      <a:pt x="50" y="112"/>
                      <a:pt x="35" y="112"/>
                      <a:pt x="23" y="117"/>
                    </a:cubicBezTo>
                    <a:cubicBezTo>
                      <a:pt x="15" y="120"/>
                      <a:pt x="9" y="128"/>
                      <a:pt x="0" y="121"/>
                    </a:cubicBezTo>
                    <a:cubicBezTo>
                      <a:pt x="28" y="83"/>
                      <a:pt x="64" y="63"/>
                      <a:pt x="102" y="58"/>
                    </a:cubicBezTo>
                    <a:cubicBezTo>
                      <a:pt x="113" y="57"/>
                      <a:pt x="126" y="57"/>
                      <a:pt x="138" y="58"/>
                    </a:cubicBezTo>
                    <a:cubicBezTo>
                      <a:pt x="149" y="58"/>
                      <a:pt x="162" y="61"/>
                      <a:pt x="172" y="58"/>
                    </a:cubicBezTo>
                    <a:cubicBezTo>
                      <a:pt x="180" y="55"/>
                      <a:pt x="188" y="49"/>
                      <a:pt x="195" y="46"/>
                    </a:cubicBezTo>
                    <a:cubicBezTo>
                      <a:pt x="233" y="28"/>
                      <a:pt x="270" y="15"/>
                      <a:pt x="308" y="9"/>
                    </a:cubicBezTo>
                    <a:cubicBezTo>
                      <a:pt x="324" y="6"/>
                      <a:pt x="340" y="5"/>
                      <a:pt x="356" y="0"/>
                    </a:cubicBezTo>
                    <a:cubicBezTo>
                      <a:pt x="357" y="1"/>
                      <a:pt x="357" y="2"/>
                      <a:pt x="357" y="3"/>
                    </a:cubicBezTo>
                    <a:cubicBezTo>
                      <a:pt x="355" y="20"/>
                      <a:pt x="347" y="35"/>
                      <a:pt x="341" y="52"/>
                    </a:cubicBezTo>
                    <a:cubicBezTo>
                      <a:pt x="339" y="58"/>
                      <a:pt x="339" y="64"/>
                      <a:pt x="337" y="69"/>
                    </a:cubicBezTo>
                    <a:cubicBezTo>
                      <a:pt x="323" y="103"/>
                      <a:pt x="294" y="131"/>
                      <a:pt x="264" y="164"/>
                    </a:cubicBezTo>
                    <a:cubicBezTo>
                      <a:pt x="263" y="173"/>
                      <a:pt x="265" y="182"/>
                      <a:pt x="264" y="191"/>
                    </a:cubicBezTo>
                    <a:cubicBezTo>
                      <a:pt x="263" y="200"/>
                      <a:pt x="260" y="209"/>
                      <a:pt x="259" y="218"/>
                    </a:cubicBezTo>
                    <a:cubicBezTo>
                      <a:pt x="257" y="226"/>
                      <a:pt x="254" y="236"/>
                      <a:pt x="251" y="245"/>
                    </a:cubicBezTo>
                    <a:cubicBezTo>
                      <a:pt x="245" y="263"/>
                      <a:pt x="236" y="277"/>
                      <a:pt x="221" y="296"/>
                    </a:cubicBezTo>
                    <a:cubicBezTo>
                      <a:pt x="216" y="303"/>
                      <a:pt x="209" y="314"/>
                      <a:pt x="200" y="314"/>
                    </a:cubicBezTo>
                    <a:close/>
                    <a:moveTo>
                      <a:pt x="339" y="10"/>
                    </a:moveTo>
                    <a:cubicBezTo>
                      <a:pt x="339" y="10"/>
                      <a:pt x="339" y="10"/>
                      <a:pt x="339" y="10"/>
                    </a:cubicBezTo>
                    <a:cubicBezTo>
                      <a:pt x="342" y="10"/>
                      <a:pt x="345" y="9"/>
                      <a:pt x="348" y="9"/>
                    </a:cubicBezTo>
                    <a:cubicBezTo>
                      <a:pt x="346" y="6"/>
                      <a:pt x="339" y="7"/>
                      <a:pt x="339" y="10"/>
                    </a:cubicBezTo>
                    <a:close/>
                    <a:moveTo>
                      <a:pt x="345" y="18"/>
                    </a:moveTo>
                    <a:cubicBezTo>
                      <a:pt x="345" y="18"/>
                      <a:pt x="345" y="18"/>
                      <a:pt x="345" y="18"/>
                    </a:cubicBezTo>
                    <a:cubicBezTo>
                      <a:pt x="345" y="18"/>
                      <a:pt x="346" y="18"/>
                      <a:pt x="347" y="19"/>
                    </a:cubicBezTo>
                    <a:cubicBezTo>
                      <a:pt x="349" y="18"/>
                      <a:pt x="350" y="16"/>
                      <a:pt x="349" y="14"/>
                    </a:cubicBezTo>
                    <a:cubicBezTo>
                      <a:pt x="347" y="15"/>
                      <a:pt x="345" y="17"/>
                      <a:pt x="345" y="18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5" y="14"/>
                      <a:pt x="325" y="14"/>
                    </a:cubicBezTo>
                    <a:cubicBezTo>
                      <a:pt x="328" y="16"/>
                      <a:pt x="331" y="17"/>
                      <a:pt x="335" y="16"/>
                    </a:cubicBezTo>
                    <a:cubicBezTo>
                      <a:pt x="332" y="13"/>
                      <a:pt x="329" y="13"/>
                      <a:pt x="325" y="14"/>
                    </a:cubicBezTo>
                    <a:close/>
                    <a:moveTo>
                      <a:pt x="315" y="24"/>
                    </a:moveTo>
                    <a:cubicBezTo>
                      <a:pt x="315" y="24"/>
                      <a:pt x="315" y="24"/>
                      <a:pt x="315" y="24"/>
                    </a:cubicBezTo>
                    <a:cubicBezTo>
                      <a:pt x="323" y="26"/>
                      <a:pt x="331" y="29"/>
                      <a:pt x="339" y="28"/>
                    </a:cubicBezTo>
                    <a:cubicBezTo>
                      <a:pt x="332" y="24"/>
                      <a:pt x="320" y="21"/>
                      <a:pt x="315" y="24"/>
                    </a:cubicBezTo>
                    <a:close/>
                    <a:moveTo>
                      <a:pt x="310" y="33"/>
                    </a:moveTo>
                    <a:cubicBezTo>
                      <a:pt x="310" y="33"/>
                      <a:pt x="310" y="33"/>
                      <a:pt x="310" y="33"/>
                    </a:cubicBezTo>
                    <a:cubicBezTo>
                      <a:pt x="320" y="38"/>
                      <a:pt x="330" y="38"/>
                      <a:pt x="340" y="40"/>
                    </a:cubicBezTo>
                    <a:cubicBezTo>
                      <a:pt x="341" y="39"/>
                      <a:pt x="342" y="38"/>
                      <a:pt x="342" y="36"/>
                    </a:cubicBezTo>
                    <a:cubicBezTo>
                      <a:pt x="331" y="37"/>
                      <a:pt x="321" y="30"/>
                      <a:pt x="310" y="33"/>
                    </a:cubicBezTo>
                    <a:close/>
                    <a:moveTo>
                      <a:pt x="319" y="29"/>
                    </a:moveTo>
                    <a:cubicBezTo>
                      <a:pt x="319" y="29"/>
                      <a:pt x="319" y="29"/>
                      <a:pt x="319" y="29"/>
                    </a:cubicBezTo>
                    <a:cubicBezTo>
                      <a:pt x="322" y="30"/>
                      <a:pt x="325" y="31"/>
                      <a:pt x="328" y="30"/>
                    </a:cubicBezTo>
                    <a:cubicBezTo>
                      <a:pt x="326" y="28"/>
                      <a:pt x="319" y="27"/>
                      <a:pt x="319" y="29"/>
                    </a:cubicBezTo>
                    <a:close/>
                    <a:moveTo>
                      <a:pt x="312" y="40"/>
                    </a:moveTo>
                    <a:cubicBezTo>
                      <a:pt x="312" y="40"/>
                      <a:pt x="312" y="40"/>
                      <a:pt x="312" y="40"/>
                    </a:cubicBezTo>
                    <a:cubicBezTo>
                      <a:pt x="315" y="39"/>
                      <a:pt x="319" y="43"/>
                      <a:pt x="322" y="43"/>
                    </a:cubicBezTo>
                    <a:cubicBezTo>
                      <a:pt x="328" y="45"/>
                      <a:pt x="339" y="46"/>
                      <a:pt x="339" y="42"/>
                    </a:cubicBezTo>
                    <a:cubicBezTo>
                      <a:pt x="330" y="42"/>
                      <a:pt x="318" y="35"/>
                      <a:pt x="312" y="40"/>
                    </a:cubicBezTo>
                    <a:close/>
                    <a:moveTo>
                      <a:pt x="322" y="48"/>
                    </a:moveTo>
                    <a:cubicBezTo>
                      <a:pt x="322" y="48"/>
                      <a:pt x="322" y="48"/>
                      <a:pt x="322" y="48"/>
                    </a:cubicBezTo>
                    <a:cubicBezTo>
                      <a:pt x="327" y="49"/>
                      <a:pt x="332" y="52"/>
                      <a:pt x="337" y="50"/>
                    </a:cubicBezTo>
                    <a:cubicBezTo>
                      <a:pt x="333" y="48"/>
                      <a:pt x="324" y="44"/>
                      <a:pt x="322" y="48"/>
                    </a:cubicBezTo>
                    <a:close/>
                    <a:moveTo>
                      <a:pt x="325" y="61"/>
                    </a:moveTo>
                    <a:cubicBezTo>
                      <a:pt x="325" y="61"/>
                      <a:pt x="325" y="61"/>
                      <a:pt x="325" y="61"/>
                    </a:cubicBezTo>
                    <a:cubicBezTo>
                      <a:pt x="327" y="61"/>
                      <a:pt x="328" y="61"/>
                      <a:pt x="329" y="63"/>
                    </a:cubicBezTo>
                    <a:cubicBezTo>
                      <a:pt x="331" y="61"/>
                      <a:pt x="333" y="60"/>
                      <a:pt x="332" y="59"/>
                    </a:cubicBezTo>
                    <a:cubicBezTo>
                      <a:pt x="330" y="60"/>
                      <a:pt x="325" y="58"/>
                      <a:pt x="325" y="61"/>
                    </a:cubicBezTo>
                    <a:close/>
                    <a:moveTo>
                      <a:pt x="293" y="23"/>
                    </a:moveTo>
                    <a:cubicBezTo>
                      <a:pt x="293" y="23"/>
                      <a:pt x="293" y="23"/>
                      <a:pt x="293" y="23"/>
                    </a:cubicBezTo>
                    <a:cubicBezTo>
                      <a:pt x="297" y="28"/>
                      <a:pt x="295" y="32"/>
                      <a:pt x="300" y="36"/>
                    </a:cubicBezTo>
                    <a:cubicBezTo>
                      <a:pt x="301" y="32"/>
                      <a:pt x="300" y="30"/>
                      <a:pt x="306" y="29"/>
                    </a:cubicBezTo>
                    <a:cubicBezTo>
                      <a:pt x="299" y="28"/>
                      <a:pt x="298" y="21"/>
                      <a:pt x="293" y="23"/>
                    </a:cubicBezTo>
                    <a:close/>
                    <a:moveTo>
                      <a:pt x="304" y="42"/>
                    </a:moveTo>
                    <a:cubicBezTo>
                      <a:pt x="304" y="42"/>
                      <a:pt x="304" y="42"/>
                      <a:pt x="304" y="42"/>
                    </a:cubicBezTo>
                    <a:cubicBezTo>
                      <a:pt x="308" y="46"/>
                      <a:pt x="312" y="56"/>
                      <a:pt x="317" y="54"/>
                    </a:cubicBezTo>
                    <a:cubicBezTo>
                      <a:pt x="318" y="48"/>
                      <a:pt x="309" y="48"/>
                      <a:pt x="311" y="41"/>
                    </a:cubicBezTo>
                    <a:cubicBezTo>
                      <a:pt x="308" y="42"/>
                      <a:pt x="306" y="39"/>
                      <a:pt x="304" y="42"/>
                    </a:cubicBezTo>
                    <a:close/>
                    <a:moveTo>
                      <a:pt x="287" y="22"/>
                    </a:moveTo>
                    <a:cubicBezTo>
                      <a:pt x="287" y="22"/>
                      <a:pt x="287" y="22"/>
                      <a:pt x="287" y="22"/>
                    </a:cubicBezTo>
                    <a:cubicBezTo>
                      <a:pt x="267" y="27"/>
                      <a:pt x="249" y="36"/>
                      <a:pt x="229" y="42"/>
                    </a:cubicBezTo>
                    <a:cubicBezTo>
                      <a:pt x="221" y="45"/>
                      <a:pt x="212" y="47"/>
                      <a:pt x="204" y="51"/>
                    </a:cubicBezTo>
                    <a:cubicBezTo>
                      <a:pt x="139" y="80"/>
                      <a:pt x="84" y="137"/>
                      <a:pt x="21" y="189"/>
                    </a:cubicBezTo>
                    <a:cubicBezTo>
                      <a:pt x="42" y="219"/>
                      <a:pt x="74" y="256"/>
                      <a:pt x="103" y="289"/>
                    </a:cubicBezTo>
                    <a:cubicBezTo>
                      <a:pt x="114" y="283"/>
                      <a:pt x="128" y="268"/>
                      <a:pt x="133" y="263"/>
                    </a:cubicBezTo>
                    <a:cubicBezTo>
                      <a:pt x="127" y="260"/>
                      <a:pt x="119" y="254"/>
                      <a:pt x="118" y="246"/>
                    </a:cubicBezTo>
                    <a:cubicBezTo>
                      <a:pt x="124" y="230"/>
                      <a:pt x="144" y="220"/>
                      <a:pt x="155" y="231"/>
                    </a:cubicBezTo>
                    <a:cubicBezTo>
                      <a:pt x="159" y="236"/>
                      <a:pt x="156" y="240"/>
                      <a:pt x="161" y="244"/>
                    </a:cubicBezTo>
                    <a:cubicBezTo>
                      <a:pt x="202" y="214"/>
                      <a:pt x="229" y="182"/>
                      <a:pt x="263" y="151"/>
                    </a:cubicBezTo>
                    <a:cubicBezTo>
                      <a:pt x="255" y="143"/>
                      <a:pt x="246" y="159"/>
                      <a:pt x="239" y="156"/>
                    </a:cubicBezTo>
                    <a:cubicBezTo>
                      <a:pt x="220" y="137"/>
                      <a:pt x="205" y="106"/>
                      <a:pt x="188" y="92"/>
                    </a:cubicBezTo>
                    <a:cubicBezTo>
                      <a:pt x="194" y="88"/>
                      <a:pt x="182" y="84"/>
                      <a:pt x="186" y="81"/>
                    </a:cubicBezTo>
                    <a:cubicBezTo>
                      <a:pt x="200" y="70"/>
                      <a:pt x="218" y="60"/>
                      <a:pt x="232" y="54"/>
                    </a:cubicBezTo>
                    <a:cubicBezTo>
                      <a:pt x="246" y="47"/>
                      <a:pt x="258" y="45"/>
                      <a:pt x="268" y="40"/>
                    </a:cubicBezTo>
                    <a:cubicBezTo>
                      <a:pt x="276" y="51"/>
                      <a:pt x="289" y="60"/>
                      <a:pt x="297" y="70"/>
                    </a:cubicBezTo>
                    <a:cubicBezTo>
                      <a:pt x="301" y="76"/>
                      <a:pt x="302" y="83"/>
                      <a:pt x="308" y="84"/>
                    </a:cubicBezTo>
                    <a:cubicBezTo>
                      <a:pt x="316" y="81"/>
                      <a:pt x="315" y="72"/>
                      <a:pt x="322" y="67"/>
                    </a:cubicBezTo>
                    <a:cubicBezTo>
                      <a:pt x="307" y="53"/>
                      <a:pt x="295" y="39"/>
                      <a:pt x="287" y="22"/>
                    </a:cubicBezTo>
                    <a:close/>
                    <a:moveTo>
                      <a:pt x="315" y="92"/>
                    </a:moveTo>
                    <a:cubicBezTo>
                      <a:pt x="315" y="92"/>
                      <a:pt x="315" y="92"/>
                      <a:pt x="315" y="92"/>
                    </a:cubicBezTo>
                    <a:cubicBezTo>
                      <a:pt x="311" y="98"/>
                      <a:pt x="304" y="105"/>
                      <a:pt x="305" y="112"/>
                    </a:cubicBezTo>
                    <a:cubicBezTo>
                      <a:pt x="314" y="99"/>
                      <a:pt x="324" y="86"/>
                      <a:pt x="328" y="72"/>
                    </a:cubicBezTo>
                    <a:cubicBezTo>
                      <a:pt x="323" y="78"/>
                      <a:pt x="320" y="85"/>
                      <a:pt x="315" y="92"/>
                    </a:cubicBezTo>
                    <a:close/>
                    <a:moveTo>
                      <a:pt x="271" y="50"/>
                    </a:moveTo>
                    <a:cubicBezTo>
                      <a:pt x="271" y="50"/>
                      <a:pt x="271" y="50"/>
                      <a:pt x="271" y="50"/>
                    </a:cubicBezTo>
                    <a:cubicBezTo>
                      <a:pt x="260" y="47"/>
                      <a:pt x="252" y="51"/>
                      <a:pt x="238" y="57"/>
                    </a:cubicBezTo>
                    <a:cubicBezTo>
                      <a:pt x="223" y="65"/>
                      <a:pt x="205" y="71"/>
                      <a:pt x="193" y="85"/>
                    </a:cubicBezTo>
                    <a:cubicBezTo>
                      <a:pt x="201" y="89"/>
                      <a:pt x="210" y="86"/>
                      <a:pt x="218" y="85"/>
                    </a:cubicBezTo>
                    <a:cubicBezTo>
                      <a:pt x="244" y="81"/>
                      <a:pt x="269" y="78"/>
                      <a:pt x="295" y="77"/>
                    </a:cubicBezTo>
                    <a:cubicBezTo>
                      <a:pt x="291" y="66"/>
                      <a:pt x="278" y="61"/>
                      <a:pt x="271" y="50"/>
                    </a:cubicBezTo>
                    <a:close/>
                    <a:moveTo>
                      <a:pt x="270" y="138"/>
                    </a:moveTo>
                    <a:cubicBezTo>
                      <a:pt x="270" y="138"/>
                      <a:pt x="270" y="138"/>
                      <a:pt x="270" y="138"/>
                    </a:cubicBezTo>
                    <a:cubicBezTo>
                      <a:pt x="267" y="141"/>
                      <a:pt x="259" y="141"/>
                      <a:pt x="260" y="147"/>
                    </a:cubicBezTo>
                    <a:cubicBezTo>
                      <a:pt x="267" y="150"/>
                      <a:pt x="273" y="142"/>
                      <a:pt x="277" y="137"/>
                    </a:cubicBezTo>
                    <a:cubicBezTo>
                      <a:pt x="290" y="124"/>
                      <a:pt x="302" y="103"/>
                      <a:pt x="308" y="89"/>
                    </a:cubicBezTo>
                    <a:cubicBezTo>
                      <a:pt x="307" y="88"/>
                      <a:pt x="306" y="87"/>
                      <a:pt x="306" y="86"/>
                    </a:cubicBezTo>
                    <a:cubicBezTo>
                      <a:pt x="297" y="102"/>
                      <a:pt x="284" y="123"/>
                      <a:pt x="270" y="138"/>
                    </a:cubicBezTo>
                    <a:close/>
                    <a:moveTo>
                      <a:pt x="261" y="90"/>
                    </a:moveTo>
                    <a:cubicBezTo>
                      <a:pt x="261" y="90"/>
                      <a:pt x="261" y="90"/>
                      <a:pt x="261" y="90"/>
                    </a:cubicBezTo>
                    <a:cubicBezTo>
                      <a:pt x="245" y="91"/>
                      <a:pt x="228" y="92"/>
                      <a:pt x="212" y="98"/>
                    </a:cubicBezTo>
                    <a:cubicBezTo>
                      <a:pt x="211" y="99"/>
                      <a:pt x="209" y="99"/>
                      <a:pt x="208" y="99"/>
                    </a:cubicBezTo>
                    <a:cubicBezTo>
                      <a:pt x="207" y="98"/>
                      <a:pt x="205" y="96"/>
                      <a:pt x="206" y="95"/>
                    </a:cubicBezTo>
                    <a:cubicBezTo>
                      <a:pt x="226" y="89"/>
                      <a:pt x="249" y="88"/>
                      <a:pt x="268" y="87"/>
                    </a:cubicBezTo>
                    <a:cubicBezTo>
                      <a:pt x="275" y="86"/>
                      <a:pt x="283" y="85"/>
                      <a:pt x="288" y="82"/>
                    </a:cubicBezTo>
                    <a:cubicBezTo>
                      <a:pt x="274" y="82"/>
                      <a:pt x="259" y="82"/>
                      <a:pt x="244" y="84"/>
                    </a:cubicBezTo>
                    <a:cubicBezTo>
                      <a:pt x="229" y="86"/>
                      <a:pt x="213" y="87"/>
                      <a:pt x="199" y="93"/>
                    </a:cubicBezTo>
                    <a:cubicBezTo>
                      <a:pt x="200" y="95"/>
                      <a:pt x="202" y="98"/>
                      <a:pt x="204" y="100"/>
                    </a:cubicBezTo>
                    <a:cubicBezTo>
                      <a:pt x="222" y="100"/>
                      <a:pt x="242" y="97"/>
                      <a:pt x="259" y="95"/>
                    </a:cubicBezTo>
                    <a:cubicBezTo>
                      <a:pt x="266" y="94"/>
                      <a:pt x="273" y="91"/>
                      <a:pt x="278" y="91"/>
                    </a:cubicBezTo>
                    <a:cubicBezTo>
                      <a:pt x="282" y="91"/>
                      <a:pt x="288" y="91"/>
                      <a:pt x="291" y="94"/>
                    </a:cubicBezTo>
                    <a:cubicBezTo>
                      <a:pt x="263" y="95"/>
                      <a:pt x="235" y="102"/>
                      <a:pt x="207" y="103"/>
                    </a:cubicBezTo>
                    <a:cubicBezTo>
                      <a:pt x="224" y="108"/>
                      <a:pt x="251" y="102"/>
                      <a:pt x="272" y="100"/>
                    </a:cubicBezTo>
                    <a:cubicBezTo>
                      <a:pt x="284" y="99"/>
                      <a:pt x="298" y="103"/>
                      <a:pt x="299" y="87"/>
                    </a:cubicBezTo>
                    <a:cubicBezTo>
                      <a:pt x="287" y="86"/>
                      <a:pt x="274" y="88"/>
                      <a:pt x="261" y="90"/>
                    </a:cubicBezTo>
                    <a:close/>
                    <a:moveTo>
                      <a:pt x="227" y="37"/>
                    </a:moveTo>
                    <a:cubicBezTo>
                      <a:pt x="227" y="37"/>
                      <a:pt x="227" y="37"/>
                      <a:pt x="227" y="37"/>
                    </a:cubicBezTo>
                    <a:cubicBezTo>
                      <a:pt x="234" y="34"/>
                      <a:pt x="240" y="32"/>
                      <a:pt x="246" y="30"/>
                    </a:cubicBezTo>
                    <a:cubicBezTo>
                      <a:pt x="241" y="28"/>
                      <a:pt x="230" y="33"/>
                      <a:pt x="227" y="37"/>
                    </a:cubicBezTo>
                    <a:close/>
                    <a:moveTo>
                      <a:pt x="232" y="121"/>
                    </a:moveTo>
                    <a:cubicBezTo>
                      <a:pt x="232" y="121"/>
                      <a:pt x="232" y="121"/>
                      <a:pt x="232" y="121"/>
                    </a:cubicBezTo>
                    <a:cubicBezTo>
                      <a:pt x="247" y="121"/>
                      <a:pt x="263" y="120"/>
                      <a:pt x="276" y="121"/>
                    </a:cubicBezTo>
                    <a:cubicBezTo>
                      <a:pt x="280" y="115"/>
                      <a:pt x="293" y="106"/>
                      <a:pt x="286" y="102"/>
                    </a:cubicBezTo>
                    <a:cubicBezTo>
                      <a:pt x="281" y="101"/>
                      <a:pt x="287" y="105"/>
                      <a:pt x="283" y="107"/>
                    </a:cubicBezTo>
                    <a:cubicBezTo>
                      <a:pt x="260" y="107"/>
                      <a:pt x="237" y="112"/>
                      <a:pt x="214" y="115"/>
                    </a:cubicBezTo>
                    <a:cubicBezTo>
                      <a:pt x="218" y="124"/>
                      <a:pt x="225" y="121"/>
                      <a:pt x="232" y="121"/>
                    </a:cubicBezTo>
                    <a:close/>
                    <a:moveTo>
                      <a:pt x="270" y="123"/>
                    </a:moveTo>
                    <a:cubicBezTo>
                      <a:pt x="270" y="123"/>
                      <a:pt x="270" y="123"/>
                      <a:pt x="270" y="123"/>
                    </a:cubicBezTo>
                    <a:cubicBezTo>
                      <a:pt x="254" y="125"/>
                      <a:pt x="238" y="122"/>
                      <a:pt x="222" y="126"/>
                    </a:cubicBezTo>
                    <a:cubicBezTo>
                      <a:pt x="223" y="130"/>
                      <a:pt x="228" y="135"/>
                      <a:pt x="231" y="139"/>
                    </a:cubicBezTo>
                    <a:cubicBezTo>
                      <a:pt x="235" y="143"/>
                      <a:pt x="239" y="151"/>
                      <a:pt x="243" y="149"/>
                    </a:cubicBezTo>
                    <a:cubicBezTo>
                      <a:pt x="246" y="145"/>
                      <a:pt x="238" y="148"/>
                      <a:pt x="240" y="146"/>
                    </a:cubicBezTo>
                    <a:cubicBezTo>
                      <a:pt x="241" y="144"/>
                      <a:pt x="246" y="147"/>
                      <a:pt x="245" y="143"/>
                    </a:cubicBezTo>
                    <a:cubicBezTo>
                      <a:pt x="242" y="143"/>
                      <a:pt x="239" y="143"/>
                      <a:pt x="236" y="140"/>
                    </a:cubicBezTo>
                    <a:cubicBezTo>
                      <a:pt x="236" y="135"/>
                      <a:pt x="233" y="133"/>
                      <a:pt x="231" y="130"/>
                    </a:cubicBezTo>
                    <a:cubicBezTo>
                      <a:pt x="236" y="130"/>
                      <a:pt x="241" y="128"/>
                      <a:pt x="246" y="128"/>
                    </a:cubicBezTo>
                    <a:cubicBezTo>
                      <a:pt x="254" y="128"/>
                      <a:pt x="264" y="132"/>
                      <a:pt x="272" y="126"/>
                    </a:cubicBezTo>
                    <a:cubicBezTo>
                      <a:pt x="271" y="125"/>
                      <a:pt x="271" y="124"/>
                      <a:pt x="270" y="123"/>
                    </a:cubicBezTo>
                    <a:close/>
                    <a:moveTo>
                      <a:pt x="251" y="133"/>
                    </a:moveTo>
                    <a:cubicBezTo>
                      <a:pt x="251" y="133"/>
                      <a:pt x="251" y="133"/>
                      <a:pt x="251" y="133"/>
                    </a:cubicBezTo>
                    <a:cubicBezTo>
                      <a:pt x="255" y="137"/>
                      <a:pt x="264" y="135"/>
                      <a:pt x="265" y="132"/>
                    </a:cubicBezTo>
                    <a:cubicBezTo>
                      <a:pt x="260" y="134"/>
                      <a:pt x="256" y="130"/>
                      <a:pt x="251" y="133"/>
                    </a:cubicBezTo>
                    <a:close/>
                    <a:moveTo>
                      <a:pt x="212" y="110"/>
                    </a:move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20" y="110"/>
                      <a:pt x="234" y="110"/>
                      <a:pt x="240" y="107"/>
                    </a:cubicBezTo>
                    <a:cubicBezTo>
                      <a:pt x="231" y="109"/>
                      <a:pt x="218" y="106"/>
                      <a:pt x="212" y="110"/>
                    </a:cubicBezTo>
                    <a:close/>
                    <a:moveTo>
                      <a:pt x="241" y="139"/>
                    </a:moveTo>
                    <a:cubicBezTo>
                      <a:pt x="241" y="139"/>
                      <a:pt x="241" y="139"/>
                      <a:pt x="241" y="139"/>
                    </a:cubicBezTo>
                    <a:cubicBezTo>
                      <a:pt x="246" y="144"/>
                      <a:pt x="252" y="145"/>
                      <a:pt x="258" y="141"/>
                    </a:cubicBezTo>
                    <a:cubicBezTo>
                      <a:pt x="257" y="140"/>
                      <a:pt x="258" y="139"/>
                      <a:pt x="257" y="138"/>
                    </a:cubicBezTo>
                    <a:cubicBezTo>
                      <a:pt x="251" y="140"/>
                      <a:pt x="246" y="136"/>
                      <a:pt x="241" y="139"/>
                    </a:cubicBezTo>
                    <a:close/>
                    <a:moveTo>
                      <a:pt x="256" y="165"/>
                    </a:moveTo>
                    <a:cubicBezTo>
                      <a:pt x="256" y="165"/>
                      <a:pt x="256" y="165"/>
                      <a:pt x="256" y="165"/>
                    </a:cubicBezTo>
                    <a:cubicBezTo>
                      <a:pt x="257" y="164"/>
                      <a:pt x="264" y="159"/>
                      <a:pt x="260" y="160"/>
                    </a:cubicBezTo>
                    <a:cubicBezTo>
                      <a:pt x="259" y="161"/>
                      <a:pt x="252" y="166"/>
                      <a:pt x="256" y="165"/>
                    </a:cubicBezTo>
                    <a:close/>
                    <a:moveTo>
                      <a:pt x="238" y="182"/>
                    </a:moveTo>
                    <a:cubicBezTo>
                      <a:pt x="238" y="182"/>
                      <a:pt x="238" y="182"/>
                      <a:pt x="238" y="182"/>
                    </a:cubicBezTo>
                    <a:cubicBezTo>
                      <a:pt x="240" y="181"/>
                      <a:pt x="256" y="169"/>
                      <a:pt x="251" y="168"/>
                    </a:cubicBezTo>
                    <a:cubicBezTo>
                      <a:pt x="251" y="173"/>
                      <a:pt x="239" y="177"/>
                      <a:pt x="238" y="182"/>
                    </a:cubicBezTo>
                    <a:close/>
                    <a:moveTo>
                      <a:pt x="250" y="179"/>
                    </a:moveTo>
                    <a:cubicBezTo>
                      <a:pt x="250" y="179"/>
                      <a:pt x="250" y="179"/>
                      <a:pt x="250" y="179"/>
                    </a:cubicBezTo>
                    <a:cubicBezTo>
                      <a:pt x="252" y="178"/>
                      <a:pt x="254" y="176"/>
                      <a:pt x="251" y="177"/>
                    </a:cubicBezTo>
                    <a:cubicBezTo>
                      <a:pt x="250" y="178"/>
                      <a:pt x="248" y="180"/>
                      <a:pt x="250" y="179"/>
                    </a:cubicBezTo>
                    <a:close/>
                    <a:moveTo>
                      <a:pt x="128" y="66"/>
                    </a:moveTo>
                    <a:cubicBezTo>
                      <a:pt x="128" y="66"/>
                      <a:pt x="128" y="66"/>
                      <a:pt x="128" y="66"/>
                    </a:cubicBezTo>
                    <a:cubicBezTo>
                      <a:pt x="125" y="64"/>
                      <a:pt x="117" y="63"/>
                      <a:pt x="117" y="66"/>
                    </a:cubicBezTo>
                    <a:cubicBezTo>
                      <a:pt x="129" y="66"/>
                      <a:pt x="141" y="73"/>
                      <a:pt x="153" y="70"/>
                    </a:cubicBezTo>
                    <a:cubicBezTo>
                      <a:pt x="145" y="65"/>
                      <a:pt x="136" y="66"/>
                      <a:pt x="128" y="66"/>
                    </a:cubicBezTo>
                    <a:close/>
                    <a:moveTo>
                      <a:pt x="143" y="73"/>
                    </a:moveTo>
                    <a:cubicBezTo>
                      <a:pt x="143" y="73"/>
                      <a:pt x="143" y="73"/>
                      <a:pt x="143" y="73"/>
                    </a:cubicBezTo>
                    <a:cubicBezTo>
                      <a:pt x="136" y="71"/>
                      <a:pt x="127" y="71"/>
                      <a:pt x="119" y="70"/>
                    </a:cubicBezTo>
                    <a:cubicBezTo>
                      <a:pt x="111" y="69"/>
                      <a:pt x="102" y="65"/>
                      <a:pt x="95" y="70"/>
                    </a:cubicBezTo>
                    <a:cubicBezTo>
                      <a:pt x="103" y="72"/>
                      <a:pt x="112" y="72"/>
                      <a:pt x="120" y="73"/>
                    </a:cubicBezTo>
                    <a:cubicBezTo>
                      <a:pt x="128" y="74"/>
                      <a:pt x="136" y="79"/>
                      <a:pt x="144" y="76"/>
                    </a:cubicBezTo>
                    <a:cubicBezTo>
                      <a:pt x="145" y="75"/>
                      <a:pt x="144" y="74"/>
                      <a:pt x="143" y="73"/>
                    </a:cubicBezTo>
                    <a:close/>
                    <a:moveTo>
                      <a:pt x="232" y="220"/>
                    </a:moveTo>
                    <a:cubicBezTo>
                      <a:pt x="232" y="220"/>
                      <a:pt x="232" y="220"/>
                      <a:pt x="232" y="220"/>
                    </a:cubicBezTo>
                    <a:cubicBezTo>
                      <a:pt x="244" y="219"/>
                      <a:pt x="237" y="202"/>
                      <a:pt x="250" y="199"/>
                    </a:cubicBezTo>
                    <a:cubicBezTo>
                      <a:pt x="249" y="198"/>
                      <a:pt x="250" y="196"/>
                      <a:pt x="248" y="195"/>
                    </a:cubicBezTo>
                    <a:cubicBezTo>
                      <a:pt x="243" y="200"/>
                      <a:pt x="232" y="212"/>
                      <a:pt x="232" y="220"/>
                    </a:cubicBezTo>
                    <a:close/>
                    <a:moveTo>
                      <a:pt x="87" y="74"/>
                    </a:moveTo>
                    <a:cubicBezTo>
                      <a:pt x="87" y="74"/>
                      <a:pt x="87" y="74"/>
                      <a:pt x="87" y="74"/>
                    </a:cubicBezTo>
                    <a:cubicBezTo>
                      <a:pt x="95" y="76"/>
                      <a:pt x="104" y="77"/>
                      <a:pt x="112" y="78"/>
                    </a:cubicBezTo>
                    <a:cubicBezTo>
                      <a:pt x="120" y="80"/>
                      <a:pt x="128" y="84"/>
                      <a:pt x="136" y="81"/>
                    </a:cubicBezTo>
                    <a:cubicBezTo>
                      <a:pt x="121" y="76"/>
                      <a:pt x="101" y="72"/>
                      <a:pt x="87" y="74"/>
                    </a:cubicBezTo>
                    <a:close/>
                    <a:moveTo>
                      <a:pt x="74" y="80"/>
                    </a:moveTo>
                    <a:cubicBezTo>
                      <a:pt x="74" y="80"/>
                      <a:pt x="74" y="80"/>
                      <a:pt x="74" y="80"/>
                    </a:cubicBezTo>
                    <a:cubicBezTo>
                      <a:pt x="82" y="84"/>
                      <a:pt x="92" y="84"/>
                      <a:pt x="101" y="86"/>
                    </a:cubicBezTo>
                    <a:cubicBezTo>
                      <a:pt x="109" y="88"/>
                      <a:pt x="121" y="93"/>
                      <a:pt x="130" y="87"/>
                    </a:cubicBezTo>
                    <a:cubicBezTo>
                      <a:pt x="130" y="86"/>
                      <a:pt x="130" y="85"/>
                      <a:pt x="129" y="84"/>
                    </a:cubicBezTo>
                    <a:cubicBezTo>
                      <a:pt x="110" y="85"/>
                      <a:pt x="92" y="79"/>
                      <a:pt x="74" y="80"/>
                    </a:cubicBezTo>
                    <a:close/>
                    <a:moveTo>
                      <a:pt x="91" y="66"/>
                    </a:move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6"/>
                      <a:pt x="100" y="66"/>
                      <a:pt x="105" y="65"/>
                    </a:cubicBezTo>
                    <a:cubicBezTo>
                      <a:pt x="101" y="61"/>
                      <a:pt x="93" y="63"/>
                      <a:pt x="91" y="66"/>
                    </a:cubicBezTo>
                    <a:close/>
                    <a:moveTo>
                      <a:pt x="242" y="254"/>
                    </a:moveTo>
                    <a:cubicBezTo>
                      <a:pt x="242" y="254"/>
                      <a:pt x="242" y="254"/>
                      <a:pt x="242" y="254"/>
                    </a:cubicBezTo>
                    <a:cubicBezTo>
                      <a:pt x="247" y="248"/>
                      <a:pt x="248" y="243"/>
                      <a:pt x="248" y="237"/>
                    </a:cubicBezTo>
                    <a:cubicBezTo>
                      <a:pt x="242" y="242"/>
                      <a:pt x="242" y="248"/>
                      <a:pt x="242" y="254"/>
                    </a:cubicBezTo>
                    <a:close/>
                    <a:moveTo>
                      <a:pt x="219" y="211"/>
                    </a:moveTo>
                    <a:cubicBezTo>
                      <a:pt x="219" y="211"/>
                      <a:pt x="219" y="211"/>
                      <a:pt x="219" y="211"/>
                    </a:cubicBezTo>
                    <a:cubicBezTo>
                      <a:pt x="219" y="211"/>
                      <a:pt x="218" y="212"/>
                      <a:pt x="218" y="212"/>
                    </a:cubicBezTo>
                    <a:cubicBezTo>
                      <a:pt x="218" y="213"/>
                      <a:pt x="218" y="214"/>
                      <a:pt x="217" y="214"/>
                    </a:cubicBezTo>
                    <a:cubicBezTo>
                      <a:pt x="218" y="215"/>
                      <a:pt x="218" y="215"/>
                      <a:pt x="219" y="216"/>
                    </a:cubicBezTo>
                    <a:cubicBezTo>
                      <a:pt x="220" y="215"/>
                      <a:pt x="220" y="215"/>
                      <a:pt x="221" y="216"/>
                    </a:cubicBezTo>
                    <a:cubicBezTo>
                      <a:pt x="221" y="215"/>
                      <a:pt x="222" y="215"/>
                      <a:pt x="222" y="214"/>
                    </a:cubicBezTo>
                    <a:cubicBezTo>
                      <a:pt x="222" y="214"/>
                      <a:pt x="222" y="213"/>
                      <a:pt x="223" y="213"/>
                    </a:cubicBezTo>
                    <a:cubicBezTo>
                      <a:pt x="222" y="212"/>
                      <a:pt x="222" y="212"/>
                      <a:pt x="221" y="211"/>
                    </a:cubicBezTo>
                    <a:cubicBezTo>
                      <a:pt x="220" y="211"/>
                      <a:pt x="220" y="212"/>
                      <a:pt x="219" y="211"/>
                    </a:cubicBezTo>
                    <a:close/>
                    <a:moveTo>
                      <a:pt x="225" y="228"/>
                    </a:moveTo>
                    <a:cubicBezTo>
                      <a:pt x="225" y="228"/>
                      <a:pt x="225" y="228"/>
                      <a:pt x="225" y="228"/>
                    </a:cubicBezTo>
                    <a:cubicBezTo>
                      <a:pt x="227" y="225"/>
                      <a:pt x="232" y="222"/>
                      <a:pt x="227" y="218"/>
                    </a:cubicBezTo>
                    <a:cubicBezTo>
                      <a:pt x="224" y="221"/>
                      <a:pt x="223" y="225"/>
                      <a:pt x="225" y="228"/>
                    </a:cubicBezTo>
                    <a:close/>
                    <a:moveTo>
                      <a:pt x="229" y="229"/>
                    </a:moveTo>
                    <a:cubicBezTo>
                      <a:pt x="229" y="229"/>
                      <a:pt x="229" y="229"/>
                      <a:pt x="229" y="229"/>
                    </a:cubicBezTo>
                    <a:cubicBezTo>
                      <a:pt x="232" y="230"/>
                      <a:pt x="235" y="225"/>
                      <a:pt x="231" y="223"/>
                    </a:cubicBezTo>
                    <a:cubicBezTo>
                      <a:pt x="229" y="225"/>
                      <a:pt x="228" y="227"/>
                      <a:pt x="229" y="229"/>
                    </a:cubicBezTo>
                    <a:close/>
                    <a:moveTo>
                      <a:pt x="97" y="89"/>
                    </a:moveTo>
                    <a:cubicBezTo>
                      <a:pt x="97" y="89"/>
                      <a:pt x="97" y="89"/>
                      <a:pt x="97" y="89"/>
                    </a:cubicBezTo>
                    <a:cubicBezTo>
                      <a:pt x="91" y="88"/>
                      <a:pt x="84" y="86"/>
                      <a:pt x="80" y="90"/>
                    </a:cubicBezTo>
                    <a:cubicBezTo>
                      <a:pt x="86" y="90"/>
                      <a:pt x="93" y="92"/>
                      <a:pt x="100" y="94"/>
                    </a:cubicBezTo>
                    <a:cubicBezTo>
                      <a:pt x="105" y="95"/>
                      <a:pt x="115" y="97"/>
                      <a:pt x="116" y="92"/>
                    </a:cubicBezTo>
                    <a:cubicBezTo>
                      <a:pt x="110" y="93"/>
                      <a:pt x="104" y="90"/>
                      <a:pt x="97" y="89"/>
                    </a:cubicBezTo>
                    <a:close/>
                    <a:moveTo>
                      <a:pt x="225" y="250"/>
                    </a:moveTo>
                    <a:cubicBezTo>
                      <a:pt x="225" y="250"/>
                      <a:pt x="225" y="250"/>
                      <a:pt x="225" y="250"/>
                    </a:cubicBezTo>
                    <a:cubicBezTo>
                      <a:pt x="234" y="245"/>
                      <a:pt x="229" y="238"/>
                      <a:pt x="235" y="232"/>
                    </a:cubicBezTo>
                    <a:cubicBezTo>
                      <a:pt x="234" y="231"/>
                      <a:pt x="233" y="230"/>
                      <a:pt x="232" y="230"/>
                    </a:cubicBezTo>
                    <a:cubicBezTo>
                      <a:pt x="225" y="236"/>
                      <a:pt x="223" y="243"/>
                      <a:pt x="225" y="250"/>
                    </a:cubicBezTo>
                    <a:close/>
                    <a:moveTo>
                      <a:pt x="212" y="220"/>
                    </a:moveTo>
                    <a:cubicBezTo>
                      <a:pt x="212" y="220"/>
                      <a:pt x="212" y="220"/>
                      <a:pt x="212" y="220"/>
                    </a:cubicBezTo>
                    <a:cubicBezTo>
                      <a:pt x="214" y="221"/>
                      <a:pt x="217" y="218"/>
                      <a:pt x="214" y="215"/>
                    </a:cubicBezTo>
                    <a:cubicBezTo>
                      <a:pt x="212" y="217"/>
                      <a:pt x="211" y="219"/>
                      <a:pt x="212" y="220"/>
                    </a:cubicBezTo>
                    <a:close/>
                    <a:moveTo>
                      <a:pt x="60" y="75"/>
                    </a:moveTo>
                    <a:cubicBezTo>
                      <a:pt x="60" y="75"/>
                      <a:pt x="60" y="75"/>
                      <a:pt x="60" y="75"/>
                    </a:cubicBezTo>
                    <a:cubicBezTo>
                      <a:pt x="64" y="77"/>
                      <a:pt x="70" y="78"/>
                      <a:pt x="75" y="78"/>
                    </a:cubicBezTo>
                    <a:cubicBezTo>
                      <a:pt x="80" y="79"/>
                      <a:pt x="87" y="80"/>
                      <a:pt x="90" y="77"/>
                    </a:cubicBezTo>
                    <a:cubicBezTo>
                      <a:pt x="84" y="75"/>
                      <a:pt x="78" y="77"/>
                      <a:pt x="73" y="72"/>
                    </a:cubicBezTo>
                    <a:cubicBezTo>
                      <a:pt x="76" y="67"/>
                      <a:pt x="83" y="73"/>
                      <a:pt x="84" y="66"/>
                    </a:cubicBezTo>
                    <a:cubicBezTo>
                      <a:pt x="76" y="67"/>
                      <a:pt x="68" y="70"/>
                      <a:pt x="60" y="75"/>
                    </a:cubicBezTo>
                    <a:close/>
                    <a:moveTo>
                      <a:pt x="94" y="103"/>
                    </a:moveTo>
                    <a:cubicBezTo>
                      <a:pt x="94" y="103"/>
                      <a:pt x="94" y="103"/>
                      <a:pt x="94" y="103"/>
                    </a:cubicBezTo>
                    <a:cubicBezTo>
                      <a:pt x="99" y="109"/>
                      <a:pt x="114" y="105"/>
                      <a:pt x="111" y="98"/>
                    </a:cubicBezTo>
                    <a:cubicBezTo>
                      <a:pt x="107" y="104"/>
                      <a:pt x="100" y="100"/>
                      <a:pt x="94" y="103"/>
                    </a:cubicBezTo>
                    <a:close/>
                    <a:moveTo>
                      <a:pt x="217" y="237"/>
                    </a:moveTo>
                    <a:cubicBezTo>
                      <a:pt x="217" y="237"/>
                      <a:pt x="217" y="237"/>
                      <a:pt x="217" y="237"/>
                    </a:cubicBezTo>
                    <a:cubicBezTo>
                      <a:pt x="215" y="234"/>
                      <a:pt x="219" y="236"/>
                      <a:pt x="220" y="234"/>
                    </a:cubicBezTo>
                    <a:cubicBezTo>
                      <a:pt x="216" y="231"/>
                      <a:pt x="222" y="228"/>
                      <a:pt x="217" y="225"/>
                    </a:cubicBezTo>
                    <a:cubicBezTo>
                      <a:pt x="215" y="228"/>
                      <a:pt x="213" y="236"/>
                      <a:pt x="217" y="237"/>
                    </a:cubicBezTo>
                    <a:close/>
                    <a:moveTo>
                      <a:pt x="222" y="238"/>
                    </a:moveTo>
                    <a:cubicBezTo>
                      <a:pt x="222" y="238"/>
                      <a:pt x="222" y="238"/>
                      <a:pt x="222" y="238"/>
                    </a:cubicBezTo>
                    <a:cubicBezTo>
                      <a:pt x="225" y="237"/>
                      <a:pt x="226" y="235"/>
                      <a:pt x="224" y="233"/>
                    </a:cubicBezTo>
                    <a:cubicBezTo>
                      <a:pt x="222" y="235"/>
                      <a:pt x="221" y="236"/>
                      <a:pt x="222" y="238"/>
                    </a:cubicBezTo>
                    <a:close/>
                    <a:moveTo>
                      <a:pt x="104" y="96"/>
                    </a:moveTo>
                    <a:cubicBezTo>
                      <a:pt x="104" y="96"/>
                      <a:pt x="104" y="96"/>
                      <a:pt x="104" y="96"/>
                    </a:cubicBezTo>
                    <a:cubicBezTo>
                      <a:pt x="87" y="93"/>
                      <a:pt x="70" y="91"/>
                      <a:pt x="53" y="93"/>
                    </a:cubicBezTo>
                    <a:cubicBezTo>
                      <a:pt x="66" y="97"/>
                      <a:pt x="98" y="99"/>
                      <a:pt x="104" y="96"/>
                    </a:cubicBezTo>
                    <a:close/>
                    <a:moveTo>
                      <a:pt x="62" y="90"/>
                    </a:moveTo>
                    <a:cubicBezTo>
                      <a:pt x="62" y="90"/>
                      <a:pt x="62" y="90"/>
                      <a:pt x="62" y="90"/>
                    </a:cubicBezTo>
                    <a:cubicBezTo>
                      <a:pt x="56" y="86"/>
                      <a:pt x="49" y="88"/>
                      <a:pt x="43" y="84"/>
                    </a:cubicBezTo>
                    <a:cubicBezTo>
                      <a:pt x="28" y="96"/>
                      <a:pt x="22" y="103"/>
                      <a:pt x="12" y="114"/>
                    </a:cubicBezTo>
                    <a:cubicBezTo>
                      <a:pt x="15" y="117"/>
                      <a:pt x="20" y="112"/>
                      <a:pt x="24" y="112"/>
                    </a:cubicBezTo>
                    <a:cubicBezTo>
                      <a:pt x="23" y="110"/>
                      <a:pt x="21" y="107"/>
                      <a:pt x="23" y="106"/>
                    </a:cubicBezTo>
                    <a:cubicBezTo>
                      <a:pt x="27" y="103"/>
                      <a:pt x="31" y="103"/>
                      <a:pt x="35" y="103"/>
                    </a:cubicBezTo>
                    <a:cubicBezTo>
                      <a:pt x="38" y="95"/>
                      <a:pt x="47" y="101"/>
                      <a:pt x="49" y="95"/>
                    </a:cubicBezTo>
                    <a:cubicBezTo>
                      <a:pt x="46" y="95"/>
                      <a:pt x="40" y="95"/>
                      <a:pt x="41" y="91"/>
                    </a:cubicBezTo>
                    <a:cubicBezTo>
                      <a:pt x="48" y="88"/>
                      <a:pt x="54" y="93"/>
                      <a:pt x="62" y="90"/>
                    </a:cubicBezTo>
                    <a:close/>
                    <a:moveTo>
                      <a:pt x="228" y="263"/>
                    </a:moveTo>
                    <a:cubicBezTo>
                      <a:pt x="228" y="263"/>
                      <a:pt x="228" y="263"/>
                      <a:pt x="228" y="263"/>
                    </a:cubicBezTo>
                    <a:cubicBezTo>
                      <a:pt x="231" y="258"/>
                      <a:pt x="233" y="252"/>
                      <a:pt x="233" y="247"/>
                    </a:cubicBezTo>
                    <a:cubicBezTo>
                      <a:pt x="229" y="252"/>
                      <a:pt x="226" y="257"/>
                      <a:pt x="228" y="263"/>
                    </a:cubicBezTo>
                    <a:close/>
                    <a:moveTo>
                      <a:pt x="207" y="231"/>
                    </a:moveTo>
                    <a:cubicBezTo>
                      <a:pt x="207" y="231"/>
                      <a:pt x="207" y="231"/>
                      <a:pt x="207" y="231"/>
                    </a:cubicBezTo>
                    <a:cubicBezTo>
                      <a:pt x="209" y="227"/>
                      <a:pt x="209" y="223"/>
                      <a:pt x="208" y="219"/>
                    </a:cubicBezTo>
                    <a:cubicBezTo>
                      <a:pt x="202" y="223"/>
                      <a:pt x="206" y="227"/>
                      <a:pt x="207" y="231"/>
                    </a:cubicBezTo>
                    <a:close/>
                    <a:moveTo>
                      <a:pt x="221" y="250"/>
                    </a:move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47"/>
                      <a:pt x="223" y="244"/>
                      <a:pt x="222" y="241"/>
                    </a:cubicBezTo>
                    <a:cubicBezTo>
                      <a:pt x="219" y="244"/>
                      <a:pt x="217" y="250"/>
                      <a:pt x="221" y="250"/>
                    </a:cubicBezTo>
                    <a:close/>
                    <a:moveTo>
                      <a:pt x="237" y="266"/>
                    </a:moveTo>
                    <a:cubicBezTo>
                      <a:pt x="237" y="266"/>
                      <a:pt x="237" y="266"/>
                      <a:pt x="237" y="266"/>
                    </a:cubicBezTo>
                    <a:cubicBezTo>
                      <a:pt x="236" y="265"/>
                      <a:pt x="239" y="264"/>
                      <a:pt x="237" y="262"/>
                    </a:cubicBezTo>
                    <a:cubicBezTo>
                      <a:pt x="233" y="263"/>
                      <a:pt x="235" y="268"/>
                      <a:pt x="237" y="266"/>
                    </a:cubicBezTo>
                    <a:close/>
                    <a:moveTo>
                      <a:pt x="48" y="81"/>
                    </a:moveTo>
                    <a:cubicBezTo>
                      <a:pt x="48" y="81"/>
                      <a:pt x="48" y="81"/>
                      <a:pt x="48" y="81"/>
                    </a:cubicBezTo>
                    <a:cubicBezTo>
                      <a:pt x="52" y="84"/>
                      <a:pt x="59" y="84"/>
                      <a:pt x="65" y="84"/>
                    </a:cubicBezTo>
                    <a:cubicBezTo>
                      <a:pt x="69" y="85"/>
                      <a:pt x="80" y="88"/>
                      <a:pt x="78" y="84"/>
                    </a:cubicBezTo>
                    <a:cubicBezTo>
                      <a:pt x="68" y="85"/>
                      <a:pt x="59" y="76"/>
                      <a:pt x="48" y="81"/>
                    </a:cubicBezTo>
                    <a:close/>
                    <a:moveTo>
                      <a:pt x="214" y="265"/>
                    </a:moveTo>
                    <a:cubicBezTo>
                      <a:pt x="214" y="265"/>
                      <a:pt x="214" y="265"/>
                      <a:pt x="214" y="265"/>
                    </a:cubicBezTo>
                    <a:cubicBezTo>
                      <a:pt x="214" y="259"/>
                      <a:pt x="219" y="252"/>
                      <a:pt x="214" y="245"/>
                    </a:cubicBezTo>
                    <a:cubicBezTo>
                      <a:pt x="213" y="251"/>
                      <a:pt x="209" y="262"/>
                      <a:pt x="214" y="265"/>
                    </a:cubicBezTo>
                    <a:close/>
                    <a:moveTo>
                      <a:pt x="109" y="293"/>
                    </a:move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4" y="296"/>
                      <a:pt x="119" y="289"/>
                      <a:pt x="122" y="286"/>
                    </a:cubicBezTo>
                    <a:cubicBezTo>
                      <a:pt x="148" y="267"/>
                      <a:pt x="175" y="242"/>
                      <a:pt x="193" y="224"/>
                    </a:cubicBezTo>
                    <a:cubicBezTo>
                      <a:pt x="166" y="243"/>
                      <a:pt x="137" y="271"/>
                      <a:pt x="109" y="293"/>
                    </a:cubicBezTo>
                    <a:close/>
                    <a:moveTo>
                      <a:pt x="218" y="259"/>
                    </a:moveTo>
                    <a:cubicBezTo>
                      <a:pt x="218" y="259"/>
                      <a:pt x="218" y="259"/>
                      <a:pt x="218" y="259"/>
                    </a:cubicBezTo>
                    <a:cubicBezTo>
                      <a:pt x="221" y="258"/>
                      <a:pt x="221" y="252"/>
                      <a:pt x="218" y="253"/>
                    </a:cubicBezTo>
                    <a:cubicBezTo>
                      <a:pt x="219" y="255"/>
                      <a:pt x="215" y="257"/>
                      <a:pt x="218" y="259"/>
                    </a:cubicBezTo>
                    <a:close/>
                    <a:moveTo>
                      <a:pt x="220" y="273"/>
                    </a:moveTo>
                    <a:cubicBezTo>
                      <a:pt x="220" y="273"/>
                      <a:pt x="220" y="273"/>
                      <a:pt x="220" y="273"/>
                    </a:cubicBezTo>
                    <a:cubicBezTo>
                      <a:pt x="222" y="269"/>
                      <a:pt x="227" y="264"/>
                      <a:pt x="224" y="259"/>
                    </a:cubicBezTo>
                    <a:cubicBezTo>
                      <a:pt x="221" y="263"/>
                      <a:pt x="219" y="268"/>
                      <a:pt x="220" y="273"/>
                    </a:cubicBezTo>
                    <a:close/>
                    <a:moveTo>
                      <a:pt x="48" y="100"/>
                    </a:moveTo>
                    <a:cubicBezTo>
                      <a:pt x="48" y="100"/>
                      <a:pt x="48" y="100"/>
                      <a:pt x="48" y="100"/>
                    </a:cubicBezTo>
                    <a:cubicBezTo>
                      <a:pt x="57" y="100"/>
                      <a:pt x="71" y="103"/>
                      <a:pt x="80" y="102"/>
                    </a:cubicBezTo>
                    <a:cubicBezTo>
                      <a:pt x="80" y="102"/>
                      <a:pt x="88" y="102"/>
                      <a:pt x="86" y="99"/>
                    </a:cubicBezTo>
                    <a:cubicBezTo>
                      <a:pt x="73" y="100"/>
                      <a:pt x="61" y="97"/>
                      <a:pt x="48" y="100"/>
                    </a:cubicBezTo>
                    <a:close/>
                    <a:moveTo>
                      <a:pt x="230" y="273"/>
                    </a:moveTo>
                    <a:cubicBezTo>
                      <a:pt x="230" y="273"/>
                      <a:pt x="230" y="273"/>
                      <a:pt x="230" y="273"/>
                    </a:cubicBezTo>
                    <a:cubicBezTo>
                      <a:pt x="229" y="271"/>
                      <a:pt x="231" y="270"/>
                      <a:pt x="230" y="269"/>
                    </a:cubicBezTo>
                    <a:cubicBezTo>
                      <a:pt x="227" y="270"/>
                      <a:pt x="227" y="274"/>
                      <a:pt x="230" y="273"/>
                    </a:cubicBezTo>
                    <a:close/>
                    <a:moveTo>
                      <a:pt x="212" y="297"/>
                    </a:moveTo>
                    <a:cubicBezTo>
                      <a:pt x="212" y="297"/>
                      <a:pt x="212" y="297"/>
                      <a:pt x="212" y="297"/>
                    </a:cubicBezTo>
                    <a:cubicBezTo>
                      <a:pt x="216" y="294"/>
                      <a:pt x="218" y="291"/>
                      <a:pt x="214" y="287"/>
                    </a:cubicBezTo>
                    <a:cubicBezTo>
                      <a:pt x="211" y="291"/>
                      <a:pt x="211" y="294"/>
                      <a:pt x="212" y="297"/>
                    </a:cubicBezTo>
                    <a:close/>
                    <a:moveTo>
                      <a:pt x="49" y="106"/>
                    </a:moveTo>
                    <a:cubicBezTo>
                      <a:pt x="49" y="106"/>
                      <a:pt x="49" y="106"/>
                      <a:pt x="49" y="106"/>
                    </a:cubicBezTo>
                    <a:cubicBezTo>
                      <a:pt x="51" y="105"/>
                      <a:pt x="54" y="107"/>
                      <a:pt x="56" y="106"/>
                    </a:cubicBezTo>
                    <a:cubicBezTo>
                      <a:pt x="55" y="103"/>
                      <a:pt x="48" y="104"/>
                      <a:pt x="49" y="106"/>
                    </a:cubicBezTo>
                    <a:close/>
                    <a:moveTo>
                      <a:pt x="146" y="252"/>
                    </a:moveTo>
                    <a:cubicBezTo>
                      <a:pt x="146" y="252"/>
                      <a:pt x="146" y="252"/>
                      <a:pt x="146" y="252"/>
                    </a:cubicBezTo>
                    <a:cubicBezTo>
                      <a:pt x="154" y="253"/>
                      <a:pt x="155" y="242"/>
                      <a:pt x="153" y="236"/>
                    </a:cubicBezTo>
                    <a:cubicBezTo>
                      <a:pt x="151" y="243"/>
                      <a:pt x="144" y="247"/>
                      <a:pt x="146" y="252"/>
                    </a:cubicBezTo>
                    <a:close/>
                    <a:moveTo>
                      <a:pt x="135" y="238"/>
                    </a:moveTo>
                    <a:cubicBezTo>
                      <a:pt x="135" y="238"/>
                      <a:pt x="135" y="238"/>
                      <a:pt x="135" y="238"/>
                    </a:cubicBezTo>
                    <a:cubicBezTo>
                      <a:pt x="139" y="236"/>
                      <a:pt x="143" y="239"/>
                      <a:pt x="147" y="237"/>
                    </a:cubicBezTo>
                    <a:cubicBezTo>
                      <a:pt x="144" y="232"/>
                      <a:pt x="136" y="235"/>
                      <a:pt x="135" y="238"/>
                    </a:cubicBezTo>
                    <a:close/>
                    <a:moveTo>
                      <a:pt x="37" y="171"/>
                    </a:moveTo>
                    <a:cubicBezTo>
                      <a:pt x="37" y="171"/>
                      <a:pt x="37" y="171"/>
                      <a:pt x="37" y="171"/>
                    </a:cubicBezTo>
                    <a:cubicBezTo>
                      <a:pt x="41" y="168"/>
                      <a:pt x="54" y="158"/>
                      <a:pt x="56" y="153"/>
                    </a:cubicBezTo>
                    <a:cubicBezTo>
                      <a:pt x="50" y="161"/>
                      <a:pt x="37" y="163"/>
                      <a:pt x="37" y="171"/>
                    </a:cubicBezTo>
                    <a:close/>
                    <a:moveTo>
                      <a:pt x="133" y="255"/>
                    </a:moveTo>
                    <a:cubicBezTo>
                      <a:pt x="133" y="255"/>
                      <a:pt x="133" y="255"/>
                      <a:pt x="133" y="255"/>
                    </a:cubicBezTo>
                    <a:cubicBezTo>
                      <a:pt x="137" y="258"/>
                      <a:pt x="140" y="260"/>
                      <a:pt x="144" y="255"/>
                    </a:cubicBezTo>
                    <a:cubicBezTo>
                      <a:pt x="141" y="252"/>
                      <a:pt x="137" y="253"/>
                      <a:pt x="133" y="255"/>
                    </a:cubicBezTo>
                    <a:close/>
                    <a:moveTo>
                      <a:pt x="124" y="250"/>
                    </a:move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5" y="251"/>
                      <a:pt x="125" y="251"/>
                      <a:pt x="126" y="252"/>
                    </a:cubicBezTo>
                    <a:cubicBezTo>
                      <a:pt x="126" y="252"/>
                      <a:pt x="127" y="251"/>
                      <a:pt x="128" y="250"/>
                    </a:cubicBezTo>
                    <a:cubicBezTo>
                      <a:pt x="127" y="250"/>
                      <a:pt x="126" y="249"/>
                      <a:pt x="126" y="249"/>
                    </a:cubicBezTo>
                    <a:cubicBezTo>
                      <a:pt x="125" y="249"/>
                      <a:pt x="125" y="250"/>
                      <a:pt x="124" y="250"/>
                    </a:cubicBezTo>
                    <a:close/>
                    <a:moveTo>
                      <a:pt x="53" y="242"/>
                    </a:moveTo>
                    <a:cubicBezTo>
                      <a:pt x="53" y="242"/>
                      <a:pt x="53" y="242"/>
                      <a:pt x="53" y="242"/>
                    </a:cubicBezTo>
                    <a:cubicBezTo>
                      <a:pt x="60" y="255"/>
                      <a:pt x="72" y="264"/>
                      <a:pt x="79" y="272"/>
                    </a:cubicBezTo>
                    <a:cubicBezTo>
                      <a:pt x="85" y="280"/>
                      <a:pt x="90" y="293"/>
                      <a:pt x="98" y="293"/>
                    </a:cubicBezTo>
                    <a:cubicBezTo>
                      <a:pt x="86" y="281"/>
                      <a:pt x="71" y="255"/>
                      <a:pt x="53" y="242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6" name="Freeform 31"/>
              <p:cNvSpPr>
                <a:spLocks noEditPoints="1"/>
              </p:cNvSpPr>
              <p:nvPr/>
            </p:nvSpPr>
            <p:spPr bwMode="auto">
              <a:xfrm>
                <a:off x="5587" y="1950"/>
                <a:ext cx="324" cy="352"/>
              </a:xfrm>
              <a:custGeom>
                <a:avLst/>
                <a:gdLst>
                  <a:gd name="T0" fmla="*/ 57 w 121"/>
                  <a:gd name="T1" fmla="*/ 112 h 131"/>
                  <a:gd name="T2" fmla="*/ 21 w 121"/>
                  <a:gd name="T3" fmla="*/ 104 h 131"/>
                  <a:gd name="T4" fmla="*/ 11 w 121"/>
                  <a:gd name="T5" fmla="*/ 61 h 131"/>
                  <a:gd name="T6" fmla="*/ 78 w 121"/>
                  <a:gd name="T7" fmla="*/ 14 h 131"/>
                  <a:gd name="T8" fmla="*/ 88 w 121"/>
                  <a:gd name="T9" fmla="*/ 8 h 131"/>
                  <a:gd name="T10" fmla="*/ 83 w 121"/>
                  <a:gd name="T11" fmla="*/ 16 h 131"/>
                  <a:gd name="T12" fmla="*/ 83 w 121"/>
                  <a:gd name="T13" fmla="*/ 16 h 131"/>
                  <a:gd name="T14" fmla="*/ 99 w 121"/>
                  <a:gd name="T15" fmla="*/ 24 h 131"/>
                  <a:gd name="T16" fmla="*/ 102 w 121"/>
                  <a:gd name="T17" fmla="*/ 28 h 131"/>
                  <a:gd name="T18" fmla="*/ 105 w 121"/>
                  <a:gd name="T19" fmla="*/ 31 h 131"/>
                  <a:gd name="T20" fmla="*/ 99 w 121"/>
                  <a:gd name="T21" fmla="*/ 37 h 131"/>
                  <a:gd name="T22" fmla="*/ 110 w 121"/>
                  <a:gd name="T23" fmla="*/ 40 h 131"/>
                  <a:gd name="T24" fmla="*/ 98 w 121"/>
                  <a:gd name="T25" fmla="*/ 52 h 131"/>
                  <a:gd name="T26" fmla="*/ 112 w 121"/>
                  <a:gd name="T27" fmla="*/ 43 h 131"/>
                  <a:gd name="T28" fmla="*/ 74 w 121"/>
                  <a:gd name="T29" fmla="*/ 37 h 131"/>
                  <a:gd name="T30" fmla="*/ 71 w 121"/>
                  <a:gd name="T31" fmla="*/ 48 h 131"/>
                  <a:gd name="T32" fmla="*/ 71 w 121"/>
                  <a:gd name="T33" fmla="*/ 48 h 131"/>
                  <a:gd name="T34" fmla="*/ 100 w 121"/>
                  <a:gd name="T35" fmla="*/ 56 h 131"/>
                  <a:gd name="T36" fmla="*/ 51 w 121"/>
                  <a:gd name="T37" fmla="*/ 45 h 131"/>
                  <a:gd name="T38" fmla="*/ 84 w 121"/>
                  <a:gd name="T39" fmla="*/ 51 h 131"/>
                  <a:gd name="T40" fmla="*/ 74 w 121"/>
                  <a:gd name="T41" fmla="*/ 57 h 131"/>
                  <a:gd name="T42" fmla="*/ 84 w 121"/>
                  <a:gd name="T43" fmla="*/ 63 h 131"/>
                  <a:gd name="T44" fmla="*/ 84 w 121"/>
                  <a:gd name="T45" fmla="*/ 63 h 131"/>
                  <a:gd name="T46" fmla="*/ 94 w 121"/>
                  <a:gd name="T47" fmla="*/ 65 h 131"/>
                  <a:gd name="T48" fmla="*/ 40 w 121"/>
                  <a:gd name="T49" fmla="*/ 45 h 131"/>
                  <a:gd name="T50" fmla="*/ 40 w 121"/>
                  <a:gd name="T51" fmla="*/ 45 h 131"/>
                  <a:gd name="T52" fmla="*/ 49 w 121"/>
                  <a:gd name="T53" fmla="*/ 67 h 131"/>
                  <a:gd name="T54" fmla="*/ 52 w 121"/>
                  <a:gd name="T55" fmla="*/ 65 h 131"/>
                  <a:gd name="T56" fmla="*/ 52 w 121"/>
                  <a:gd name="T57" fmla="*/ 65 h 131"/>
                  <a:gd name="T58" fmla="*/ 72 w 121"/>
                  <a:gd name="T59" fmla="*/ 68 h 131"/>
                  <a:gd name="T60" fmla="*/ 49 w 121"/>
                  <a:gd name="T61" fmla="*/ 77 h 131"/>
                  <a:gd name="T62" fmla="*/ 55 w 121"/>
                  <a:gd name="T63" fmla="*/ 90 h 131"/>
                  <a:gd name="T64" fmla="*/ 55 w 121"/>
                  <a:gd name="T65" fmla="*/ 90 h 131"/>
                  <a:gd name="T66" fmla="*/ 33 w 121"/>
                  <a:gd name="T67" fmla="*/ 44 h 131"/>
                  <a:gd name="T68" fmla="*/ 60 w 121"/>
                  <a:gd name="T69" fmla="*/ 83 h 131"/>
                  <a:gd name="T70" fmla="*/ 34 w 121"/>
                  <a:gd name="T71" fmla="*/ 69 h 131"/>
                  <a:gd name="T72" fmla="*/ 34 w 121"/>
                  <a:gd name="T73" fmla="*/ 75 h 131"/>
                  <a:gd name="T74" fmla="*/ 34 w 121"/>
                  <a:gd name="T75" fmla="*/ 69 h 131"/>
                  <a:gd name="T76" fmla="*/ 68 w 121"/>
                  <a:gd name="T77" fmla="*/ 95 h 131"/>
                  <a:gd name="T78" fmla="*/ 25 w 121"/>
                  <a:gd name="T79" fmla="*/ 64 h 131"/>
                  <a:gd name="T80" fmla="*/ 45 w 121"/>
                  <a:gd name="T81" fmla="*/ 82 h 131"/>
                  <a:gd name="T82" fmla="*/ 45 w 121"/>
                  <a:gd name="T83" fmla="*/ 82 h 131"/>
                  <a:gd name="T84" fmla="*/ 52 w 121"/>
                  <a:gd name="T85" fmla="*/ 90 h 131"/>
                  <a:gd name="T86" fmla="*/ 32 w 121"/>
                  <a:gd name="T87" fmla="*/ 67 h 131"/>
                  <a:gd name="T88" fmla="*/ 32 w 121"/>
                  <a:gd name="T89" fmla="*/ 67 h 131"/>
                  <a:gd name="T90" fmla="*/ 21 w 121"/>
                  <a:gd name="T91" fmla="*/ 71 h 131"/>
                  <a:gd name="T92" fmla="*/ 32 w 121"/>
                  <a:gd name="T93" fmla="*/ 85 h 131"/>
                  <a:gd name="T94" fmla="*/ 32 w 121"/>
                  <a:gd name="T95" fmla="*/ 85 h 131"/>
                  <a:gd name="T96" fmla="*/ 46 w 121"/>
                  <a:gd name="T97" fmla="*/ 11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131">
                    <a:moveTo>
                      <a:pt x="87" y="0"/>
                    </a:moveTo>
                    <a:cubicBezTo>
                      <a:pt x="99" y="13"/>
                      <a:pt x="106" y="33"/>
                      <a:pt x="121" y="44"/>
                    </a:cubicBezTo>
                    <a:cubicBezTo>
                      <a:pt x="101" y="65"/>
                      <a:pt x="80" y="88"/>
                      <a:pt x="57" y="112"/>
                    </a:cubicBezTo>
                    <a:cubicBezTo>
                      <a:pt x="50" y="120"/>
                      <a:pt x="47" y="128"/>
                      <a:pt x="38" y="131"/>
                    </a:cubicBezTo>
                    <a:cubicBezTo>
                      <a:pt x="37" y="119"/>
                      <a:pt x="45" y="107"/>
                      <a:pt x="47" y="96"/>
                    </a:cubicBezTo>
                    <a:cubicBezTo>
                      <a:pt x="39" y="93"/>
                      <a:pt x="30" y="103"/>
                      <a:pt x="21" y="104"/>
                    </a:cubicBezTo>
                    <a:cubicBezTo>
                      <a:pt x="18" y="95"/>
                      <a:pt x="31" y="87"/>
                      <a:pt x="29" y="78"/>
                    </a:cubicBezTo>
                    <a:cubicBezTo>
                      <a:pt x="20" y="75"/>
                      <a:pt x="10" y="79"/>
                      <a:pt x="1" y="79"/>
                    </a:cubicBezTo>
                    <a:cubicBezTo>
                      <a:pt x="0" y="72"/>
                      <a:pt x="6" y="66"/>
                      <a:pt x="11" y="61"/>
                    </a:cubicBezTo>
                    <a:cubicBezTo>
                      <a:pt x="31" y="38"/>
                      <a:pt x="59" y="19"/>
                      <a:pt x="84" y="6"/>
                    </a:cubicBezTo>
                    <a:cubicBezTo>
                      <a:pt x="86" y="3"/>
                      <a:pt x="82" y="1"/>
                      <a:pt x="87" y="0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82" y="17"/>
                      <a:pt x="87" y="12"/>
                      <a:pt x="92" y="12"/>
                    </a:cubicBezTo>
                    <a:cubicBezTo>
                      <a:pt x="91" y="11"/>
                      <a:pt x="90" y="9"/>
                      <a:pt x="88" y="8"/>
                    </a:cubicBezTo>
                    <a:cubicBezTo>
                      <a:pt x="85" y="13"/>
                      <a:pt x="82" y="10"/>
                      <a:pt x="78" y="14"/>
                    </a:cubicBezTo>
                    <a:close/>
                    <a:moveTo>
                      <a:pt x="83" y="16"/>
                    </a:moveTo>
                    <a:cubicBezTo>
                      <a:pt x="83" y="16"/>
                      <a:pt x="83" y="16"/>
                      <a:pt x="83" y="16"/>
                    </a:cubicBezTo>
                    <a:cubicBezTo>
                      <a:pt x="87" y="19"/>
                      <a:pt x="91" y="18"/>
                      <a:pt x="95" y="18"/>
                    </a:cubicBezTo>
                    <a:cubicBezTo>
                      <a:pt x="95" y="17"/>
                      <a:pt x="95" y="15"/>
                      <a:pt x="93" y="14"/>
                    </a:cubicBezTo>
                    <a:cubicBezTo>
                      <a:pt x="90" y="15"/>
                      <a:pt x="86" y="16"/>
                      <a:pt x="83" y="16"/>
                    </a:cubicBezTo>
                    <a:close/>
                    <a:moveTo>
                      <a:pt x="80" y="25"/>
                    </a:moveTo>
                    <a:cubicBezTo>
                      <a:pt x="80" y="25"/>
                      <a:pt x="80" y="25"/>
                      <a:pt x="80" y="25"/>
                    </a:cubicBezTo>
                    <a:cubicBezTo>
                      <a:pt x="86" y="24"/>
                      <a:pt x="92" y="28"/>
                      <a:pt x="99" y="24"/>
                    </a:cubicBezTo>
                    <a:cubicBezTo>
                      <a:pt x="98" y="23"/>
                      <a:pt x="99" y="22"/>
                      <a:pt x="98" y="21"/>
                    </a:cubicBezTo>
                    <a:cubicBezTo>
                      <a:pt x="92" y="23"/>
                      <a:pt x="83" y="20"/>
                      <a:pt x="80" y="25"/>
                    </a:cubicBezTo>
                    <a:close/>
                    <a:moveTo>
                      <a:pt x="102" y="28"/>
                    </a:moveTo>
                    <a:cubicBezTo>
                      <a:pt x="102" y="28"/>
                      <a:pt x="102" y="28"/>
                      <a:pt x="102" y="28"/>
                    </a:cubicBezTo>
                    <a:cubicBezTo>
                      <a:pt x="92" y="32"/>
                      <a:pt x="82" y="25"/>
                      <a:pt x="72" y="31"/>
                    </a:cubicBezTo>
                    <a:cubicBezTo>
                      <a:pt x="82" y="32"/>
                      <a:pt x="98" y="35"/>
                      <a:pt x="105" y="31"/>
                    </a:cubicBezTo>
                    <a:cubicBezTo>
                      <a:pt x="104" y="30"/>
                      <a:pt x="103" y="29"/>
                      <a:pt x="102" y="28"/>
                    </a:cubicBezTo>
                    <a:close/>
                    <a:moveTo>
                      <a:pt x="99" y="37"/>
                    </a:moveTo>
                    <a:cubicBezTo>
                      <a:pt x="99" y="37"/>
                      <a:pt x="99" y="37"/>
                      <a:pt x="99" y="37"/>
                    </a:cubicBezTo>
                    <a:cubicBezTo>
                      <a:pt x="102" y="37"/>
                      <a:pt x="105" y="36"/>
                      <a:pt x="107" y="39"/>
                    </a:cubicBezTo>
                    <a:cubicBezTo>
                      <a:pt x="101" y="42"/>
                      <a:pt x="87" y="36"/>
                      <a:pt x="85" y="43"/>
                    </a:cubicBezTo>
                    <a:cubicBezTo>
                      <a:pt x="93" y="41"/>
                      <a:pt x="101" y="47"/>
                      <a:pt x="110" y="40"/>
                    </a:cubicBezTo>
                    <a:cubicBezTo>
                      <a:pt x="110" y="38"/>
                      <a:pt x="108" y="36"/>
                      <a:pt x="108" y="34"/>
                    </a:cubicBezTo>
                    <a:cubicBezTo>
                      <a:pt x="105" y="36"/>
                      <a:pt x="99" y="33"/>
                      <a:pt x="99" y="37"/>
                    </a:cubicBezTo>
                    <a:close/>
                    <a:moveTo>
                      <a:pt x="98" y="52"/>
                    </a:moveTo>
                    <a:cubicBezTo>
                      <a:pt x="98" y="52"/>
                      <a:pt x="98" y="52"/>
                      <a:pt x="98" y="52"/>
                    </a:cubicBezTo>
                    <a:cubicBezTo>
                      <a:pt x="96" y="51"/>
                      <a:pt x="89" y="51"/>
                      <a:pt x="91" y="55"/>
                    </a:cubicBezTo>
                    <a:cubicBezTo>
                      <a:pt x="98" y="54"/>
                      <a:pt x="112" y="54"/>
                      <a:pt x="112" y="43"/>
                    </a:cubicBezTo>
                    <a:cubicBezTo>
                      <a:pt x="107" y="47"/>
                      <a:pt x="100" y="46"/>
                      <a:pt x="98" y="52"/>
                    </a:cubicBezTo>
                    <a:close/>
                    <a:moveTo>
                      <a:pt x="74" y="3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8" y="35"/>
                      <a:pt x="87" y="40"/>
                      <a:pt x="89" y="35"/>
                    </a:cubicBezTo>
                    <a:cubicBezTo>
                      <a:pt x="84" y="36"/>
                      <a:pt x="76" y="32"/>
                      <a:pt x="74" y="37"/>
                    </a:cubicBez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8" y="48"/>
                      <a:pt x="89" y="52"/>
                      <a:pt x="94" y="46"/>
                    </a:cubicBezTo>
                    <a:cubicBezTo>
                      <a:pt x="87" y="46"/>
                      <a:pt x="76" y="44"/>
                      <a:pt x="71" y="48"/>
                    </a:cubicBezTo>
                    <a:close/>
                    <a:moveTo>
                      <a:pt x="95" y="61"/>
                    </a:moveTo>
                    <a:cubicBezTo>
                      <a:pt x="95" y="61"/>
                      <a:pt x="95" y="61"/>
                      <a:pt x="95" y="61"/>
                    </a:cubicBezTo>
                    <a:cubicBezTo>
                      <a:pt x="96" y="61"/>
                      <a:pt x="104" y="60"/>
                      <a:pt x="100" y="56"/>
                    </a:cubicBezTo>
                    <a:cubicBezTo>
                      <a:pt x="99" y="56"/>
                      <a:pt x="93" y="59"/>
                      <a:pt x="95" y="61"/>
                    </a:cubicBezTo>
                    <a:close/>
                    <a:moveTo>
                      <a:pt x="51" y="45"/>
                    </a:moveTo>
                    <a:cubicBezTo>
                      <a:pt x="51" y="45"/>
                      <a:pt x="51" y="45"/>
                      <a:pt x="51" y="45"/>
                    </a:cubicBezTo>
                    <a:cubicBezTo>
                      <a:pt x="60" y="45"/>
                      <a:pt x="72" y="49"/>
                      <a:pt x="78" y="42"/>
                    </a:cubicBezTo>
                    <a:cubicBezTo>
                      <a:pt x="70" y="44"/>
                      <a:pt x="57" y="39"/>
                      <a:pt x="51" y="45"/>
                    </a:cubicBezTo>
                    <a:close/>
                    <a:moveTo>
                      <a:pt x="84" y="51"/>
                    </a:moveTo>
                    <a:cubicBezTo>
                      <a:pt x="84" y="51"/>
                      <a:pt x="84" y="51"/>
                      <a:pt x="84" y="51"/>
                    </a:cubicBezTo>
                    <a:cubicBezTo>
                      <a:pt x="72" y="52"/>
                      <a:pt x="59" y="50"/>
                      <a:pt x="46" y="56"/>
                    </a:cubicBezTo>
                    <a:cubicBezTo>
                      <a:pt x="52" y="62"/>
                      <a:pt x="65" y="58"/>
                      <a:pt x="74" y="57"/>
                    </a:cubicBezTo>
                    <a:cubicBezTo>
                      <a:pt x="78" y="57"/>
                      <a:pt x="84" y="60"/>
                      <a:pt x="86" y="55"/>
                    </a:cubicBezTo>
                    <a:cubicBezTo>
                      <a:pt x="83" y="56"/>
                      <a:pt x="86" y="52"/>
                      <a:pt x="84" y="51"/>
                    </a:cubicBezTo>
                    <a:close/>
                    <a:moveTo>
                      <a:pt x="84" y="63"/>
                    </a:move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2"/>
                      <a:pt x="90" y="64"/>
                      <a:pt x="89" y="60"/>
                    </a:cubicBezTo>
                    <a:cubicBezTo>
                      <a:pt x="88" y="61"/>
                      <a:pt x="82" y="61"/>
                      <a:pt x="84" y="63"/>
                    </a:cubicBezTo>
                    <a:close/>
                    <a:moveTo>
                      <a:pt x="75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4"/>
                      <a:pt x="94" y="73"/>
                      <a:pt x="94" y="65"/>
                    </a:cubicBezTo>
                    <a:cubicBezTo>
                      <a:pt x="87" y="68"/>
                      <a:pt x="82" y="67"/>
                      <a:pt x="75" y="70"/>
                    </a:cubicBezTo>
                    <a:close/>
                    <a:moveTo>
                      <a:pt x="40" y="45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4" y="44"/>
                      <a:pt x="41" y="42"/>
                      <a:pt x="42" y="40"/>
                    </a:cubicBezTo>
                    <a:cubicBezTo>
                      <a:pt x="46" y="39"/>
                      <a:pt x="57" y="40"/>
                      <a:pt x="55" y="34"/>
                    </a:cubicBezTo>
                    <a:cubicBezTo>
                      <a:pt x="51" y="35"/>
                      <a:pt x="34" y="37"/>
                      <a:pt x="40" y="45"/>
                    </a:cubicBezTo>
                    <a:close/>
                    <a:moveTo>
                      <a:pt x="44" y="68"/>
                    </a:moveTo>
                    <a:cubicBezTo>
                      <a:pt x="44" y="68"/>
                      <a:pt x="44" y="68"/>
                      <a:pt x="44" y="68"/>
                    </a:cubicBezTo>
                    <a:cubicBezTo>
                      <a:pt x="46" y="67"/>
                      <a:pt x="48" y="70"/>
                      <a:pt x="49" y="67"/>
                    </a:cubicBezTo>
                    <a:cubicBezTo>
                      <a:pt x="48" y="64"/>
                      <a:pt x="43" y="66"/>
                      <a:pt x="44" y="68"/>
                    </a:cubicBezTo>
                    <a:close/>
                    <a:moveTo>
                      <a:pt x="52" y="65"/>
                    </a:moveTo>
                    <a:cubicBezTo>
                      <a:pt x="52" y="65"/>
                      <a:pt x="52" y="65"/>
                      <a:pt x="52" y="65"/>
                    </a:cubicBezTo>
                    <a:cubicBezTo>
                      <a:pt x="61" y="65"/>
                      <a:pt x="70" y="65"/>
                      <a:pt x="77" y="62"/>
                    </a:cubicBezTo>
                    <a:cubicBezTo>
                      <a:pt x="67" y="57"/>
                      <a:pt x="56" y="61"/>
                      <a:pt x="46" y="63"/>
                    </a:cubicBezTo>
                    <a:cubicBezTo>
                      <a:pt x="47" y="66"/>
                      <a:pt x="50" y="65"/>
                      <a:pt x="52" y="65"/>
                    </a:cubicBezTo>
                    <a:close/>
                    <a:moveTo>
                      <a:pt x="48" y="70"/>
                    </a:moveTo>
                    <a:cubicBezTo>
                      <a:pt x="48" y="70"/>
                      <a:pt x="48" y="70"/>
                      <a:pt x="48" y="70"/>
                    </a:cubicBezTo>
                    <a:cubicBezTo>
                      <a:pt x="56" y="73"/>
                      <a:pt x="64" y="72"/>
                      <a:pt x="72" y="68"/>
                    </a:cubicBezTo>
                    <a:cubicBezTo>
                      <a:pt x="65" y="65"/>
                      <a:pt x="56" y="68"/>
                      <a:pt x="48" y="70"/>
                    </a:cubicBezTo>
                    <a:close/>
                    <a:moveTo>
                      <a:pt x="49" y="77"/>
                    </a:moveTo>
                    <a:cubicBezTo>
                      <a:pt x="49" y="77"/>
                      <a:pt x="49" y="77"/>
                      <a:pt x="49" y="77"/>
                    </a:cubicBezTo>
                    <a:cubicBezTo>
                      <a:pt x="53" y="80"/>
                      <a:pt x="66" y="78"/>
                      <a:pt x="66" y="73"/>
                    </a:cubicBezTo>
                    <a:cubicBezTo>
                      <a:pt x="60" y="74"/>
                      <a:pt x="54" y="74"/>
                      <a:pt x="49" y="77"/>
                    </a:cubicBezTo>
                    <a:close/>
                    <a:moveTo>
                      <a:pt x="55" y="90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62" y="91"/>
                      <a:pt x="69" y="93"/>
                      <a:pt x="77" y="88"/>
                    </a:cubicBezTo>
                    <a:cubicBezTo>
                      <a:pt x="70" y="84"/>
                      <a:pt x="63" y="87"/>
                      <a:pt x="55" y="90"/>
                    </a:cubicBezTo>
                    <a:close/>
                    <a:moveTo>
                      <a:pt x="17" y="62"/>
                    </a:moveTo>
                    <a:cubicBezTo>
                      <a:pt x="17" y="62"/>
                      <a:pt x="17" y="62"/>
                      <a:pt x="17" y="62"/>
                    </a:cubicBezTo>
                    <a:cubicBezTo>
                      <a:pt x="23" y="59"/>
                      <a:pt x="38" y="52"/>
                      <a:pt x="33" y="44"/>
                    </a:cubicBezTo>
                    <a:cubicBezTo>
                      <a:pt x="26" y="50"/>
                      <a:pt x="18" y="56"/>
                      <a:pt x="17" y="62"/>
                    </a:cubicBezTo>
                    <a:close/>
                    <a:moveTo>
                      <a:pt x="60" y="83"/>
                    </a:moveTo>
                    <a:cubicBezTo>
                      <a:pt x="60" y="83"/>
                      <a:pt x="60" y="83"/>
                      <a:pt x="60" y="83"/>
                    </a:cubicBezTo>
                    <a:cubicBezTo>
                      <a:pt x="61" y="86"/>
                      <a:pt x="67" y="84"/>
                      <a:pt x="65" y="82"/>
                    </a:cubicBezTo>
                    <a:cubicBezTo>
                      <a:pt x="63" y="83"/>
                      <a:pt x="62" y="80"/>
                      <a:pt x="60" y="83"/>
                    </a:cubicBezTo>
                    <a:close/>
                    <a:moveTo>
                      <a:pt x="34" y="69"/>
                    </a:moveTo>
                    <a:cubicBezTo>
                      <a:pt x="34" y="69"/>
                      <a:pt x="34" y="69"/>
                      <a:pt x="34" y="69"/>
                    </a:cubicBezTo>
                    <a:cubicBezTo>
                      <a:pt x="31" y="71"/>
                      <a:pt x="24" y="70"/>
                      <a:pt x="24" y="74"/>
                    </a:cubicBezTo>
                    <a:cubicBezTo>
                      <a:pt x="28" y="75"/>
                      <a:pt x="31" y="73"/>
                      <a:pt x="34" y="75"/>
                    </a:cubicBezTo>
                    <a:cubicBezTo>
                      <a:pt x="35" y="78"/>
                      <a:pt x="31" y="80"/>
                      <a:pt x="33" y="83"/>
                    </a:cubicBezTo>
                    <a:cubicBezTo>
                      <a:pt x="38" y="79"/>
                      <a:pt x="44" y="78"/>
                      <a:pt x="49" y="72"/>
                    </a:cubicBezTo>
                    <a:cubicBezTo>
                      <a:pt x="43" y="73"/>
                      <a:pt x="37" y="74"/>
                      <a:pt x="34" y="69"/>
                    </a:cubicBezTo>
                    <a:close/>
                    <a:moveTo>
                      <a:pt x="54" y="100"/>
                    </a:moveTo>
                    <a:cubicBezTo>
                      <a:pt x="54" y="100"/>
                      <a:pt x="54" y="100"/>
                      <a:pt x="54" y="100"/>
                    </a:cubicBezTo>
                    <a:cubicBezTo>
                      <a:pt x="58" y="103"/>
                      <a:pt x="68" y="102"/>
                      <a:pt x="68" y="95"/>
                    </a:cubicBezTo>
                    <a:cubicBezTo>
                      <a:pt x="63" y="99"/>
                      <a:pt x="59" y="97"/>
                      <a:pt x="54" y="100"/>
                    </a:cubicBez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  <a:cubicBezTo>
                      <a:pt x="28" y="63"/>
                      <a:pt x="37" y="65"/>
                      <a:pt x="35" y="59"/>
                    </a:cubicBezTo>
                    <a:cubicBezTo>
                      <a:pt x="32" y="61"/>
                      <a:pt x="25" y="60"/>
                      <a:pt x="25" y="64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47" y="85"/>
                      <a:pt x="54" y="84"/>
                      <a:pt x="53" y="81"/>
                    </a:cubicBezTo>
                    <a:cubicBezTo>
                      <a:pt x="51" y="82"/>
                      <a:pt x="48" y="79"/>
                      <a:pt x="45" y="82"/>
                    </a:cubicBezTo>
                    <a:close/>
                    <a:moveTo>
                      <a:pt x="46" y="87"/>
                    </a:moveTo>
                    <a:cubicBezTo>
                      <a:pt x="46" y="87"/>
                      <a:pt x="46" y="87"/>
                      <a:pt x="46" y="87"/>
                    </a:cubicBezTo>
                    <a:cubicBezTo>
                      <a:pt x="48" y="90"/>
                      <a:pt x="50" y="89"/>
                      <a:pt x="52" y="90"/>
                    </a:cubicBezTo>
                    <a:cubicBezTo>
                      <a:pt x="53" y="89"/>
                      <a:pt x="56" y="88"/>
                      <a:pt x="55" y="86"/>
                    </a:cubicBezTo>
                    <a:cubicBezTo>
                      <a:pt x="52" y="88"/>
                      <a:pt x="49" y="84"/>
                      <a:pt x="46" y="87"/>
                    </a:cubicBezTo>
                    <a:close/>
                    <a:moveTo>
                      <a:pt x="32" y="67"/>
                    </a:moveTo>
                    <a:cubicBezTo>
                      <a:pt x="32" y="67"/>
                      <a:pt x="32" y="67"/>
                      <a:pt x="32" y="67"/>
                    </a:cubicBezTo>
                    <a:cubicBezTo>
                      <a:pt x="33" y="66"/>
                      <a:pt x="34" y="67"/>
                      <a:pt x="36" y="66"/>
                    </a:cubicBezTo>
                    <a:cubicBezTo>
                      <a:pt x="35" y="64"/>
                      <a:pt x="30" y="64"/>
                      <a:pt x="32" y="67"/>
                    </a:cubicBezTo>
                    <a:close/>
                    <a:moveTo>
                      <a:pt x="9" y="73"/>
                    </a:moveTo>
                    <a:cubicBezTo>
                      <a:pt x="9" y="73"/>
                      <a:pt x="9" y="73"/>
                      <a:pt x="9" y="73"/>
                    </a:cubicBezTo>
                    <a:cubicBezTo>
                      <a:pt x="13" y="73"/>
                      <a:pt x="17" y="74"/>
                      <a:pt x="21" y="71"/>
                    </a:cubicBezTo>
                    <a:cubicBezTo>
                      <a:pt x="18" y="68"/>
                      <a:pt x="8" y="66"/>
                      <a:pt x="9" y="73"/>
                    </a:cubicBezTo>
                    <a:close/>
                    <a:moveTo>
                      <a:pt x="32" y="85"/>
                    </a:moveTo>
                    <a:cubicBezTo>
                      <a:pt x="32" y="85"/>
                      <a:pt x="32" y="85"/>
                      <a:pt x="32" y="85"/>
                    </a:cubicBezTo>
                    <a:cubicBezTo>
                      <a:pt x="28" y="89"/>
                      <a:pt x="27" y="93"/>
                      <a:pt x="27" y="98"/>
                    </a:cubicBezTo>
                    <a:cubicBezTo>
                      <a:pt x="32" y="97"/>
                      <a:pt x="36" y="94"/>
                      <a:pt x="38" y="90"/>
                    </a:cubicBezTo>
                    <a:cubicBezTo>
                      <a:pt x="33" y="91"/>
                      <a:pt x="33" y="89"/>
                      <a:pt x="32" y="85"/>
                    </a:cubicBezTo>
                    <a:close/>
                    <a:moveTo>
                      <a:pt x="49" y="108"/>
                    </a:moveTo>
                    <a:cubicBezTo>
                      <a:pt x="49" y="108"/>
                      <a:pt x="49" y="108"/>
                      <a:pt x="49" y="108"/>
                    </a:cubicBezTo>
                    <a:cubicBezTo>
                      <a:pt x="46" y="112"/>
                      <a:pt x="44" y="115"/>
                      <a:pt x="46" y="118"/>
                    </a:cubicBezTo>
                    <a:cubicBezTo>
                      <a:pt x="52" y="115"/>
                      <a:pt x="55" y="110"/>
                      <a:pt x="49" y="108"/>
                    </a:cubicBezTo>
                    <a:close/>
                  </a:path>
                </a:pathLst>
              </a:custGeom>
              <a:solidFill>
                <a:srgbClr val="F8DFD2"/>
              </a:solidFill>
              <a:ln w="9525">
                <a:solidFill>
                  <a:srgbClr val="F8DFD2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7" name="Freeform 32"/>
              <p:cNvSpPr>
                <a:spLocks noEditPoints="1"/>
              </p:cNvSpPr>
              <p:nvPr/>
            </p:nvSpPr>
            <p:spPr bwMode="auto">
              <a:xfrm>
                <a:off x="5946" y="1829"/>
                <a:ext cx="132" cy="129"/>
              </a:xfrm>
              <a:custGeom>
                <a:avLst/>
                <a:gdLst>
                  <a:gd name="T0" fmla="*/ 1 w 49"/>
                  <a:gd name="T1" fmla="*/ 16 h 48"/>
                  <a:gd name="T2" fmla="*/ 40 w 49"/>
                  <a:gd name="T3" fmla="*/ 3 h 48"/>
                  <a:gd name="T4" fmla="*/ 48 w 49"/>
                  <a:gd name="T5" fmla="*/ 14 h 48"/>
                  <a:gd name="T6" fmla="*/ 36 w 49"/>
                  <a:gd name="T7" fmla="*/ 43 h 48"/>
                  <a:gd name="T8" fmla="*/ 3 w 49"/>
                  <a:gd name="T9" fmla="*/ 31 h 48"/>
                  <a:gd name="T10" fmla="*/ 1 w 49"/>
                  <a:gd name="T11" fmla="*/ 16 h 48"/>
                  <a:gd name="T12" fmla="*/ 24 w 49"/>
                  <a:gd name="T13" fmla="*/ 13 h 48"/>
                  <a:gd name="T14" fmla="*/ 24 w 49"/>
                  <a:gd name="T15" fmla="*/ 13 h 48"/>
                  <a:gd name="T16" fmla="*/ 40 w 49"/>
                  <a:gd name="T17" fmla="*/ 14 h 48"/>
                  <a:gd name="T18" fmla="*/ 24 w 49"/>
                  <a:gd name="T19" fmla="*/ 13 h 48"/>
                  <a:gd name="T20" fmla="*/ 10 w 49"/>
                  <a:gd name="T21" fmla="*/ 18 h 48"/>
                  <a:gd name="T22" fmla="*/ 10 w 49"/>
                  <a:gd name="T23" fmla="*/ 18 h 48"/>
                  <a:gd name="T24" fmla="*/ 42 w 49"/>
                  <a:gd name="T25" fmla="*/ 27 h 48"/>
                  <a:gd name="T26" fmla="*/ 43 w 49"/>
                  <a:gd name="T27" fmla="*/ 18 h 48"/>
                  <a:gd name="T28" fmla="*/ 10 w 49"/>
                  <a:gd name="T29" fmla="*/ 18 h 48"/>
                  <a:gd name="T30" fmla="*/ 16 w 49"/>
                  <a:gd name="T31" fmla="*/ 35 h 48"/>
                  <a:gd name="T32" fmla="*/ 16 w 49"/>
                  <a:gd name="T33" fmla="*/ 35 h 48"/>
                  <a:gd name="T34" fmla="*/ 9 w 49"/>
                  <a:gd name="T35" fmla="*/ 24 h 48"/>
                  <a:gd name="T36" fmla="*/ 32 w 49"/>
                  <a:gd name="T37" fmla="*/ 40 h 48"/>
                  <a:gd name="T38" fmla="*/ 16 w 49"/>
                  <a:gd name="T39" fmla="*/ 3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48">
                    <a:moveTo>
                      <a:pt x="1" y="16"/>
                    </a:moveTo>
                    <a:cubicBezTo>
                      <a:pt x="15" y="5"/>
                      <a:pt x="28" y="0"/>
                      <a:pt x="40" y="3"/>
                    </a:cubicBezTo>
                    <a:cubicBezTo>
                      <a:pt x="44" y="8"/>
                      <a:pt x="42" y="11"/>
                      <a:pt x="48" y="14"/>
                    </a:cubicBezTo>
                    <a:cubicBezTo>
                      <a:pt x="49" y="25"/>
                      <a:pt x="48" y="37"/>
                      <a:pt x="36" y="43"/>
                    </a:cubicBezTo>
                    <a:cubicBezTo>
                      <a:pt x="26" y="48"/>
                      <a:pt x="11" y="41"/>
                      <a:pt x="3" y="31"/>
                    </a:cubicBezTo>
                    <a:cubicBezTo>
                      <a:pt x="0" y="26"/>
                      <a:pt x="6" y="21"/>
                      <a:pt x="1" y="16"/>
                    </a:cubicBezTo>
                    <a:close/>
                    <a:moveTo>
                      <a:pt x="24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9" y="14"/>
                      <a:pt x="35" y="15"/>
                      <a:pt x="40" y="14"/>
                    </a:cubicBezTo>
                    <a:cubicBezTo>
                      <a:pt x="36" y="10"/>
                      <a:pt x="26" y="10"/>
                      <a:pt x="24" y="13"/>
                    </a:cubicBezTo>
                    <a:close/>
                    <a:moveTo>
                      <a:pt x="10" y="18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20" y="22"/>
                      <a:pt x="35" y="14"/>
                      <a:pt x="42" y="27"/>
                    </a:cubicBezTo>
                    <a:cubicBezTo>
                      <a:pt x="44" y="24"/>
                      <a:pt x="44" y="21"/>
                      <a:pt x="43" y="18"/>
                    </a:cubicBezTo>
                    <a:cubicBezTo>
                      <a:pt x="32" y="21"/>
                      <a:pt x="22" y="11"/>
                      <a:pt x="10" y="18"/>
                    </a:cubicBezTo>
                    <a:close/>
                    <a:moveTo>
                      <a:pt x="16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9" y="31"/>
                      <a:pt x="15" y="25"/>
                      <a:pt x="9" y="24"/>
                    </a:cubicBezTo>
                    <a:cubicBezTo>
                      <a:pt x="3" y="36"/>
                      <a:pt x="25" y="44"/>
                      <a:pt x="32" y="40"/>
                    </a:cubicBezTo>
                    <a:cubicBezTo>
                      <a:pt x="27" y="35"/>
                      <a:pt x="21" y="36"/>
                      <a:pt x="16" y="35"/>
                    </a:cubicBezTo>
                    <a:close/>
                  </a:path>
                </a:pathLst>
              </a:custGeom>
              <a:solidFill>
                <a:srgbClr val="C3E0D3"/>
              </a:solidFill>
              <a:ln w="9525">
                <a:solidFill>
                  <a:srgbClr val="C3E0D3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  <p:sp>
            <p:nvSpPr>
              <p:cNvPr id="8" name="Freeform 33"/>
              <p:cNvSpPr>
                <a:spLocks noEditPoints="1"/>
              </p:cNvSpPr>
              <p:nvPr/>
            </p:nvSpPr>
            <p:spPr bwMode="auto">
              <a:xfrm>
                <a:off x="5734" y="2135"/>
                <a:ext cx="296" cy="352"/>
              </a:xfrm>
              <a:custGeom>
                <a:avLst/>
                <a:gdLst>
                  <a:gd name="T0" fmla="*/ 74 w 110"/>
                  <a:gd name="T1" fmla="*/ 95 h 131"/>
                  <a:gd name="T2" fmla="*/ 46 w 110"/>
                  <a:gd name="T3" fmla="*/ 97 h 131"/>
                  <a:gd name="T4" fmla="*/ 34 w 110"/>
                  <a:gd name="T5" fmla="*/ 75 h 131"/>
                  <a:gd name="T6" fmla="*/ 82 w 110"/>
                  <a:gd name="T7" fmla="*/ 6 h 131"/>
                  <a:gd name="T8" fmla="*/ 110 w 110"/>
                  <a:gd name="T9" fmla="*/ 41 h 131"/>
                  <a:gd name="T10" fmla="*/ 95 w 110"/>
                  <a:gd name="T11" fmla="*/ 17 h 131"/>
                  <a:gd name="T12" fmla="*/ 84 w 110"/>
                  <a:gd name="T13" fmla="*/ 20 h 131"/>
                  <a:gd name="T14" fmla="*/ 95 w 110"/>
                  <a:gd name="T15" fmla="*/ 17 h 131"/>
                  <a:gd name="T16" fmla="*/ 78 w 110"/>
                  <a:gd name="T17" fmla="*/ 14 h 131"/>
                  <a:gd name="T18" fmla="*/ 78 w 110"/>
                  <a:gd name="T19" fmla="*/ 14 h 131"/>
                  <a:gd name="T20" fmla="*/ 89 w 110"/>
                  <a:gd name="T21" fmla="*/ 30 h 131"/>
                  <a:gd name="T22" fmla="*/ 96 w 110"/>
                  <a:gd name="T23" fmla="*/ 25 h 131"/>
                  <a:gd name="T24" fmla="*/ 55 w 110"/>
                  <a:gd name="T25" fmla="*/ 31 h 131"/>
                  <a:gd name="T26" fmla="*/ 85 w 110"/>
                  <a:gd name="T27" fmla="*/ 29 h 131"/>
                  <a:gd name="T28" fmla="*/ 55 w 110"/>
                  <a:gd name="T29" fmla="*/ 31 h 131"/>
                  <a:gd name="T30" fmla="*/ 92 w 110"/>
                  <a:gd name="T31" fmla="*/ 46 h 131"/>
                  <a:gd name="T32" fmla="*/ 92 w 110"/>
                  <a:gd name="T33" fmla="*/ 46 h 131"/>
                  <a:gd name="T34" fmla="*/ 76 w 110"/>
                  <a:gd name="T35" fmla="*/ 35 h 131"/>
                  <a:gd name="T36" fmla="*/ 86 w 110"/>
                  <a:gd name="T37" fmla="*/ 31 h 131"/>
                  <a:gd name="T38" fmla="*/ 71 w 110"/>
                  <a:gd name="T39" fmla="*/ 58 h 131"/>
                  <a:gd name="T40" fmla="*/ 90 w 110"/>
                  <a:gd name="T41" fmla="*/ 54 h 131"/>
                  <a:gd name="T42" fmla="*/ 71 w 110"/>
                  <a:gd name="T43" fmla="*/ 58 h 131"/>
                  <a:gd name="T44" fmla="*/ 52 w 110"/>
                  <a:gd name="T45" fmla="*/ 56 h 131"/>
                  <a:gd name="T46" fmla="*/ 79 w 110"/>
                  <a:gd name="T47" fmla="*/ 47 h 131"/>
                  <a:gd name="T48" fmla="*/ 43 w 110"/>
                  <a:gd name="T49" fmla="*/ 43 h 131"/>
                  <a:gd name="T50" fmla="*/ 66 w 110"/>
                  <a:gd name="T51" fmla="*/ 34 h 131"/>
                  <a:gd name="T52" fmla="*/ 70 w 110"/>
                  <a:gd name="T53" fmla="*/ 65 h 131"/>
                  <a:gd name="T54" fmla="*/ 83 w 110"/>
                  <a:gd name="T55" fmla="*/ 61 h 131"/>
                  <a:gd name="T56" fmla="*/ 41 w 110"/>
                  <a:gd name="T57" fmla="*/ 67 h 131"/>
                  <a:gd name="T58" fmla="*/ 66 w 110"/>
                  <a:gd name="T59" fmla="*/ 63 h 131"/>
                  <a:gd name="T60" fmla="*/ 41 w 110"/>
                  <a:gd name="T61" fmla="*/ 67 h 131"/>
                  <a:gd name="T62" fmla="*/ 40 w 110"/>
                  <a:gd name="T63" fmla="*/ 47 h 131"/>
                  <a:gd name="T64" fmla="*/ 40 w 110"/>
                  <a:gd name="T65" fmla="*/ 47 h 131"/>
                  <a:gd name="T66" fmla="*/ 56 w 110"/>
                  <a:gd name="T67" fmla="*/ 81 h 131"/>
                  <a:gd name="T68" fmla="*/ 56 w 110"/>
                  <a:gd name="T69" fmla="*/ 81 h 131"/>
                  <a:gd name="T70" fmla="*/ 69 w 110"/>
                  <a:gd name="T71" fmla="*/ 96 h 131"/>
                  <a:gd name="T72" fmla="*/ 69 w 110"/>
                  <a:gd name="T73" fmla="*/ 96 h 131"/>
                  <a:gd name="T74" fmla="*/ 21 w 110"/>
                  <a:gd name="T75" fmla="*/ 62 h 131"/>
                  <a:gd name="T76" fmla="*/ 46 w 110"/>
                  <a:gd name="T77" fmla="*/ 58 h 131"/>
                  <a:gd name="T78" fmla="*/ 44 w 110"/>
                  <a:gd name="T79" fmla="*/ 72 h 131"/>
                  <a:gd name="T80" fmla="*/ 53 w 110"/>
                  <a:gd name="T81" fmla="*/ 70 h 131"/>
                  <a:gd name="T82" fmla="*/ 40 w 110"/>
                  <a:gd name="T83" fmla="*/ 77 h 131"/>
                  <a:gd name="T84" fmla="*/ 46 w 110"/>
                  <a:gd name="T85" fmla="*/ 76 h 131"/>
                  <a:gd name="T86" fmla="*/ 53 w 110"/>
                  <a:gd name="T87" fmla="*/ 91 h 131"/>
                  <a:gd name="T88" fmla="*/ 57 w 110"/>
                  <a:gd name="T89" fmla="*/ 89 h 131"/>
                  <a:gd name="T90" fmla="*/ 12 w 110"/>
                  <a:gd name="T91" fmla="*/ 75 h 131"/>
                  <a:gd name="T92" fmla="*/ 36 w 110"/>
                  <a:gd name="T93" fmla="*/ 70 h 131"/>
                  <a:gd name="T94" fmla="*/ 12 w 110"/>
                  <a:gd name="T95" fmla="*/ 75 h 131"/>
                  <a:gd name="T96" fmla="*/ 38 w 110"/>
                  <a:gd name="T97" fmla="*/ 85 h 131"/>
                  <a:gd name="T98" fmla="*/ 38 w 110"/>
                  <a:gd name="T99" fmla="*/ 85 h 131"/>
                  <a:gd name="T100" fmla="*/ 57 w 110"/>
                  <a:gd name="T101" fmla="*/ 106 h 131"/>
                  <a:gd name="T102" fmla="*/ 57 w 110"/>
                  <a:gd name="T103" fmla="*/ 106 h 131"/>
                  <a:gd name="T104" fmla="*/ 28 w 110"/>
                  <a:gd name="T105" fmla="*/ 94 h 131"/>
                  <a:gd name="T106" fmla="*/ 28 w 110"/>
                  <a:gd name="T107" fmla="*/ 94 h 131"/>
                  <a:gd name="T108" fmla="*/ 41 w 110"/>
                  <a:gd name="T109" fmla="*/ 120 h 131"/>
                  <a:gd name="T110" fmla="*/ 46 w 110"/>
                  <a:gd name="T111" fmla="*/ 119 h 131"/>
                  <a:gd name="T112" fmla="*/ 41 w 110"/>
                  <a:gd name="T113" fmla="*/ 12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0" h="131">
                    <a:moveTo>
                      <a:pt x="110" y="41"/>
                    </a:moveTo>
                    <a:cubicBezTo>
                      <a:pt x="96" y="57"/>
                      <a:pt x="89" y="78"/>
                      <a:pt x="74" y="95"/>
                    </a:cubicBezTo>
                    <a:cubicBezTo>
                      <a:pt x="63" y="108"/>
                      <a:pt x="51" y="122"/>
                      <a:pt x="35" y="131"/>
                    </a:cubicBezTo>
                    <a:cubicBezTo>
                      <a:pt x="34" y="119"/>
                      <a:pt x="44" y="108"/>
                      <a:pt x="46" y="97"/>
                    </a:cubicBezTo>
                    <a:cubicBezTo>
                      <a:pt x="39" y="93"/>
                      <a:pt x="30" y="102"/>
                      <a:pt x="22" y="102"/>
                    </a:cubicBezTo>
                    <a:cubicBezTo>
                      <a:pt x="21" y="93"/>
                      <a:pt x="29" y="84"/>
                      <a:pt x="34" y="75"/>
                    </a:cubicBezTo>
                    <a:cubicBezTo>
                      <a:pt x="23" y="72"/>
                      <a:pt x="11" y="86"/>
                      <a:pt x="0" y="81"/>
                    </a:cubicBezTo>
                    <a:cubicBezTo>
                      <a:pt x="14" y="56"/>
                      <a:pt x="53" y="20"/>
                      <a:pt x="82" y="6"/>
                    </a:cubicBezTo>
                    <a:cubicBezTo>
                      <a:pt x="85" y="4"/>
                      <a:pt x="81" y="2"/>
                      <a:pt x="86" y="0"/>
                    </a:cubicBezTo>
                    <a:cubicBezTo>
                      <a:pt x="102" y="11"/>
                      <a:pt x="105" y="28"/>
                      <a:pt x="110" y="41"/>
                    </a:cubicBezTo>
                    <a:close/>
                    <a:moveTo>
                      <a:pt x="95" y="17"/>
                    </a:moveTo>
                    <a:cubicBezTo>
                      <a:pt x="95" y="17"/>
                      <a:pt x="95" y="17"/>
                      <a:pt x="95" y="17"/>
                    </a:cubicBezTo>
                    <a:cubicBezTo>
                      <a:pt x="85" y="18"/>
                      <a:pt x="75" y="17"/>
                      <a:pt x="64" y="23"/>
                    </a:cubicBezTo>
                    <a:cubicBezTo>
                      <a:pt x="71" y="26"/>
                      <a:pt x="78" y="20"/>
                      <a:pt x="84" y="20"/>
                    </a:cubicBezTo>
                    <a:cubicBezTo>
                      <a:pt x="89" y="20"/>
                      <a:pt x="94" y="25"/>
                      <a:pt x="98" y="20"/>
                    </a:cubicBezTo>
                    <a:cubicBezTo>
                      <a:pt x="97" y="19"/>
                      <a:pt x="96" y="18"/>
                      <a:pt x="95" y="17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9" y="11"/>
                      <a:pt x="84" y="14"/>
                      <a:pt x="83" y="10"/>
                    </a:cubicBezTo>
                    <a:cubicBezTo>
                      <a:pt x="81" y="11"/>
                      <a:pt x="76" y="11"/>
                      <a:pt x="78" y="14"/>
                    </a:cubicBezTo>
                    <a:close/>
                    <a:moveTo>
                      <a:pt x="89" y="30"/>
                    </a:moveTo>
                    <a:cubicBezTo>
                      <a:pt x="89" y="30"/>
                      <a:pt x="89" y="30"/>
                      <a:pt x="89" y="30"/>
                    </a:cubicBezTo>
                    <a:cubicBezTo>
                      <a:pt x="92" y="33"/>
                      <a:pt x="95" y="32"/>
                      <a:pt x="98" y="30"/>
                    </a:cubicBezTo>
                    <a:cubicBezTo>
                      <a:pt x="96" y="29"/>
                      <a:pt x="99" y="27"/>
                      <a:pt x="96" y="25"/>
                    </a:cubicBezTo>
                    <a:cubicBezTo>
                      <a:pt x="94" y="28"/>
                      <a:pt x="92" y="26"/>
                      <a:pt x="89" y="30"/>
                    </a:cubicBezTo>
                    <a:close/>
                    <a:moveTo>
                      <a:pt x="55" y="31"/>
                    </a:moveTo>
                    <a:cubicBezTo>
                      <a:pt x="55" y="31"/>
                      <a:pt x="55" y="31"/>
                      <a:pt x="55" y="31"/>
                    </a:cubicBezTo>
                    <a:cubicBezTo>
                      <a:pt x="64" y="35"/>
                      <a:pt x="75" y="27"/>
                      <a:pt x="85" y="29"/>
                    </a:cubicBezTo>
                    <a:cubicBezTo>
                      <a:pt x="87" y="27"/>
                      <a:pt x="87" y="26"/>
                      <a:pt x="86" y="24"/>
                    </a:cubicBezTo>
                    <a:cubicBezTo>
                      <a:pt x="76" y="26"/>
                      <a:pt x="65" y="25"/>
                      <a:pt x="55" y="31"/>
                    </a:cubicBezTo>
                    <a:close/>
                    <a:moveTo>
                      <a:pt x="92" y="46"/>
                    </a:moveTo>
                    <a:cubicBezTo>
                      <a:pt x="92" y="46"/>
                      <a:pt x="92" y="46"/>
                      <a:pt x="92" y="46"/>
                    </a:cubicBezTo>
                    <a:cubicBezTo>
                      <a:pt x="94" y="46"/>
                      <a:pt x="100" y="44"/>
                      <a:pt x="96" y="41"/>
                    </a:cubicBezTo>
                    <a:cubicBezTo>
                      <a:pt x="95" y="43"/>
                      <a:pt x="90" y="44"/>
                      <a:pt x="92" y="46"/>
                    </a:cubicBezTo>
                    <a:close/>
                    <a:moveTo>
                      <a:pt x="76" y="35"/>
                    </a:move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9"/>
                      <a:pt x="80" y="44"/>
                      <a:pt x="84" y="40"/>
                    </a:cubicBezTo>
                    <a:cubicBezTo>
                      <a:pt x="78" y="37"/>
                      <a:pt x="90" y="35"/>
                      <a:pt x="86" y="31"/>
                    </a:cubicBezTo>
                    <a:cubicBezTo>
                      <a:pt x="83" y="34"/>
                      <a:pt x="80" y="32"/>
                      <a:pt x="76" y="35"/>
                    </a:cubicBezTo>
                    <a:close/>
                    <a:moveTo>
                      <a:pt x="71" y="58"/>
                    </a:moveTo>
                    <a:cubicBezTo>
                      <a:pt x="71" y="58"/>
                      <a:pt x="71" y="58"/>
                      <a:pt x="71" y="58"/>
                    </a:cubicBezTo>
                    <a:cubicBezTo>
                      <a:pt x="77" y="61"/>
                      <a:pt x="84" y="56"/>
                      <a:pt x="90" y="54"/>
                    </a:cubicBezTo>
                    <a:cubicBezTo>
                      <a:pt x="89" y="53"/>
                      <a:pt x="88" y="52"/>
                      <a:pt x="88" y="52"/>
                    </a:cubicBezTo>
                    <a:cubicBezTo>
                      <a:pt x="82" y="55"/>
                      <a:pt x="77" y="53"/>
                      <a:pt x="71" y="58"/>
                    </a:cubicBezTo>
                    <a:close/>
                    <a:moveTo>
                      <a:pt x="52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61" y="58"/>
                      <a:pt x="71" y="52"/>
                      <a:pt x="80" y="50"/>
                    </a:cubicBezTo>
                    <a:cubicBezTo>
                      <a:pt x="79" y="49"/>
                      <a:pt x="80" y="48"/>
                      <a:pt x="79" y="47"/>
                    </a:cubicBezTo>
                    <a:cubicBezTo>
                      <a:pt x="70" y="51"/>
                      <a:pt x="61" y="49"/>
                      <a:pt x="52" y="56"/>
                    </a:cubicBezTo>
                    <a:close/>
                    <a:moveTo>
                      <a:pt x="43" y="43"/>
                    </a:moveTo>
                    <a:cubicBezTo>
                      <a:pt x="43" y="43"/>
                      <a:pt x="43" y="43"/>
                      <a:pt x="43" y="43"/>
                    </a:cubicBezTo>
                    <a:cubicBezTo>
                      <a:pt x="50" y="39"/>
                      <a:pt x="61" y="41"/>
                      <a:pt x="66" y="34"/>
                    </a:cubicBezTo>
                    <a:cubicBezTo>
                      <a:pt x="59" y="36"/>
                      <a:pt x="48" y="35"/>
                      <a:pt x="43" y="43"/>
                    </a:cubicBezTo>
                    <a:close/>
                    <a:moveTo>
                      <a:pt x="70" y="65"/>
                    </a:moveTo>
                    <a:cubicBezTo>
                      <a:pt x="70" y="65"/>
                      <a:pt x="70" y="65"/>
                      <a:pt x="70" y="65"/>
                    </a:cubicBezTo>
                    <a:cubicBezTo>
                      <a:pt x="73" y="67"/>
                      <a:pt x="82" y="66"/>
                      <a:pt x="83" y="61"/>
                    </a:cubicBezTo>
                    <a:cubicBezTo>
                      <a:pt x="79" y="60"/>
                      <a:pt x="74" y="60"/>
                      <a:pt x="70" y="65"/>
                    </a:cubicBezTo>
                    <a:close/>
                    <a:moveTo>
                      <a:pt x="41" y="67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9" y="71"/>
                      <a:pt x="58" y="62"/>
                      <a:pt x="66" y="63"/>
                    </a:cubicBezTo>
                    <a:cubicBezTo>
                      <a:pt x="67" y="61"/>
                      <a:pt x="67" y="60"/>
                      <a:pt x="67" y="58"/>
                    </a:cubicBezTo>
                    <a:cubicBezTo>
                      <a:pt x="59" y="57"/>
                      <a:pt x="50" y="59"/>
                      <a:pt x="41" y="67"/>
                    </a:cubicBezTo>
                    <a:close/>
                    <a:moveTo>
                      <a:pt x="40" y="47"/>
                    </a:moveTo>
                    <a:cubicBezTo>
                      <a:pt x="40" y="47"/>
                      <a:pt x="40" y="47"/>
                      <a:pt x="40" y="47"/>
                    </a:cubicBezTo>
                    <a:cubicBezTo>
                      <a:pt x="43" y="49"/>
                      <a:pt x="50" y="49"/>
                      <a:pt x="50" y="45"/>
                    </a:cubicBezTo>
                    <a:cubicBezTo>
                      <a:pt x="47" y="46"/>
                      <a:pt x="43" y="44"/>
                      <a:pt x="40" y="47"/>
                    </a:cubicBezTo>
                    <a:close/>
                    <a:moveTo>
                      <a:pt x="56" y="81"/>
                    </a:moveTo>
                    <a:cubicBezTo>
                      <a:pt x="56" y="81"/>
                      <a:pt x="56" y="81"/>
                      <a:pt x="56" y="81"/>
                    </a:cubicBezTo>
                    <a:cubicBezTo>
                      <a:pt x="59" y="83"/>
                      <a:pt x="71" y="79"/>
                      <a:pt x="70" y="75"/>
                    </a:cubicBezTo>
                    <a:cubicBezTo>
                      <a:pt x="65" y="78"/>
                      <a:pt x="61" y="75"/>
                      <a:pt x="56" y="81"/>
                    </a:cubicBezTo>
                    <a:close/>
                    <a:moveTo>
                      <a:pt x="69" y="9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2"/>
                      <a:pt x="79" y="88"/>
                      <a:pt x="76" y="84"/>
                    </a:cubicBezTo>
                    <a:cubicBezTo>
                      <a:pt x="74" y="87"/>
                      <a:pt x="65" y="95"/>
                      <a:pt x="69" y="96"/>
                    </a:cubicBezTo>
                    <a:close/>
                    <a:moveTo>
                      <a:pt x="21" y="62"/>
                    </a:moveTo>
                    <a:cubicBezTo>
                      <a:pt x="21" y="62"/>
                      <a:pt x="21" y="62"/>
                      <a:pt x="21" y="62"/>
                    </a:cubicBezTo>
                    <a:cubicBezTo>
                      <a:pt x="27" y="67"/>
                      <a:pt x="41" y="53"/>
                      <a:pt x="41" y="63"/>
                    </a:cubicBezTo>
                    <a:cubicBezTo>
                      <a:pt x="43" y="62"/>
                      <a:pt x="49" y="61"/>
                      <a:pt x="46" y="58"/>
                    </a:cubicBezTo>
                    <a:cubicBezTo>
                      <a:pt x="38" y="57"/>
                      <a:pt x="29" y="58"/>
                      <a:pt x="21" y="62"/>
                    </a:cubicBezTo>
                    <a:close/>
                    <a:moveTo>
                      <a:pt x="44" y="72"/>
                    </a:moveTo>
                    <a:cubicBezTo>
                      <a:pt x="44" y="72"/>
                      <a:pt x="44" y="72"/>
                      <a:pt x="44" y="72"/>
                    </a:cubicBezTo>
                    <a:cubicBezTo>
                      <a:pt x="46" y="73"/>
                      <a:pt x="53" y="72"/>
                      <a:pt x="53" y="70"/>
                    </a:cubicBezTo>
                    <a:cubicBezTo>
                      <a:pt x="50" y="70"/>
                      <a:pt x="47" y="68"/>
                      <a:pt x="44" y="72"/>
                    </a:cubicBezTo>
                    <a:close/>
                    <a:moveTo>
                      <a:pt x="40" y="77"/>
                    </a:move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79"/>
                      <a:pt x="44" y="79"/>
                      <a:pt x="46" y="76"/>
                    </a:cubicBezTo>
                    <a:cubicBezTo>
                      <a:pt x="44" y="74"/>
                      <a:pt x="42" y="76"/>
                      <a:pt x="40" y="77"/>
                    </a:cubicBezTo>
                    <a:close/>
                    <a:moveTo>
                      <a:pt x="53" y="91"/>
                    </a:moveTo>
                    <a:cubicBezTo>
                      <a:pt x="53" y="91"/>
                      <a:pt x="53" y="91"/>
                      <a:pt x="53" y="91"/>
                    </a:cubicBezTo>
                    <a:cubicBezTo>
                      <a:pt x="55" y="95"/>
                      <a:pt x="59" y="92"/>
                      <a:pt x="57" y="89"/>
                    </a:cubicBezTo>
                    <a:cubicBezTo>
                      <a:pt x="55" y="91"/>
                      <a:pt x="54" y="90"/>
                      <a:pt x="53" y="91"/>
                    </a:cubicBezTo>
                    <a:close/>
                    <a:moveTo>
                      <a:pt x="12" y="75"/>
                    </a:moveTo>
                    <a:cubicBezTo>
                      <a:pt x="12" y="75"/>
                      <a:pt x="12" y="75"/>
                      <a:pt x="12" y="75"/>
                    </a:cubicBezTo>
                    <a:cubicBezTo>
                      <a:pt x="19" y="76"/>
                      <a:pt x="27" y="74"/>
                      <a:pt x="36" y="70"/>
                    </a:cubicBezTo>
                    <a:cubicBezTo>
                      <a:pt x="36" y="69"/>
                      <a:pt x="36" y="68"/>
                      <a:pt x="35" y="67"/>
                    </a:cubicBezTo>
                    <a:cubicBezTo>
                      <a:pt x="27" y="71"/>
                      <a:pt x="16" y="67"/>
                      <a:pt x="12" y="75"/>
                    </a:cubicBezTo>
                    <a:close/>
                    <a:moveTo>
                      <a:pt x="38" y="85"/>
                    </a:moveTo>
                    <a:cubicBezTo>
                      <a:pt x="38" y="85"/>
                      <a:pt x="38" y="85"/>
                      <a:pt x="38" y="85"/>
                    </a:cubicBezTo>
                    <a:cubicBezTo>
                      <a:pt x="40" y="83"/>
                      <a:pt x="46" y="84"/>
                      <a:pt x="46" y="80"/>
                    </a:cubicBezTo>
                    <a:cubicBezTo>
                      <a:pt x="44" y="82"/>
                      <a:pt x="37" y="80"/>
                      <a:pt x="38" y="85"/>
                    </a:cubicBezTo>
                    <a:close/>
                    <a:moveTo>
                      <a:pt x="57" y="106"/>
                    </a:moveTo>
                    <a:cubicBezTo>
                      <a:pt x="57" y="106"/>
                      <a:pt x="57" y="106"/>
                      <a:pt x="57" y="106"/>
                    </a:cubicBezTo>
                    <a:cubicBezTo>
                      <a:pt x="60" y="106"/>
                      <a:pt x="63" y="102"/>
                      <a:pt x="63" y="100"/>
                    </a:cubicBezTo>
                    <a:cubicBezTo>
                      <a:pt x="62" y="102"/>
                      <a:pt x="56" y="104"/>
                      <a:pt x="57" y="106"/>
                    </a:cubicBezTo>
                    <a:close/>
                    <a:moveTo>
                      <a:pt x="28" y="94"/>
                    </a:moveTo>
                    <a:cubicBezTo>
                      <a:pt x="28" y="94"/>
                      <a:pt x="28" y="94"/>
                      <a:pt x="28" y="94"/>
                    </a:cubicBezTo>
                    <a:cubicBezTo>
                      <a:pt x="29" y="98"/>
                      <a:pt x="39" y="94"/>
                      <a:pt x="36" y="90"/>
                    </a:cubicBezTo>
                    <a:cubicBezTo>
                      <a:pt x="33" y="90"/>
                      <a:pt x="28" y="89"/>
                      <a:pt x="28" y="94"/>
                    </a:cubicBezTo>
                    <a:close/>
                    <a:moveTo>
                      <a:pt x="41" y="120"/>
                    </a:moveTo>
                    <a:cubicBezTo>
                      <a:pt x="41" y="120"/>
                      <a:pt x="41" y="120"/>
                      <a:pt x="41" y="120"/>
                    </a:cubicBezTo>
                    <a:cubicBezTo>
                      <a:pt x="42" y="121"/>
                      <a:pt x="42" y="121"/>
                      <a:pt x="43" y="122"/>
                    </a:cubicBezTo>
                    <a:cubicBezTo>
                      <a:pt x="44" y="121"/>
                      <a:pt x="45" y="120"/>
                      <a:pt x="46" y="119"/>
                    </a:cubicBezTo>
                    <a:cubicBezTo>
                      <a:pt x="46" y="118"/>
                      <a:pt x="45" y="117"/>
                      <a:pt x="45" y="117"/>
                    </a:cubicBezTo>
                    <a:cubicBezTo>
                      <a:pt x="44" y="118"/>
                      <a:pt x="42" y="119"/>
                      <a:pt x="41" y="120"/>
                    </a:cubicBezTo>
                    <a:close/>
                  </a:path>
                </a:pathLst>
              </a:custGeom>
              <a:solidFill>
                <a:srgbClr val="F8DFD2"/>
              </a:solidFill>
              <a:ln w="9525">
                <a:solidFill>
                  <a:srgbClr val="F8DFD2"/>
                </a:solidFill>
                <a:round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 defTabSz="1218565"/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endParaRP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1282700" y="3390900"/>
              <a:ext cx="7924800" cy="1701800"/>
            </a:xfrm>
            <a:custGeom>
              <a:avLst/>
              <a:gdLst>
                <a:gd name="connsiteX0" fmla="*/ 0 w 7924800"/>
                <a:gd name="connsiteY0" fmla="*/ 1701800 h 1701800"/>
                <a:gd name="connsiteX1" fmla="*/ 1244600 w 7924800"/>
                <a:gd name="connsiteY1" fmla="*/ 876300 h 1701800"/>
                <a:gd name="connsiteX2" fmla="*/ 3454400 w 7924800"/>
                <a:gd name="connsiteY2" fmla="*/ 1435100 h 1701800"/>
                <a:gd name="connsiteX3" fmla="*/ 5080000 w 7924800"/>
                <a:gd name="connsiteY3" fmla="*/ 215900 h 1701800"/>
                <a:gd name="connsiteX4" fmla="*/ 6858000 w 7924800"/>
                <a:gd name="connsiteY4" fmla="*/ 685800 h 1701800"/>
                <a:gd name="connsiteX5" fmla="*/ 7924800 w 7924800"/>
                <a:gd name="connsiteY5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4800" h="1701800">
                  <a:moveTo>
                    <a:pt x="0" y="1701800"/>
                  </a:moveTo>
                  <a:cubicBezTo>
                    <a:pt x="334433" y="1311275"/>
                    <a:pt x="668867" y="920750"/>
                    <a:pt x="1244600" y="876300"/>
                  </a:cubicBezTo>
                  <a:cubicBezTo>
                    <a:pt x="1820333" y="831850"/>
                    <a:pt x="2815167" y="1545167"/>
                    <a:pt x="3454400" y="1435100"/>
                  </a:cubicBezTo>
                  <a:cubicBezTo>
                    <a:pt x="4093633" y="1325033"/>
                    <a:pt x="4512733" y="340783"/>
                    <a:pt x="5080000" y="215900"/>
                  </a:cubicBezTo>
                  <a:cubicBezTo>
                    <a:pt x="5647267" y="91017"/>
                    <a:pt x="6383867" y="721783"/>
                    <a:pt x="6858000" y="685800"/>
                  </a:cubicBezTo>
                  <a:cubicBezTo>
                    <a:pt x="7332133" y="649817"/>
                    <a:pt x="7628466" y="324908"/>
                    <a:pt x="7924800" y="0"/>
                  </a:cubicBezTo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180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968407" y="2757158"/>
            <a:ext cx="3186271" cy="3701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28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用户登录、注册</a:t>
            </a:r>
          </a:p>
        </p:txBody>
      </p:sp>
      <p:sp>
        <p:nvSpPr>
          <p:cNvPr id="19" name="矩形 18"/>
          <p:cNvSpPr/>
          <p:nvPr/>
        </p:nvSpPr>
        <p:spPr>
          <a:xfrm>
            <a:off x="6612075" y="2085107"/>
            <a:ext cx="2908935" cy="3701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28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购物车</a:t>
            </a:r>
          </a:p>
        </p:txBody>
      </p:sp>
      <p:sp>
        <p:nvSpPr>
          <p:cNvPr id="20" name="矩形 19"/>
          <p:cNvSpPr/>
          <p:nvPr/>
        </p:nvSpPr>
        <p:spPr>
          <a:xfrm>
            <a:off x="5245363" y="5042771"/>
            <a:ext cx="2939415" cy="3701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1218565">
              <a:lnSpc>
                <a:spcPts val="2000"/>
              </a:lnSpc>
            </a:pPr>
            <a:r>
              <a:rPr lang="zh-CN" altLang="en-US" sz="28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小米馆、新功能</a:t>
            </a:r>
          </a:p>
        </p:txBody>
      </p:sp>
      <p:sp>
        <p:nvSpPr>
          <p:cNvPr id="21" name="矩形 20"/>
          <p:cNvSpPr/>
          <p:nvPr/>
        </p:nvSpPr>
        <p:spPr>
          <a:xfrm>
            <a:off x="621103" y="5652048"/>
            <a:ext cx="3659872" cy="3701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1218565" fontAlgn="auto">
              <a:lnSpc>
                <a:spcPts val="2000"/>
              </a:lnSpc>
            </a:pPr>
            <a:r>
              <a:rPr lang="zh-CN" altLang="en-US" sz="2800" spc="30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商城首页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C70A4B-DBF5-4DD6-9DB8-3F4FAA037B57}"/>
              </a:ext>
            </a:extLst>
          </p:cNvPr>
          <p:cNvGrpSpPr/>
          <p:nvPr/>
        </p:nvGrpSpPr>
        <p:grpSpPr>
          <a:xfrm>
            <a:off x="1900381" y="3998068"/>
            <a:ext cx="1249819" cy="1185989"/>
            <a:chOff x="1900381" y="3998068"/>
            <a:chExt cx="1249819" cy="11859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AC8DA04-0C8A-4493-A612-365E3CAC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3477">
              <a:off x="1900381" y="3998068"/>
              <a:ext cx="1249819" cy="1185989"/>
            </a:xfrm>
            <a:prstGeom prst="rect">
              <a:avLst/>
            </a:prstGeom>
          </p:spPr>
        </p:pic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3C1131D1-3CC1-4BCF-A466-20501646DB19}"/>
                </a:ext>
              </a:extLst>
            </p:cNvPr>
            <p:cNvSpPr txBox="1"/>
            <p:nvPr/>
          </p:nvSpPr>
          <p:spPr>
            <a:xfrm>
              <a:off x="2125555" y="4276919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01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C3A962-0ECC-4C24-AB4C-320E6296932F}"/>
              </a:ext>
            </a:extLst>
          </p:cNvPr>
          <p:cNvGrpSpPr/>
          <p:nvPr/>
        </p:nvGrpSpPr>
        <p:grpSpPr>
          <a:xfrm>
            <a:off x="7565787" y="2578503"/>
            <a:ext cx="1249819" cy="1185989"/>
            <a:chOff x="7565787" y="2578503"/>
            <a:chExt cx="1249819" cy="118598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E73471A-2EC5-45E5-A50A-30D7D0B3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3477">
              <a:off x="7565787" y="2578503"/>
              <a:ext cx="1249819" cy="1185989"/>
            </a:xfrm>
            <a:prstGeom prst="rect">
              <a:avLst/>
            </a:prstGeom>
          </p:spPr>
        </p:pic>
        <p:sp>
          <p:nvSpPr>
            <p:cNvPr id="37" name="TextBox 17">
              <a:extLst>
                <a:ext uri="{FF2B5EF4-FFF2-40B4-BE49-F238E27FC236}">
                  <a16:creationId xmlns:a16="http://schemas.microsoft.com/office/drawing/2014/main" id="{F77969A2-4EFA-40C0-AE35-D85232D2FEFF}"/>
                </a:ext>
              </a:extLst>
            </p:cNvPr>
            <p:cNvSpPr txBox="1"/>
            <p:nvPr/>
          </p:nvSpPr>
          <p:spPr>
            <a:xfrm>
              <a:off x="7802773" y="2883481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04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C840F4-EB9E-48BD-BF02-793370C05C64}"/>
              </a:ext>
            </a:extLst>
          </p:cNvPr>
          <p:cNvGrpSpPr/>
          <p:nvPr/>
        </p:nvGrpSpPr>
        <p:grpSpPr>
          <a:xfrm>
            <a:off x="6014910" y="3382380"/>
            <a:ext cx="1249819" cy="1185989"/>
            <a:chOff x="6014910" y="3382380"/>
            <a:chExt cx="1249819" cy="11859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F6B7D5C-3184-408F-935C-A94DC3B8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3477">
              <a:off x="6014910" y="3382380"/>
              <a:ext cx="1249819" cy="1185989"/>
            </a:xfrm>
            <a:prstGeom prst="rect">
              <a:avLst/>
            </a:prstGeom>
          </p:spPr>
        </p:pic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8BDC2B55-0F94-44BA-BF79-CB04F9B7964C}"/>
                </a:ext>
              </a:extLst>
            </p:cNvPr>
            <p:cNvSpPr txBox="1"/>
            <p:nvPr/>
          </p:nvSpPr>
          <p:spPr>
            <a:xfrm>
              <a:off x="6228862" y="3673237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03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ECE622-5BF6-4846-96B7-64F58A876891}"/>
              </a:ext>
            </a:extLst>
          </p:cNvPr>
          <p:cNvGrpSpPr/>
          <p:nvPr/>
        </p:nvGrpSpPr>
        <p:grpSpPr>
          <a:xfrm>
            <a:off x="4062820" y="3329194"/>
            <a:ext cx="1249819" cy="1185989"/>
            <a:chOff x="4062820" y="3329194"/>
            <a:chExt cx="1249819" cy="1185989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298E22B-C03A-4290-B879-A19084AB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3477">
              <a:off x="4062820" y="3329194"/>
              <a:ext cx="1249819" cy="1185989"/>
            </a:xfrm>
            <a:prstGeom prst="rect">
              <a:avLst/>
            </a:prstGeom>
          </p:spPr>
        </p:pic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F8559351-8E7B-4468-910F-5454EE58A1B5}"/>
                </a:ext>
              </a:extLst>
            </p:cNvPr>
            <p:cNvSpPr txBox="1"/>
            <p:nvPr/>
          </p:nvSpPr>
          <p:spPr>
            <a:xfrm>
              <a:off x="4269205" y="3629800"/>
              <a:ext cx="678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02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DD833A6-FCF0-42AA-9A17-AFA1981EA8AF}"/>
              </a:ext>
            </a:extLst>
          </p:cNvPr>
          <p:cNvSpPr txBox="1"/>
          <p:nvPr/>
        </p:nvSpPr>
        <p:spPr>
          <a:xfrm>
            <a:off x="8864008" y="817566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Hern</a:t>
            </a:r>
            <a:r>
              <a:rPr lang="zh-CN" altLang="en-US" sz="4000" b="1" dirty="0">
                <a:solidFill>
                  <a:srgbClr val="00B05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电子商城</a:t>
            </a:r>
          </a:p>
        </p:txBody>
      </p:sp>
    </p:spTree>
    <p:extLst>
      <p:ext uri="{BB962C8B-B14F-4D97-AF65-F5344CB8AC3E}">
        <p14:creationId xmlns:p14="http://schemas.microsoft.com/office/powerpoint/2010/main" val="8254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78102" y="252858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首页广告弹出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805599-3DA9-4E32-A528-A04D4DFB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649" y="935497"/>
            <a:ext cx="3711843" cy="5412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FAD4CC-3F98-4698-82B6-BA21EB159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08" y="1280811"/>
            <a:ext cx="8908143" cy="40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426943" y="252858"/>
            <a:ext cx="247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首页版面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805599-3DA9-4E32-A528-A04D4DFB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649" y="935497"/>
            <a:ext cx="3711843" cy="541268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A2A2DB-A45F-45AC-9A9F-E5058D1C9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64818"/>
            <a:ext cx="8978533" cy="48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1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78150" y="252858"/>
            <a:ext cx="247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用户注册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198401" y="853070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1</a:t>
            </a: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6025293" y="714926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用户名</a:t>
            </a: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6025293" y="1242018"/>
            <a:ext cx="3812352" cy="8403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用户名字符长度必须在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6~10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之间，否则进行提示，提示用户输入正确的用户名，支持中文、字母、下划线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98400" y="4011019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3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025293" y="3854821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手机号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025293" y="4390314"/>
            <a:ext cx="3812352" cy="5838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手机号长度必须是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11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位数字，不正确将进行提示</a:t>
            </a:r>
          </a:p>
        </p:txBody>
      </p:sp>
      <p:sp>
        <p:nvSpPr>
          <p:cNvPr id="3" name="矩形 2"/>
          <p:cNvSpPr/>
          <p:nvPr/>
        </p:nvSpPr>
        <p:spPr>
          <a:xfrm>
            <a:off x="5198400" y="2321908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2</a:t>
            </a:r>
          </a:p>
        </p:txBody>
      </p:sp>
      <p:sp>
        <p:nvSpPr>
          <p:cNvPr id="4" name="文本框 22"/>
          <p:cNvSpPr txBox="1">
            <a:spLocks noChangeArrowheads="1"/>
          </p:cNvSpPr>
          <p:nvPr/>
        </p:nvSpPr>
        <p:spPr bwMode="auto">
          <a:xfrm>
            <a:off x="6025293" y="2204567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密码、确认密码</a:t>
            </a: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025293" y="2778607"/>
            <a:ext cx="3812352" cy="8403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建议使用字母和数字两种组合方式，密码长度为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6~20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，能匹配两次代码输入的是否一致，不一致将提示</a:t>
            </a:r>
          </a:p>
        </p:txBody>
      </p:sp>
      <p:sp>
        <p:nvSpPr>
          <p:cNvPr id="29" name="矩形 28"/>
          <p:cNvSpPr/>
          <p:nvPr/>
        </p:nvSpPr>
        <p:spPr>
          <a:xfrm>
            <a:off x="5245377" y="5715897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4</a:t>
            </a:r>
          </a:p>
        </p:txBody>
      </p:sp>
      <p:sp>
        <p:nvSpPr>
          <p:cNvPr id="30" name="文本框 22"/>
          <p:cNvSpPr txBox="1">
            <a:spLocks noChangeArrowheads="1"/>
          </p:cNvSpPr>
          <p:nvPr/>
        </p:nvSpPr>
        <p:spPr bwMode="auto">
          <a:xfrm>
            <a:off x="6096000" y="5603295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验证码</a:t>
            </a:r>
          </a:p>
        </p:txBody>
      </p:sp>
      <p:sp>
        <p:nvSpPr>
          <p:cNvPr id="31" name="矩形 23"/>
          <p:cNvSpPr>
            <a:spLocks noChangeArrowheads="1"/>
          </p:cNvSpPr>
          <p:nvPr/>
        </p:nvSpPr>
        <p:spPr bwMode="auto">
          <a:xfrm>
            <a:off x="6025293" y="6032500"/>
            <a:ext cx="3812352" cy="8403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看不清验证码时单击验证码图片能够进行更换，采用数字和字母混合方式，验证码不匹配时能够进行提示</a:t>
            </a:r>
            <a:endParaRPr lang="en-US" altLang="zh-CN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7D91FE-3981-49BF-AEE0-565619109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" y="1611186"/>
            <a:ext cx="4754511" cy="44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bldLvl="0" animBg="1"/>
      <p:bldP spid="21" grpId="0"/>
      <p:bldP spid="22" grpId="0"/>
      <p:bldP spid="23" grpId="0" bldLvl="0" animBg="1"/>
      <p:bldP spid="24" grpId="0"/>
      <p:bldP spid="2" grpId="0"/>
      <p:bldP spid="3" grpId="0" bldLvl="0" animBg="1"/>
      <p:bldP spid="4" grpId="0"/>
      <p:bldP spid="5" grpId="0"/>
      <p:bldP spid="29" grpId="0" bldLvl="0" animBg="1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81356" y="252858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用户登录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6809276" y="1493275"/>
            <a:ext cx="3850853" cy="109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用户名字符长度必须在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6~10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之间，否则进行提示，提示用户输入正确的用户名，支持中文、字母、下划线，默认用户名为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admin123</a:t>
            </a: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20437" y="922158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rPr>
              <a:t>用户名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6" name="文本框 26"/>
          <p:cNvSpPr txBox="1">
            <a:spLocks noChangeArrowheads="1"/>
          </p:cNvSpPr>
          <p:nvPr/>
        </p:nvSpPr>
        <p:spPr bwMode="auto">
          <a:xfrm>
            <a:off x="6717416" y="3753109"/>
            <a:ext cx="3767532" cy="5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使用字母和数字两种组合方式，密码长度为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6~20</a:t>
            </a: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，默认密码为</a:t>
            </a:r>
            <a:r>
              <a: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admin123</a:t>
            </a: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17416" y="3175480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密    码</a:t>
            </a: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6492745" y="5652879"/>
            <a:ext cx="3992203" cy="109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看不清验证码时单击验证码图片能够进行更换，采用数字和字母混合方式，验证码不匹配时能够进行提示</a:t>
            </a:r>
            <a:endParaRPr lang="en-US" altLang="zh-CN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2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595767" y="4948889"/>
            <a:ext cx="3664511" cy="549605"/>
          </a:xfrm>
          <a:prstGeom prst="rect">
            <a:avLst/>
          </a:prstGeom>
          <a:noFill/>
          <a:ln>
            <a:noFill/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验证码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F37231-D21A-45B5-BE9C-A855EB0062A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2116">
            <a:off x="5581223" y="787960"/>
            <a:ext cx="1029552" cy="16503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DAAD59-0A99-4544-8A23-17B0A8C8A4B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2116">
            <a:off x="5678976" y="3010555"/>
            <a:ext cx="935956" cy="15003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A15012-9A98-4310-B300-65B920B6843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2116">
            <a:off x="5628022" y="4722114"/>
            <a:ext cx="935956" cy="150035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224D0E1-B755-4933-A94A-50BE5BEAC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51" y="1400927"/>
            <a:ext cx="5042161" cy="47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1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6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3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6" grpId="0"/>
      <p:bldP spid="7" grpId="0" bldLvl="0" animBg="1"/>
      <p:bldP spid="9" grpId="0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05027" y="1408480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项目思考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403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78150" y="252858"/>
            <a:ext cx="247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04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项目思考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48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459620" y="4747279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7" name="PA_任意多边形 5"/>
          <p:cNvSpPr>
            <a:spLocks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6335954" y="3477755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8DFD2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46" name="PA_任意多边形 5"/>
          <p:cNvSpPr>
            <a:spLocks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3392038" y="2201882"/>
            <a:ext cx="2056990" cy="798000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/>
          <a:lstStyle/>
          <a:p>
            <a:pPr defTabSz="1218565"/>
            <a:endParaRPr lang="zh-CN" altLang="en-US" sz="24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5543724" y="3310518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F8DFD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 flipH="1" flipV="1">
            <a:off x="5543724" y="2034646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flipH="1">
            <a:off x="5543724" y="4586391"/>
            <a:ext cx="920464" cy="965237"/>
          </a:xfrm>
          <a:custGeom>
            <a:avLst/>
            <a:gdLst>
              <a:gd name="T0" fmla="*/ 230 w 259"/>
              <a:gd name="T1" fmla="*/ 83 h 272"/>
              <a:gd name="T2" fmla="*/ 243 w 259"/>
              <a:gd name="T3" fmla="*/ 57 h 272"/>
              <a:gd name="T4" fmla="*/ 258 w 259"/>
              <a:gd name="T5" fmla="*/ 16 h 272"/>
              <a:gd name="T6" fmla="*/ 253 w 259"/>
              <a:gd name="T7" fmla="*/ 8 h 272"/>
              <a:gd name="T8" fmla="*/ 248 w 259"/>
              <a:gd name="T9" fmla="*/ 8 h 272"/>
              <a:gd name="T10" fmla="*/ 228 w 259"/>
              <a:gd name="T11" fmla="*/ 54 h 272"/>
              <a:gd name="T12" fmla="*/ 177 w 259"/>
              <a:gd name="T13" fmla="*/ 139 h 272"/>
              <a:gd name="T14" fmla="*/ 123 w 259"/>
              <a:gd name="T15" fmla="*/ 193 h 272"/>
              <a:gd name="T16" fmla="*/ 99 w 259"/>
              <a:gd name="T17" fmla="*/ 210 h 272"/>
              <a:gd name="T18" fmla="*/ 67 w 259"/>
              <a:gd name="T19" fmla="*/ 231 h 272"/>
              <a:gd name="T20" fmla="*/ 66 w 259"/>
              <a:gd name="T21" fmla="*/ 229 h 272"/>
              <a:gd name="T22" fmla="*/ 93 w 259"/>
              <a:gd name="T23" fmla="*/ 210 h 272"/>
              <a:gd name="T24" fmla="*/ 129 w 259"/>
              <a:gd name="T25" fmla="*/ 183 h 272"/>
              <a:gd name="T26" fmla="*/ 188 w 259"/>
              <a:gd name="T27" fmla="*/ 117 h 272"/>
              <a:gd name="T28" fmla="*/ 197 w 259"/>
              <a:gd name="T29" fmla="*/ 103 h 272"/>
              <a:gd name="T30" fmla="*/ 216 w 259"/>
              <a:gd name="T31" fmla="*/ 70 h 272"/>
              <a:gd name="T32" fmla="*/ 231 w 259"/>
              <a:gd name="T33" fmla="*/ 38 h 272"/>
              <a:gd name="T34" fmla="*/ 239 w 259"/>
              <a:gd name="T35" fmla="*/ 13 h 272"/>
              <a:gd name="T36" fmla="*/ 238 w 259"/>
              <a:gd name="T37" fmla="*/ 1 h 272"/>
              <a:gd name="T38" fmla="*/ 234 w 259"/>
              <a:gd name="T39" fmla="*/ 1 h 272"/>
              <a:gd name="T40" fmla="*/ 230 w 259"/>
              <a:gd name="T41" fmla="*/ 10 h 272"/>
              <a:gd name="T42" fmla="*/ 227 w 259"/>
              <a:gd name="T43" fmla="*/ 32 h 272"/>
              <a:gd name="T44" fmla="*/ 209 w 259"/>
              <a:gd name="T45" fmla="*/ 69 h 272"/>
              <a:gd name="T46" fmla="*/ 191 w 259"/>
              <a:gd name="T47" fmla="*/ 99 h 272"/>
              <a:gd name="T48" fmla="*/ 172 w 259"/>
              <a:gd name="T49" fmla="*/ 125 h 272"/>
              <a:gd name="T50" fmla="*/ 129 w 259"/>
              <a:gd name="T51" fmla="*/ 171 h 272"/>
              <a:gd name="T52" fmla="*/ 94 w 259"/>
              <a:gd name="T53" fmla="*/ 198 h 272"/>
              <a:gd name="T54" fmla="*/ 68 w 259"/>
              <a:gd name="T55" fmla="*/ 216 h 272"/>
              <a:gd name="T56" fmla="*/ 46 w 259"/>
              <a:gd name="T57" fmla="*/ 230 h 272"/>
              <a:gd name="T58" fmla="*/ 42 w 259"/>
              <a:gd name="T59" fmla="*/ 231 h 272"/>
              <a:gd name="T60" fmla="*/ 49 w 259"/>
              <a:gd name="T61" fmla="*/ 210 h 272"/>
              <a:gd name="T62" fmla="*/ 56 w 259"/>
              <a:gd name="T63" fmla="*/ 187 h 272"/>
              <a:gd name="T64" fmla="*/ 65 w 259"/>
              <a:gd name="T65" fmla="*/ 151 h 272"/>
              <a:gd name="T66" fmla="*/ 60 w 259"/>
              <a:gd name="T67" fmla="*/ 142 h 272"/>
              <a:gd name="T68" fmla="*/ 52 w 259"/>
              <a:gd name="T69" fmla="*/ 147 h 272"/>
              <a:gd name="T70" fmla="*/ 41 w 259"/>
              <a:gd name="T71" fmla="*/ 175 h 272"/>
              <a:gd name="T72" fmla="*/ 43 w 259"/>
              <a:gd name="T73" fmla="*/ 176 h 272"/>
              <a:gd name="T74" fmla="*/ 45 w 259"/>
              <a:gd name="T75" fmla="*/ 177 h 272"/>
              <a:gd name="T76" fmla="*/ 42 w 259"/>
              <a:gd name="T77" fmla="*/ 185 h 272"/>
              <a:gd name="T78" fmla="*/ 31 w 259"/>
              <a:gd name="T79" fmla="*/ 220 h 272"/>
              <a:gd name="T80" fmla="*/ 22 w 259"/>
              <a:gd name="T81" fmla="*/ 238 h 272"/>
              <a:gd name="T82" fmla="*/ 11 w 259"/>
              <a:gd name="T83" fmla="*/ 243 h 272"/>
              <a:gd name="T84" fmla="*/ 0 w 259"/>
              <a:gd name="T85" fmla="*/ 253 h 272"/>
              <a:gd name="T86" fmla="*/ 12 w 259"/>
              <a:gd name="T87" fmla="*/ 264 h 272"/>
              <a:gd name="T88" fmla="*/ 13 w 259"/>
              <a:gd name="T89" fmla="*/ 267 h 272"/>
              <a:gd name="T90" fmla="*/ 15 w 259"/>
              <a:gd name="T91" fmla="*/ 269 h 272"/>
              <a:gd name="T92" fmla="*/ 19 w 259"/>
              <a:gd name="T93" fmla="*/ 270 h 272"/>
              <a:gd name="T94" fmla="*/ 26 w 259"/>
              <a:gd name="T95" fmla="*/ 270 h 272"/>
              <a:gd name="T96" fmla="*/ 30 w 259"/>
              <a:gd name="T97" fmla="*/ 263 h 272"/>
              <a:gd name="T98" fmla="*/ 124 w 259"/>
              <a:gd name="T99" fmla="*/ 259 h 272"/>
              <a:gd name="T100" fmla="*/ 143 w 259"/>
              <a:gd name="T101" fmla="*/ 258 h 272"/>
              <a:gd name="T102" fmla="*/ 155 w 259"/>
              <a:gd name="T103" fmla="*/ 255 h 272"/>
              <a:gd name="T104" fmla="*/ 158 w 259"/>
              <a:gd name="T105" fmla="*/ 252 h 272"/>
              <a:gd name="T106" fmla="*/ 154 w 259"/>
              <a:gd name="T107" fmla="*/ 236 h 272"/>
              <a:gd name="T108" fmla="*/ 147 w 259"/>
              <a:gd name="T109" fmla="*/ 237 h 272"/>
              <a:gd name="T110" fmla="*/ 130 w 259"/>
              <a:gd name="T111" fmla="*/ 238 h 272"/>
              <a:gd name="T112" fmla="*/ 89 w 259"/>
              <a:gd name="T113" fmla="*/ 239 h 272"/>
              <a:gd name="T114" fmla="*/ 85 w 259"/>
              <a:gd name="T115" fmla="*/ 236 h 272"/>
              <a:gd name="T116" fmla="*/ 106 w 259"/>
              <a:gd name="T117" fmla="*/ 223 h 272"/>
              <a:gd name="T118" fmla="*/ 128 w 259"/>
              <a:gd name="T119" fmla="*/ 208 h 272"/>
              <a:gd name="T120" fmla="*/ 166 w 259"/>
              <a:gd name="T121" fmla="*/ 174 h 272"/>
              <a:gd name="T122" fmla="*/ 215 w 259"/>
              <a:gd name="T123" fmla="*/ 1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9" h="272">
                <a:moveTo>
                  <a:pt x="215" y="108"/>
                </a:moveTo>
                <a:cubicBezTo>
                  <a:pt x="220" y="99"/>
                  <a:pt x="225" y="91"/>
                  <a:pt x="230" y="83"/>
                </a:cubicBezTo>
                <a:cubicBezTo>
                  <a:pt x="232" y="79"/>
                  <a:pt x="234" y="75"/>
                  <a:pt x="236" y="71"/>
                </a:cubicBezTo>
                <a:cubicBezTo>
                  <a:pt x="239" y="66"/>
                  <a:pt x="241" y="61"/>
                  <a:pt x="243" y="57"/>
                </a:cubicBezTo>
                <a:cubicBezTo>
                  <a:pt x="244" y="52"/>
                  <a:pt x="246" y="48"/>
                  <a:pt x="248" y="43"/>
                </a:cubicBezTo>
                <a:cubicBezTo>
                  <a:pt x="251" y="34"/>
                  <a:pt x="255" y="25"/>
                  <a:pt x="258" y="16"/>
                </a:cubicBezTo>
                <a:cubicBezTo>
                  <a:pt x="259" y="15"/>
                  <a:pt x="258" y="13"/>
                  <a:pt x="257" y="11"/>
                </a:cubicBezTo>
                <a:cubicBezTo>
                  <a:pt x="256" y="9"/>
                  <a:pt x="255" y="8"/>
                  <a:pt x="253" y="8"/>
                </a:cubicBezTo>
                <a:cubicBezTo>
                  <a:pt x="252" y="8"/>
                  <a:pt x="252" y="8"/>
                  <a:pt x="251" y="8"/>
                </a:cubicBezTo>
                <a:cubicBezTo>
                  <a:pt x="250" y="8"/>
                  <a:pt x="249" y="8"/>
                  <a:pt x="248" y="8"/>
                </a:cubicBezTo>
                <a:cubicBezTo>
                  <a:pt x="246" y="9"/>
                  <a:pt x="245" y="11"/>
                  <a:pt x="244" y="13"/>
                </a:cubicBezTo>
                <a:cubicBezTo>
                  <a:pt x="239" y="27"/>
                  <a:pt x="234" y="41"/>
                  <a:pt x="228" y="54"/>
                </a:cubicBezTo>
                <a:cubicBezTo>
                  <a:pt x="222" y="70"/>
                  <a:pt x="213" y="84"/>
                  <a:pt x="204" y="98"/>
                </a:cubicBezTo>
                <a:cubicBezTo>
                  <a:pt x="196" y="112"/>
                  <a:pt x="187" y="126"/>
                  <a:pt x="177" y="139"/>
                </a:cubicBezTo>
                <a:cubicBezTo>
                  <a:pt x="169" y="149"/>
                  <a:pt x="161" y="158"/>
                  <a:pt x="152" y="167"/>
                </a:cubicBezTo>
                <a:cubicBezTo>
                  <a:pt x="143" y="176"/>
                  <a:pt x="133" y="185"/>
                  <a:pt x="123" y="193"/>
                </a:cubicBezTo>
                <a:cubicBezTo>
                  <a:pt x="119" y="196"/>
                  <a:pt x="114" y="200"/>
                  <a:pt x="109" y="204"/>
                </a:cubicBezTo>
                <a:cubicBezTo>
                  <a:pt x="105" y="206"/>
                  <a:pt x="102" y="208"/>
                  <a:pt x="99" y="210"/>
                </a:cubicBezTo>
                <a:cubicBezTo>
                  <a:pt x="94" y="213"/>
                  <a:pt x="89" y="217"/>
                  <a:pt x="84" y="220"/>
                </a:cubicBezTo>
                <a:cubicBezTo>
                  <a:pt x="78" y="224"/>
                  <a:pt x="72" y="227"/>
                  <a:pt x="67" y="231"/>
                </a:cubicBezTo>
                <a:cubicBezTo>
                  <a:pt x="63" y="233"/>
                  <a:pt x="59" y="235"/>
                  <a:pt x="55" y="236"/>
                </a:cubicBezTo>
                <a:cubicBezTo>
                  <a:pt x="59" y="234"/>
                  <a:pt x="62" y="231"/>
                  <a:pt x="66" y="229"/>
                </a:cubicBezTo>
                <a:cubicBezTo>
                  <a:pt x="70" y="226"/>
                  <a:pt x="75" y="223"/>
                  <a:pt x="79" y="220"/>
                </a:cubicBezTo>
                <a:cubicBezTo>
                  <a:pt x="84" y="217"/>
                  <a:pt x="88" y="213"/>
                  <a:pt x="93" y="210"/>
                </a:cubicBezTo>
                <a:cubicBezTo>
                  <a:pt x="99" y="206"/>
                  <a:pt x="105" y="201"/>
                  <a:pt x="111" y="197"/>
                </a:cubicBezTo>
                <a:cubicBezTo>
                  <a:pt x="117" y="192"/>
                  <a:pt x="123" y="187"/>
                  <a:pt x="129" y="183"/>
                </a:cubicBezTo>
                <a:cubicBezTo>
                  <a:pt x="140" y="173"/>
                  <a:pt x="151" y="163"/>
                  <a:pt x="160" y="152"/>
                </a:cubicBezTo>
                <a:cubicBezTo>
                  <a:pt x="170" y="141"/>
                  <a:pt x="179" y="129"/>
                  <a:pt x="188" y="117"/>
                </a:cubicBezTo>
                <a:cubicBezTo>
                  <a:pt x="190" y="114"/>
                  <a:pt x="192" y="111"/>
                  <a:pt x="194" y="108"/>
                </a:cubicBezTo>
                <a:cubicBezTo>
                  <a:pt x="195" y="107"/>
                  <a:pt x="196" y="105"/>
                  <a:pt x="197" y="103"/>
                </a:cubicBezTo>
                <a:cubicBezTo>
                  <a:pt x="198" y="101"/>
                  <a:pt x="199" y="100"/>
                  <a:pt x="200" y="98"/>
                </a:cubicBezTo>
                <a:cubicBezTo>
                  <a:pt x="206" y="89"/>
                  <a:pt x="211" y="80"/>
                  <a:pt x="216" y="70"/>
                </a:cubicBezTo>
                <a:cubicBezTo>
                  <a:pt x="219" y="65"/>
                  <a:pt x="222" y="60"/>
                  <a:pt x="224" y="54"/>
                </a:cubicBezTo>
                <a:cubicBezTo>
                  <a:pt x="227" y="49"/>
                  <a:pt x="229" y="44"/>
                  <a:pt x="231" y="38"/>
                </a:cubicBezTo>
                <a:cubicBezTo>
                  <a:pt x="234" y="33"/>
                  <a:pt x="236" y="27"/>
                  <a:pt x="238" y="22"/>
                </a:cubicBezTo>
                <a:cubicBezTo>
                  <a:pt x="238" y="19"/>
                  <a:pt x="239" y="16"/>
                  <a:pt x="239" y="13"/>
                </a:cubicBezTo>
                <a:cubicBezTo>
                  <a:pt x="240" y="10"/>
                  <a:pt x="240" y="7"/>
                  <a:pt x="240" y="3"/>
                </a:cubicBezTo>
                <a:cubicBezTo>
                  <a:pt x="240" y="2"/>
                  <a:pt x="239" y="1"/>
                  <a:pt x="238" y="1"/>
                </a:cubicBezTo>
                <a:cubicBezTo>
                  <a:pt x="238" y="0"/>
                  <a:pt x="237" y="0"/>
                  <a:pt x="237" y="0"/>
                </a:cubicBezTo>
                <a:cubicBezTo>
                  <a:pt x="236" y="0"/>
                  <a:pt x="235" y="0"/>
                  <a:pt x="234" y="1"/>
                </a:cubicBezTo>
                <a:cubicBezTo>
                  <a:pt x="233" y="2"/>
                  <a:pt x="232" y="4"/>
                  <a:pt x="231" y="5"/>
                </a:cubicBezTo>
                <a:cubicBezTo>
                  <a:pt x="231" y="7"/>
                  <a:pt x="231" y="9"/>
                  <a:pt x="230" y="10"/>
                </a:cubicBezTo>
                <a:cubicBezTo>
                  <a:pt x="230" y="12"/>
                  <a:pt x="231" y="14"/>
                  <a:pt x="232" y="14"/>
                </a:cubicBezTo>
                <a:cubicBezTo>
                  <a:pt x="231" y="20"/>
                  <a:pt x="229" y="26"/>
                  <a:pt x="227" y="32"/>
                </a:cubicBezTo>
                <a:cubicBezTo>
                  <a:pt x="224" y="38"/>
                  <a:pt x="221" y="44"/>
                  <a:pt x="218" y="50"/>
                </a:cubicBezTo>
                <a:cubicBezTo>
                  <a:pt x="215" y="56"/>
                  <a:pt x="212" y="63"/>
                  <a:pt x="209" y="69"/>
                </a:cubicBezTo>
                <a:cubicBezTo>
                  <a:pt x="206" y="74"/>
                  <a:pt x="203" y="78"/>
                  <a:pt x="200" y="83"/>
                </a:cubicBezTo>
                <a:cubicBezTo>
                  <a:pt x="197" y="88"/>
                  <a:pt x="194" y="93"/>
                  <a:pt x="191" y="99"/>
                </a:cubicBezTo>
                <a:cubicBezTo>
                  <a:pt x="189" y="102"/>
                  <a:pt x="186" y="105"/>
                  <a:pt x="184" y="108"/>
                </a:cubicBezTo>
                <a:cubicBezTo>
                  <a:pt x="180" y="114"/>
                  <a:pt x="176" y="119"/>
                  <a:pt x="172" y="125"/>
                </a:cubicBezTo>
                <a:cubicBezTo>
                  <a:pt x="164" y="136"/>
                  <a:pt x="154" y="147"/>
                  <a:pt x="144" y="157"/>
                </a:cubicBezTo>
                <a:cubicBezTo>
                  <a:pt x="139" y="162"/>
                  <a:pt x="134" y="166"/>
                  <a:pt x="129" y="171"/>
                </a:cubicBezTo>
                <a:cubicBezTo>
                  <a:pt x="123" y="176"/>
                  <a:pt x="118" y="180"/>
                  <a:pt x="112" y="185"/>
                </a:cubicBezTo>
                <a:cubicBezTo>
                  <a:pt x="106" y="189"/>
                  <a:pt x="100" y="194"/>
                  <a:pt x="94" y="198"/>
                </a:cubicBezTo>
                <a:cubicBezTo>
                  <a:pt x="91" y="200"/>
                  <a:pt x="88" y="202"/>
                  <a:pt x="85" y="204"/>
                </a:cubicBezTo>
                <a:cubicBezTo>
                  <a:pt x="79" y="208"/>
                  <a:pt x="73" y="212"/>
                  <a:pt x="68" y="216"/>
                </a:cubicBezTo>
                <a:cubicBezTo>
                  <a:pt x="64" y="218"/>
                  <a:pt x="61" y="220"/>
                  <a:pt x="58" y="222"/>
                </a:cubicBezTo>
                <a:cubicBezTo>
                  <a:pt x="54" y="225"/>
                  <a:pt x="50" y="227"/>
                  <a:pt x="46" y="230"/>
                </a:cubicBezTo>
                <a:cubicBezTo>
                  <a:pt x="44" y="230"/>
                  <a:pt x="43" y="230"/>
                  <a:pt x="42" y="231"/>
                </a:cubicBezTo>
                <a:cubicBezTo>
                  <a:pt x="42" y="231"/>
                  <a:pt x="42" y="231"/>
                  <a:pt x="42" y="231"/>
                </a:cubicBezTo>
                <a:cubicBezTo>
                  <a:pt x="43" y="228"/>
                  <a:pt x="43" y="226"/>
                  <a:pt x="44" y="223"/>
                </a:cubicBezTo>
                <a:cubicBezTo>
                  <a:pt x="46" y="219"/>
                  <a:pt x="47" y="214"/>
                  <a:pt x="49" y="210"/>
                </a:cubicBezTo>
                <a:cubicBezTo>
                  <a:pt x="50" y="208"/>
                  <a:pt x="50" y="205"/>
                  <a:pt x="51" y="203"/>
                </a:cubicBezTo>
                <a:cubicBezTo>
                  <a:pt x="53" y="197"/>
                  <a:pt x="55" y="192"/>
                  <a:pt x="56" y="187"/>
                </a:cubicBezTo>
                <a:cubicBezTo>
                  <a:pt x="57" y="184"/>
                  <a:pt x="58" y="182"/>
                  <a:pt x="58" y="180"/>
                </a:cubicBezTo>
                <a:cubicBezTo>
                  <a:pt x="60" y="170"/>
                  <a:pt x="63" y="160"/>
                  <a:pt x="65" y="151"/>
                </a:cubicBezTo>
                <a:cubicBezTo>
                  <a:pt x="65" y="149"/>
                  <a:pt x="65" y="147"/>
                  <a:pt x="64" y="145"/>
                </a:cubicBezTo>
                <a:cubicBezTo>
                  <a:pt x="63" y="144"/>
                  <a:pt x="62" y="143"/>
                  <a:pt x="60" y="142"/>
                </a:cubicBezTo>
                <a:cubicBezTo>
                  <a:pt x="60" y="142"/>
                  <a:pt x="59" y="142"/>
                  <a:pt x="58" y="142"/>
                </a:cubicBezTo>
                <a:cubicBezTo>
                  <a:pt x="55" y="142"/>
                  <a:pt x="52" y="144"/>
                  <a:pt x="52" y="147"/>
                </a:cubicBezTo>
                <a:cubicBezTo>
                  <a:pt x="50" y="153"/>
                  <a:pt x="49" y="159"/>
                  <a:pt x="48" y="165"/>
                </a:cubicBezTo>
                <a:cubicBezTo>
                  <a:pt x="45" y="168"/>
                  <a:pt x="43" y="172"/>
                  <a:pt x="41" y="175"/>
                </a:cubicBezTo>
                <a:cubicBezTo>
                  <a:pt x="40" y="176"/>
                  <a:pt x="41" y="177"/>
                  <a:pt x="41" y="177"/>
                </a:cubicBezTo>
                <a:cubicBezTo>
                  <a:pt x="42" y="177"/>
                  <a:pt x="43" y="177"/>
                  <a:pt x="43" y="176"/>
                </a:cubicBezTo>
                <a:cubicBezTo>
                  <a:pt x="44" y="175"/>
                  <a:pt x="45" y="174"/>
                  <a:pt x="46" y="172"/>
                </a:cubicBezTo>
                <a:cubicBezTo>
                  <a:pt x="46" y="174"/>
                  <a:pt x="45" y="176"/>
                  <a:pt x="45" y="177"/>
                </a:cubicBezTo>
                <a:cubicBezTo>
                  <a:pt x="45" y="178"/>
                  <a:pt x="44" y="179"/>
                  <a:pt x="44" y="179"/>
                </a:cubicBezTo>
                <a:cubicBezTo>
                  <a:pt x="44" y="181"/>
                  <a:pt x="43" y="183"/>
                  <a:pt x="42" y="185"/>
                </a:cubicBezTo>
                <a:cubicBezTo>
                  <a:pt x="41" y="191"/>
                  <a:pt x="39" y="196"/>
                  <a:pt x="37" y="201"/>
                </a:cubicBezTo>
                <a:cubicBezTo>
                  <a:pt x="35" y="207"/>
                  <a:pt x="33" y="214"/>
                  <a:pt x="31" y="220"/>
                </a:cubicBezTo>
                <a:cubicBezTo>
                  <a:pt x="29" y="222"/>
                  <a:pt x="28" y="225"/>
                  <a:pt x="27" y="228"/>
                </a:cubicBezTo>
                <a:cubicBezTo>
                  <a:pt x="25" y="232"/>
                  <a:pt x="24" y="235"/>
                  <a:pt x="22" y="238"/>
                </a:cubicBezTo>
                <a:cubicBezTo>
                  <a:pt x="22" y="240"/>
                  <a:pt x="21" y="241"/>
                  <a:pt x="21" y="242"/>
                </a:cubicBezTo>
                <a:cubicBezTo>
                  <a:pt x="17" y="242"/>
                  <a:pt x="14" y="243"/>
                  <a:pt x="11" y="243"/>
                </a:cubicBezTo>
                <a:cubicBezTo>
                  <a:pt x="8" y="243"/>
                  <a:pt x="5" y="244"/>
                  <a:pt x="3" y="246"/>
                </a:cubicBezTo>
                <a:cubicBezTo>
                  <a:pt x="1" y="248"/>
                  <a:pt x="0" y="251"/>
                  <a:pt x="0" y="253"/>
                </a:cubicBezTo>
                <a:cubicBezTo>
                  <a:pt x="0" y="259"/>
                  <a:pt x="5" y="264"/>
                  <a:pt x="11" y="264"/>
                </a:cubicBezTo>
                <a:cubicBezTo>
                  <a:pt x="11" y="264"/>
                  <a:pt x="12" y="264"/>
                  <a:pt x="12" y="264"/>
                </a:cubicBezTo>
                <a:cubicBezTo>
                  <a:pt x="12" y="264"/>
                  <a:pt x="12" y="264"/>
                  <a:pt x="13" y="265"/>
                </a:cubicBezTo>
                <a:cubicBezTo>
                  <a:pt x="13" y="265"/>
                  <a:pt x="13" y="266"/>
                  <a:pt x="13" y="267"/>
                </a:cubicBezTo>
                <a:cubicBezTo>
                  <a:pt x="13" y="267"/>
                  <a:pt x="14" y="267"/>
                  <a:pt x="14" y="267"/>
                </a:cubicBezTo>
                <a:cubicBezTo>
                  <a:pt x="14" y="268"/>
                  <a:pt x="14" y="268"/>
                  <a:pt x="15" y="269"/>
                </a:cubicBezTo>
                <a:cubicBezTo>
                  <a:pt x="16" y="270"/>
                  <a:pt x="17" y="270"/>
                  <a:pt x="18" y="270"/>
                </a:cubicBezTo>
                <a:cubicBezTo>
                  <a:pt x="18" y="270"/>
                  <a:pt x="18" y="270"/>
                  <a:pt x="19" y="270"/>
                </a:cubicBezTo>
                <a:cubicBezTo>
                  <a:pt x="19" y="271"/>
                  <a:pt x="20" y="271"/>
                  <a:pt x="20" y="271"/>
                </a:cubicBezTo>
                <a:cubicBezTo>
                  <a:pt x="22" y="272"/>
                  <a:pt x="24" y="271"/>
                  <a:pt x="26" y="270"/>
                </a:cubicBezTo>
                <a:cubicBezTo>
                  <a:pt x="27" y="269"/>
                  <a:pt x="28" y="268"/>
                  <a:pt x="29" y="266"/>
                </a:cubicBezTo>
                <a:cubicBezTo>
                  <a:pt x="29" y="265"/>
                  <a:pt x="30" y="264"/>
                  <a:pt x="30" y="263"/>
                </a:cubicBezTo>
                <a:cubicBezTo>
                  <a:pt x="47" y="262"/>
                  <a:pt x="64" y="261"/>
                  <a:pt x="81" y="260"/>
                </a:cubicBezTo>
                <a:cubicBezTo>
                  <a:pt x="95" y="260"/>
                  <a:pt x="110" y="259"/>
                  <a:pt x="124" y="259"/>
                </a:cubicBezTo>
                <a:cubicBezTo>
                  <a:pt x="128" y="259"/>
                  <a:pt x="133" y="258"/>
                  <a:pt x="137" y="258"/>
                </a:cubicBezTo>
                <a:cubicBezTo>
                  <a:pt x="139" y="258"/>
                  <a:pt x="141" y="258"/>
                  <a:pt x="143" y="258"/>
                </a:cubicBezTo>
                <a:cubicBezTo>
                  <a:pt x="146" y="258"/>
                  <a:pt x="149" y="257"/>
                  <a:pt x="151" y="257"/>
                </a:cubicBezTo>
                <a:cubicBezTo>
                  <a:pt x="153" y="256"/>
                  <a:pt x="154" y="256"/>
                  <a:pt x="155" y="255"/>
                </a:cubicBezTo>
                <a:cubicBezTo>
                  <a:pt x="156" y="255"/>
                  <a:pt x="156" y="255"/>
                  <a:pt x="156" y="254"/>
                </a:cubicBezTo>
                <a:cubicBezTo>
                  <a:pt x="157" y="254"/>
                  <a:pt x="158" y="253"/>
                  <a:pt x="158" y="252"/>
                </a:cubicBezTo>
                <a:cubicBezTo>
                  <a:pt x="162" y="249"/>
                  <a:pt x="162" y="244"/>
                  <a:pt x="160" y="240"/>
                </a:cubicBezTo>
                <a:cubicBezTo>
                  <a:pt x="159" y="238"/>
                  <a:pt x="157" y="237"/>
                  <a:pt x="154" y="236"/>
                </a:cubicBezTo>
                <a:cubicBezTo>
                  <a:pt x="153" y="236"/>
                  <a:pt x="152" y="236"/>
                  <a:pt x="152" y="236"/>
                </a:cubicBezTo>
                <a:cubicBezTo>
                  <a:pt x="150" y="236"/>
                  <a:pt x="148" y="236"/>
                  <a:pt x="147" y="237"/>
                </a:cubicBezTo>
                <a:cubicBezTo>
                  <a:pt x="146" y="237"/>
                  <a:pt x="146" y="237"/>
                  <a:pt x="145" y="237"/>
                </a:cubicBezTo>
                <a:cubicBezTo>
                  <a:pt x="140" y="238"/>
                  <a:pt x="135" y="237"/>
                  <a:pt x="130" y="238"/>
                </a:cubicBezTo>
                <a:cubicBezTo>
                  <a:pt x="126" y="238"/>
                  <a:pt x="122" y="238"/>
                  <a:pt x="118" y="238"/>
                </a:cubicBezTo>
                <a:cubicBezTo>
                  <a:pt x="108" y="238"/>
                  <a:pt x="99" y="239"/>
                  <a:pt x="89" y="239"/>
                </a:cubicBezTo>
                <a:cubicBezTo>
                  <a:pt x="86" y="239"/>
                  <a:pt x="83" y="239"/>
                  <a:pt x="81" y="239"/>
                </a:cubicBezTo>
                <a:cubicBezTo>
                  <a:pt x="82" y="238"/>
                  <a:pt x="84" y="237"/>
                  <a:pt x="85" y="236"/>
                </a:cubicBezTo>
                <a:cubicBezTo>
                  <a:pt x="89" y="234"/>
                  <a:pt x="93" y="232"/>
                  <a:pt x="97" y="229"/>
                </a:cubicBezTo>
                <a:cubicBezTo>
                  <a:pt x="100" y="227"/>
                  <a:pt x="103" y="225"/>
                  <a:pt x="106" y="223"/>
                </a:cubicBezTo>
                <a:cubicBezTo>
                  <a:pt x="110" y="220"/>
                  <a:pt x="113" y="218"/>
                  <a:pt x="117" y="216"/>
                </a:cubicBezTo>
                <a:cubicBezTo>
                  <a:pt x="120" y="213"/>
                  <a:pt x="124" y="210"/>
                  <a:pt x="128" y="208"/>
                </a:cubicBezTo>
                <a:cubicBezTo>
                  <a:pt x="132" y="204"/>
                  <a:pt x="137" y="200"/>
                  <a:pt x="142" y="196"/>
                </a:cubicBezTo>
                <a:cubicBezTo>
                  <a:pt x="150" y="189"/>
                  <a:pt x="158" y="182"/>
                  <a:pt x="166" y="174"/>
                </a:cubicBezTo>
                <a:cubicBezTo>
                  <a:pt x="178" y="161"/>
                  <a:pt x="189" y="146"/>
                  <a:pt x="200" y="131"/>
                </a:cubicBezTo>
                <a:cubicBezTo>
                  <a:pt x="205" y="123"/>
                  <a:pt x="210" y="116"/>
                  <a:pt x="215" y="108"/>
                </a:cubicBezTo>
                <a:close/>
              </a:path>
            </a:pathLst>
          </a:custGeom>
          <a:solidFill>
            <a:srgbClr val="C3E0D3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1218565"/>
            <a:endParaRPr lang="zh-CN" altLang="en-US" sz="1800">
              <a:solidFill>
                <a:schemeClr val="tx1">
                  <a:lumMod val="50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50055" y="2295123"/>
            <a:ext cx="7682941" cy="1090748"/>
            <a:chOff x="3049115" y="2294769"/>
            <a:chExt cx="7685312" cy="1091084"/>
          </a:xfrm>
        </p:grpSpPr>
        <p:sp>
          <p:nvSpPr>
            <p:cNvPr id="37" name="矩形 36"/>
            <p:cNvSpPr/>
            <p:nvPr/>
          </p:nvSpPr>
          <p:spPr>
            <a:xfrm>
              <a:off x="6490980" y="2294769"/>
              <a:ext cx="4243447" cy="1091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8565" fontAlgn="auto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项目开始时，不能盲目去开始，应该详细制定好需要开发什么功能，版面排版设计、图标元素等，切记着急开始，个人认为，良好的设计可以提高开发的效率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049115" y="2398452"/>
              <a:ext cx="2241975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项目思考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92039" y="4747290"/>
            <a:ext cx="7340958" cy="1347228"/>
            <a:chOff x="3391204" y="4747683"/>
            <a:chExt cx="7343223" cy="1347642"/>
          </a:xfrm>
        </p:grpSpPr>
        <p:sp>
          <p:nvSpPr>
            <p:cNvPr id="39" name="矩形 38"/>
            <p:cNvSpPr/>
            <p:nvPr/>
          </p:nvSpPr>
          <p:spPr>
            <a:xfrm>
              <a:off x="6490980" y="4747683"/>
              <a:ext cx="4243447" cy="13476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1218565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开发之前应该主动与老师和同学进行交流，吸取他们的经验，这样可以提高自己的效率，不要突发奇想，不断的为版面添加功能，这样不利于维护，注意进行总结，提高开发效率，节约时间和成本是宗旨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391204" y="4910149"/>
              <a:ext cx="2241975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与他人交流思考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51468" y="3484652"/>
            <a:ext cx="7680676" cy="834267"/>
            <a:chOff x="1049910" y="3484664"/>
            <a:chExt cx="7683046" cy="834524"/>
          </a:xfrm>
        </p:grpSpPr>
        <p:sp>
          <p:nvSpPr>
            <p:cNvPr id="41" name="矩形 40"/>
            <p:cNvSpPr/>
            <p:nvPr/>
          </p:nvSpPr>
          <p:spPr>
            <a:xfrm>
              <a:off x="1049910" y="3484664"/>
              <a:ext cx="4243448" cy="8345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1218565">
                <a:lnSpc>
                  <a:spcPts val="2000"/>
                </a:lnSpc>
              </a:pPr>
              <a:r>
                <a:rPr lang="zh-CN" altLang="en-US" sz="1200" spc="300" dirty="0">
                  <a:solidFill>
                    <a:schemeClr val="tx1">
                      <a:lumMod val="50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在开发页面时，应该把自己作为一名使用者，考虑使用者认为什么比较美，扁平化设计，版面不能繁琐，版面简洁美观，功能不能冗余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490982" y="3588347"/>
              <a:ext cx="2241974" cy="36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界面思考</a:t>
              </a:r>
              <a:endParaRPr lang="zh-CN" altLang="en-US" sz="1800" b="1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8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bldLvl="0" animBg="1"/>
      <p:bldP spid="47" grpId="0" bldLvl="0" animBg="1"/>
      <p:bldP spid="46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433484" y="-508000"/>
            <a:ext cx="5325032" cy="798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75912"/>
            <a:ext cx="4470400" cy="55820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7545" y="-14514"/>
            <a:ext cx="4134238" cy="5676698"/>
          </a:xfrm>
          <a:prstGeom prst="rect">
            <a:avLst/>
          </a:prstGeom>
        </p:spPr>
      </p:pic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4411419" y="3891316"/>
            <a:ext cx="5497314" cy="40064"/>
          </a:xfrm>
          <a:prstGeom prst="line">
            <a:avLst/>
          </a:prstGeom>
          <a:noFill/>
          <a:ln w="6350">
            <a:solidFill>
              <a:schemeClr val="bg1"/>
            </a:solidFill>
            <a:prstDash val="lg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301495" y="3762042"/>
            <a:ext cx="5589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web</a:t>
            </a:r>
            <a:r>
              <a:rPr kumimoji="0" lang="zh-CN" altLang="en-US" sz="48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电子商城项目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301495" y="1868365"/>
            <a:ext cx="55890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rgbClr val="87C2A9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</a:rPr>
              <a:t>感谢您的欣赏</a:t>
            </a:r>
          </a:p>
        </p:txBody>
      </p:sp>
    </p:spTree>
    <p:extLst>
      <p:ext uri="{BB962C8B-B14F-4D97-AF65-F5344CB8AC3E}">
        <p14:creationId xmlns:p14="http://schemas.microsoft.com/office/powerpoint/2010/main" val="68133251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8526" y="1992535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01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906497" y="2977661"/>
            <a:ext cx="1053545" cy="1119809"/>
            <a:chOff x="5758072" y="954157"/>
            <a:chExt cx="1053545" cy="1119809"/>
          </a:xfrm>
          <a:solidFill>
            <a:srgbClr val="C3E0D3"/>
          </a:solidFill>
        </p:grpSpPr>
        <p:sp>
          <p:nvSpPr>
            <p:cNvPr id="12" name="菱形 11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25155" y="3343176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02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99868" y="4359162"/>
            <a:ext cx="1053545" cy="1119809"/>
            <a:chOff x="5758072" y="954157"/>
            <a:chExt cx="1053545" cy="1119809"/>
          </a:xfrm>
          <a:solidFill>
            <a:srgbClr val="F8DFD2"/>
          </a:solidFill>
        </p:grpSpPr>
        <p:sp>
          <p:nvSpPr>
            <p:cNvPr id="16" name="菱形 15"/>
            <p:cNvSpPr/>
            <p:nvPr/>
          </p:nvSpPr>
          <p:spPr>
            <a:xfrm>
              <a:off x="5764696" y="954157"/>
              <a:ext cx="1046921" cy="1046921"/>
            </a:xfrm>
            <a:prstGeom prst="diamond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5758072" y="1027045"/>
              <a:ext cx="1046921" cy="1046921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118526" y="4724677"/>
            <a:ext cx="6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03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372380" y="3232401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379279" y="3693900"/>
            <a:ext cx="832294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3349388" y="4618750"/>
            <a:ext cx="35154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355975" y="5080508"/>
            <a:ext cx="8099425" cy="3215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1218565" fontAlgn="auto">
              <a:lnSpc>
                <a:spcPts val="2000"/>
              </a:lnSpc>
            </a:pPr>
            <a:r>
              <a: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632C0CA-1645-425D-A0CC-8ABA4657E05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314" y="2033724"/>
            <a:ext cx="824730" cy="72863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FE8DB57-C7A9-487D-B0B5-DFE8B430584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502" y="3463234"/>
            <a:ext cx="824730" cy="72863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4FDEE4-701F-404B-BA10-B30733DA0BC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2754" y="4820827"/>
            <a:ext cx="824730" cy="728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4" grpId="0"/>
      <p:bldP spid="18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996767" y="252858"/>
            <a:ext cx="2636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03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课件讲解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805599-3DA9-4E32-A528-A04D4DFBF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649" y="935497"/>
            <a:ext cx="3711843" cy="5412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FAD4CC-3F98-4698-82B6-BA21EB159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08" y="1280811"/>
            <a:ext cx="8908143" cy="4045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5794408" y="1599674"/>
            <a:ext cx="967107" cy="9177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5800311" y="2611822"/>
            <a:ext cx="967107" cy="91771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5800311" y="3652693"/>
            <a:ext cx="967107" cy="91771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5790923" y="4693565"/>
            <a:ext cx="967107" cy="91771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54410" y="637319"/>
            <a:ext cx="4767246" cy="5583361"/>
            <a:chOff x="-322450" y="168871"/>
            <a:chExt cx="5413655" cy="63404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165119">
              <a:off x="-618408" y="3066073"/>
              <a:ext cx="2942875" cy="235096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-237411" y="168871"/>
              <a:ext cx="5328616" cy="6340430"/>
              <a:chOff x="-237411" y="168871"/>
              <a:chExt cx="5328616" cy="6340430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6200000">
                <a:off x="1947025" y="4583954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22969" y="3163758"/>
                <a:ext cx="2660207" cy="334554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3549833">
                <a:off x="2491839" y="2556761"/>
                <a:ext cx="2350495" cy="186508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861528">
                <a:off x="2114473" y="366144"/>
                <a:ext cx="2976732" cy="23780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1366" y="244975"/>
                <a:ext cx="2031433" cy="2673808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5315199">
                <a:off x="390854" y="3108774"/>
                <a:ext cx="2765153" cy="3345543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7200000">
                <a:off x="2745222" y="1976022"/>
                <a:ext cx="1837411" cy="174357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589177">
                <a:off x="2482345" y="3694120"/>
                <a:ext cx="2455705" cy="159873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6200000">
                <a:off x="-611981" y="1331738"/>
                <a:ext cx="3724570" cy="2975429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5510184">
                <a:off x="1097483" y="597357"/>
                <a:ext cx="2455705" cy="159873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1226671" y="1660073"/>
                <a:ext cx="2290125" cy="3818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4000" sy="104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" name="TextBox 17"/>
          <p:cNvSpPr txBox="1"/>
          <p:nvPr/>
        </p:nvSpPr>
        <p:spPr>
          <a:xfrm>
            <a:off x="6725702" y="292751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项目详情</a:t>
            </a:r>
            <a:endParaRPr kumimoji="0" lang="id-ID" altLang="zh-CN" sz="20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6725702" y="399157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项目功能</a:t>
            </a:r>
            <a:endParaRPr kumimoji="0" lang="id-ID" altLang="zh-CN" sz="20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6725702" y="1918219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项目简介</a:t>
            </a:r>
            <a:endParaRPr kumimoji="0" lang="id-ID" sz="20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6725702" y="5003725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项目思考</a:t>
            </a:r>
            <a:endParaRPr kumimoji="0" lang="id-ID" altLang="zh-CN" sz="20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91740" y="17951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1740" y="279458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91740" y="38375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91740" y="48806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098439" y="2099518"/>
            <a:ext cx="411514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目录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966162" y="2547989"/>
            <a:ext cx="738664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05027" y="1408480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01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项目简介</a:t>
            </a:r>
            <a:endParaRPr kumimoji="0" lang="id-ID" sz="5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介绍项目由来，主要做了什么内容</a:t>
            </a:r>
            <a:r>
              <a:rPr lang="en-US" altLang="zh-CN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……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630146" y="2520748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78150" y="252858"/>
            <a:ext cx="247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项目简介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汉仪家书简" panose="02010609000101010101" pitchFamily="49" charset="-122"/>
              <a:cs typeface="+mn-lt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97" name="组合 96"/>
          <p:cNvGrpSpPr/>
          <p:nvPr/>
        </p:nvGrpSpPr>
        <p:grpSpPr>
          <a:xfrm>
            <a:off x="4770998" y="2357877"/>
            <a:ext cx="2712537" cy="2712537"/>
            <a:chOff x="4785908" y="1951348"/>
            <a:chExt cx="3070990" cy="3070989"/>
          </a:xfrm>
          <a:effectLst/>
        </p:grpSpPr>
        <p:sp>
          <p:nvSpPr>
            <p:cNvPr id="98" name="Plaque 5"/>
            <p:cNvSpPr/>
            <p:nvPr/>
          </p:nvSpPr>
          <p:spPr>
            <a:xfrm>
              <a:off x="4785908" y="1951348"/>
              <a:ext cx="3070990" cy="3070989"/>
            </a:xfrm>
            <a:prstGeom prst="plaqu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20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en-US" sz="1800" kern="0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  <p:sp>
          <p:nvSpPr>
            <p:cNvPr id="99" name="Freeform 131"/>
            <p:cNvSpPr>
              <a:spLocks noEditPoints="1"/>
            </p:cNvSpPr>
            <p:nvPr/>
          </p:nvSpPr>
          <p:spPr bwMode="auto">
            <a:xfrm>
              <a:off x="5972429" y="3070059"/>
              <a:ext cx="717750" cy="717750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27" y="55"/>
                </a:cxn>
                <a:cxn ang="0">
                  <a:pos x="0" y="28"/>
                </a:cxn>
                <a:cxn ang="0">
                  <a:pos x="27" y="0"/>
                </a:cxn>
                <a:cxn ang="0">
                  <a:pos x="55" y="28"/>
                </a:cxn>
                <a:cxn ang="0">
                  <a:pos x="42" y="28"/>
                </a:cxn>
                <a:cxn ang="0">
                  <a:pos x="41" y="26"/>
                </a:cxn>
                <a:cxn ang="0">
                  <a:pos x="21" y="14"/>
                </a:cxn>
                <a:cxn ang="0">
                  <a:pos x="19" y="14"/>
                </a:cxn>
                <a:cxn ang="0">
                  <a:pos x="18" y="16"/>
                </a:cxn>
                <a:cxn ang="0">
                  <a:pos x="18" y="39"/>
                </a:cxn>
                <a:cxn ang="0">
                  <a:pos x="19" y="41"/>
                </a:cxn>
                <a:cxn ang="0">
                  <a:pos x="20" y="41"/>
                </a:cxn>
                <a:cxn ang="0">
                  <a:pos x="21" y="41"/>
                </a:cxn>
                <a:cxn ang="0">
                  <a:pos x="41" y="30"/>
                </a:cxn>
                <a:cxn ang="0">
                  <a:pos x="42" y="28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lose/>
                  <a:moveTo>
                    <a:pt x="42" y="28"/>
                  </a:moveTo>
                  <a:cubicBezTo>
                    <a:pt x="42" y="27"/>
                    <a:pt x="42" y="26"/>
                    <a:pt x="41" y="2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2" y="29"/>
                    <a:pt x="42" y="29"/>
                    <a:pt x="42" y="2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12" tIns="45706" rIns="91412" bIns="45706" numCol="1" anchor="t" anchorCtr="0" compatLnSpc="1"/>
            <a:lstStyle/>
            <a:p>
              <a:pPr algn="ctr" defTabSz="913765">
                <a:defRPr/>
              </a:pPr>
              <a:endParaRPr lang="en-US" sz="1800" kern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lt"/>
              </a:endParaRPr>
            </a:p>
          </p:txBody>
        </p:sp>
      </p:grpSp>
      <p:sp>
        <p:nvSpPr>
          <p:cNvPr id="101" name="Teardrop 6"/>
          <p:cNvSpPr/>
          <p:nvPr/>
        </p:nvSpPr>
        <p:spPr>
          <a:xfrm rot="16200000">
            <a:off x="4113167" y="1751829"/>
            <a:ext cx="1646905" cy="1646906"/>
          </a:xfrm>
          <a:prstGeom prst="teardrop">
            <a:avLst/>
          </a:prstGeom>
          <a:solidFill>
            <a:srgbClr val="F8DFD2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2" tIns="45706" rIns="91412" bIns="45706" numCol="1" anchor="t" anchorCtr="0" compatLnSpc="1"/>
          <a:lstStyle/>
          <a:p>
            <a:pPr algn="ctr" defTabSz="913765">
              <a:defRPr/>
            </a:pPr>
            <a:endParaRPr lang="en-US" sz="1800" kern="0" dirty="0">
              <a:solidFill>
                <a:schemeClr val="tx1">
                  <a:lumMod val="75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lt"/>
            </a:endParaRPr>
          </a:p>
        </p:txBody>
      </p:sp>
      <p:sp>
        <p:nvSpPr>
          <p:cNvPr id="104" name="Teardrop 8"/>
          <p:cNvSpPr/>
          <p:nvPr/>
        </p:nvSpPr>
        <p:spPr>
          <a:xfrm rot="10800000">
            <a:off x="4172119" y="3952430"/>
            <a:ext cx="1646906" cy="1646905"/>
          </a:xfrm>
          <a:prstGeom prst="teardrop">
            <a:avLst/>
          </a:prstGeom>
          <a:solidFill>
            <a:srgbClr val="C3E0D3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2" tIns="45706" rIns="91412" bIns="45706" numCol="1" anchor="t" anchorCtr="0" compatLnSpc="1"/>
          <a:lstStyle/>
          <a:p>
            <a:pPr algn="ctr" defTabSz="913765">
              <a:defRPr/>
            </a:pPr>
            <a:endParaRPr lang="en-US" sz="1800" kern="0" dirty="0">
              <a:solidFill>
                <a:schemeClr val="tx1">
                  <a:lumMod val="75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lt"/>
            </a:endParaRPr>
          </a:p>
        </p:txBody>
      </p:sp>
      <p:sp>
        <p:nvSpPr>
          <p:cNvPr id="107" name="Teardrop 7"/>
          <p:cNvSpPr/>
          <p:nvPr/>
        </p:nvSpPr>
        <p:spPr>
          <a:xfrm>
            <a:off x="6452654" y="1837976"/>
            <a:ext cx="1646906" cy="1646905"/>
          </a:xfrm>
          <a:prstGeom prst="teardrop">
            <a:avLst/>
          </a:prstGeom>
          <a:solidFill>
            <a:srgbClr val="C3E0D3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2" tIns="45706" rIns="91412" bIns="45706" numCol="1" anchor="t" anchorCtr="0" compatLnSpc="1"/>
          <a:lstStyle/>
          <a:p>
            <a:pPr algn="ctr" defTabSz="913765">
              <a:defRPr/>
            </a:pPr>
            <a:endParaRPr lang="en-US" sz="1800" kern="0" dirty="0">
              <a:solidFill>
                <a:schemeClr val="tx1">
                  <a:lumMod val="75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lt"/>
            </a:endParaRPr>
          </a:p>
        </p:txBody>
      </p:sp>
      <p:sp>
        <p:nvSpPr>
          <p:cNvPr id="110" name="Teardrop 9"/>
          <p:cNvSpPr/>
          <p:nvPr/>
        </p:nvSpPr>
        <p:spPr>
          <a:xfrm rot="5400000">
            <a:off x="6435514" y="3952430"/>
            <a:ext cx="1646905" cy="1646906"/>
          </a:xfrm>
          <a:prstGeom prst="teardrop">
            <a:avLst/>
          </a:prstGeom>
          <a:solidFill>
            <a:srgbClr val="F8DFD2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12" tIns="45706" rIns="91412" bIns="45706" numCol="1" anchor="t" anchorCtr="0" compatLnSpc="1"/>
          <a:lstStyle/>
          <a:p>
            <a:pPr algn="ctr" defTabSz="913765">
              <a:defRPr/>
            </a:pPr>
            <a:endParaRPr lang="en-US" sz="1800" kern="0" dirty="0">
              <a:solidFill>
                <a:schemeClr val="tx1">
                  <a:lumMod val="75000"/>
                </a:schemeClr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lt"/>
            </a:endParaRPr>
          </a:p>
        </p:txBody>
      </p:sp>
      <p:grpSp>
        <p:nvGrpSpPr>
          <p:cNvPr id="112" name="组合 111"/>
          <p:cNvGrpSpPr/>
          <p:nvPr/>
        </p:nvGrpSpPr>
        <p:grpSpPr bwMode="auto">
          <a:xfrm>
            <a:off x="937304" y="1751830"/>
            <a:ext cx="3130241" cy="1292273"/>
            <a:chOff x="6510993" y="608141"/>
            <a:chExt cx="2348774" cy="969366"/>
          </a:xfrm>
        </p:grpSpPr>
        <p:sp>
          <p:nvSpPr>
            <p:cNvPr id="113" name="Content Placeholder 2"/>
            <p:cNvSpPr txBox="1"/>
            <p:nvPr/>
          </p:nvSpPr>
          <p:spPr>
            <a:xfrm>
              <a:off x="6679107" y="902916"/>
              <a:ext cx="2027838" cy="67459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看到实训课程制作的网页，自己感觉该网页不够美观，所以自己想做一个页面美观的项目</a:t>
              </a:r>
            </a:p>
          </p:txBody>
        </p:sp>
        <p:sp>
          <p:nvSpPr>
            <p:cNvPr id="114" name="文本框 17"/>
            <p:cNvSpPr txBox="1">
              <a:spLocks noChangeArrowheads="1"/>
            </p:cNvSpPr>
            <p:nvPr/>
          </p:nvSpPr>
          <p:spPr bwMode="auto">
            <a:xfrm>
              <a:off x="6510993" y="608141"/>
              <a:ext cx="2348774" cy="3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 defTabSz="1218565"/>
              <a:r>
                <a:rPr lang="zh-CN" altLang="en-US" sz="2000" b="1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+mn-ea"/>
                </a:rPr>
                <a:t>项目由来？</a:t>
              </a:r>
              <a:endParaRPr lang="zh-CN" altLang="en-US" sz="2000" b="1" dirty="0">
                <a:solidFill>
                  <a:schemeClr val="tx1">
                    <a:lumMod val="75000"/>
                  </a:schemeClr>
                </a:solidFill>
                <a:latin typeface="汉仪家书简" panose="02010609000101010101" pitchFamily="49" charset="-122"/>
                <a:ea typeface="汉仪家书简" panose="02010609000101010101" pitchFamily="49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 bwMode="auto">
          <a:xfrm>
            <a:off x="8099560" y="1782293"/>
            <a:ext cx="3130241" cy="1563718"/>
            <a:chOff x="6070923" y="639353"/>
            <a:chExt cx="2348774" cy="938154"/>
          </a:xfrm>
        </p:grpSpPr>
        <p:sp>
          <p:nvSpPr>
            <p:cNvPr id="116" name="Content Placeholder 2"/>
            <p:cNvSpPr txBox="1"/>
            <p:nvPr/>
          </p:nvSpPr>
          <p:spPr>
            <a:xfrm>
              <a:off x="6358171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在网上浏览网页时，经常看到京东商城的广告推广，很容易就思考到它</a:t>
              </a:r>
            </a:p>
          </p:txBody>
        </p:sp>
        <p:sp>
          <p:nvSpPr>
            <p:cNvPr id="117" name="文本框 17"/>
            <p:cNvSpPr txBox="1">
              <a:spLocks noChangeArrowheads="1"/>
            </p:cNvSpPr>
            <p:nvPr/>
          </p:nvSpPr>
          <p:spPr bwMode="auto">
            <a:xfrm>
              <a:off x="6070923" y="639353"/>
              <a:ext cx="2348774" cy="24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仿京东商城？</a:t>
              </a:r>
            </a:p>
          </p:txBody>
        </p:sp>
      </p:grpSp>
      <p:grpSp>
        <p:nvGrpSpPr>
          <p:cNvPr id="118" name="组合 117"/>
          <p:cNvGrpSpPr/>
          <p:nvPr/>
        </p:nvGrpSpPr>
        <p:grpSpPr bwMode="auto">
          <a:xfrm>
            <a:off x="8082414" y="4275489"/>
            <a:ext cx="3130241" cy="1323848"/>
            <a:chOff x="6058057" y="584457"/>
            <a:chExt cx="2348774" cy="993050"/>
          </a:xfrm>
        </p:grpSpPr>
        <p:sp>
          <p:nvSpPr>
            <p:cNvPr id="119" name="Content Placeholder 2"/>
            <p:cNvSpPr txBox="1"/>
            <p:nvPr/>
          </p:nvSpPr>
          <p:spPr>
            <a:xfrm>
              <a:off x="6358171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电子商城的内容多，比较实用；同时，经常看一些电商的网页，参考范围广</a:t>
              </a:r>
            </a:p>
          </p:txBody>
        </p:sp>
        <p:sp>
          <p:nvSpPr>
            <p:cNvPr id="120" name="文本框 17"/>
            <p:cNvSpPr txBox="1">
              <a:spLocks noChangeArrowheads="1"/>
            </p:cNvSpPr>
            <p:nvPr/>
          </p:nvSpPr>
          <p:spPr bwMode="auto">
            <a:xfrm>
              <a:off x="6058057" y="584457"/>
              <a:ext cx="2348774" cy="3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电子商城？</a:t>
              </a:r>
            </a:p>
          </p:txBody>
        </p:sp>
      </p:grpSp>
      <p:grpSp>
        <p:nvGrpSpPr>
          <p:cNvPr id="121" name="组合 120"/>
          <p:cNvGrpSpPr/>
          <p:nvPr/>
        </p:nvGrpSpPr>
        <p:grpSpPr bwMode="auto">
          <a:xfrm>
            <a:off x="839214" y="4335948"/>
            <a:ext cx="3130241" cy="1263388"/>
            <a:chOff x="6491971" y="629809"/>
            <a:chExt cx="2348774" cy="947698"/>
          </a:xfrm>
        </p:grpSpPr>
        <p:sp>
          <p:nvSpPr>
            <p:cNvPr id="122" name="Content Placeholder 2"/>
            <p:cNvSpPr txBox="1"/>
            <p:nvPr/>
          </p:nvSpPr>
          <p:spPr>
            <a:xfrm>
              <a:off x="6733686" y="902916"/>
              <a:ext cx="1973259" cy="67459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个人比较喜欢小米手机，源于热爱</a:t>
              </a:r>
            </a:p>
          </p:txBody>
        </p:sp>
        <p:sp>
          <p:nvSpPr>
            <p:cNvPr id="123" name="文本框 17"/>
            <p:cNvSpPr txBox="1">
              <a:spLocks noChangeArrowheads="1"/>
            </p:cNvSpPr>
            <p:nvPr/>
          </p:nvSpPr>
          <p:spPr bwMode="auto">
            <a:xfrm>
              <a:off x="6491971" y="629809"/>
              <a:ext cx="2348774" cy="3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defTabSz="1218565">
                <a:defRPr sz="2000" b="1">
                  <a:solidFill>
                    <a:schemeClr val="tx1">
                      <a:lumMod val="75000"/>
                    </a:scheme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</a:defRPr>
              </a:lvl1pPr>
              <a:lvl2pPr marL="742950" indent="-28575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dirty="0"/>
                <a:t>仿小米手机？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05026" y="1408480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 </a:t>
            </a:r>
            <a:r>
              <a:rPr lang="zh-CN" altLang="en-US" sz="54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项目详情</a:t>
            </a:r>
            <a:endParaRPr kumimoji="0" lang="zh-CN" altLang="en-US" sz="54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介绍项目主要用到的技术、语言、开发的主要功能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33646">
            <a:off x="5379898" y="4271053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14817" y="2465187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96782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33265" y="252858"/>
            <a:ext cx="2563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开发语言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296D910-88E0-44C6-8874-12D6BB0CE65F}"/>
              </a:ext>
            </a:extLst>
          </p:cNvPr>
          <p:cNvGrpSpPr/>
          <p:nvPr/>
        </p:nvGrpSpPr>
        <p:grpSpPr>
          <a:xfrm>
            <a:off x="1254578" y="1950834"/>
            <a:ext cx="9801245" cy="2852177"/>
            <a:chOff x="1254578" y="1950834"/>
            <a:chExt cx="9801245" cy="2852177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254578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HTML5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1392827" y="4317557"/>
              <a:ext cx="2112963" cy="48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6025" rtl="0" eaLnBrk="1" fontAlgn="auto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HTML5</a:t>
              </a: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是该项目开发的基石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3728063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C S </a:t>
              </a:r>
              <a:r>
                <a:rPr kumimoji="0" lang="en-US" altLang="zh-CN" sz="2400" b="1" i="0" u="none" strike="noStrike" kern="1200" cap="none" spc="0" normalizeH="0" baseline="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S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866312" y="4317557"/>
              <a:ext cx="2112963" cy="48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C S </a:t>
              </a:r>
              <a:r>
                <a:rPr lang="en-US" altLang="zh-CN" sz="1200" spc="300" dirty="0" err="1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S</a:t>
              </a: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样式是负责该项目的美观</a:t>
              </a: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6291874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JavaScript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6430123" y="4317557"/>
              <a:ext cx="2112963" cy="48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JavaScript</a:t>
              </a: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给该项目添加一些小惊喜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8717436" y="3859531"/>
              <a:ext cx="2338387" cy="36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sym typeface="微软雅黑" panose="020B0503020204020204" pitchFamily="34" charset="-122"/>
                </a:rPr>
                <a:t>jQuery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8855685" y="4317557"/>
              <a:ext cx="2112963" cy="48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jQuery</a:t>
              </a: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负责给</a:t>
              </a:r>
              <a:endPara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  <a:p>
              <a:pPr lvl="0" algn="ctr" eaLnBrk="1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网页锦上添花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1EC4871-C3A2-45C5-9C1B-9716A31B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40" y="1950834"/>
              <a:ext cx="1796576" cy="158725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56ED023-E61F-49B0-8EFC-BC08869CF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55685" y="1955634"/>
              <a:ext cx="1796576" cy="158725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1A5D845-4935-40CC-B33A-C2B75FD6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0123" y="2038465"/>
              <a:ext cx="1796576" cy="15872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CAA9129-5F5B-4D9D-B4A0-A8BAD455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6312" y="1973061"/>
              <a:ext cx="1796576" cy="15872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995" y="-6610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90850" y="254128"/>
            <a:ext cx="247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02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开发工具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226306" y="2464126"/>
            <a:ext cx="6155215" cy="135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提供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JavaScript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和编译到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JavaScript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语言，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Node.js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，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HTML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和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CSS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的智能编码帮助。享受代码完成，强大的导航功能，动态错误检测以及所有这些语言的重构。会分析项目，以便为所有支持的语言提供最佳的代码完成结果。当键入并建议快速修复选项时，数以百计的内置检查会报告任何可能的问题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29328" y="1749083"/>
            <a:ext cx="4692531" cy="549605"/>
          </a:xfrm>
          <a:prstGeom prst="rect">
            <a:avLst/>
          </a:prstGeom>
          <a:solidFill>
            <a:srgbClr val="F8DFD2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rPr>
              <a:t>WebStorm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rPr>
              <a:t>2018.3.5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232375" y="4896823"/>
            <a:ext cx="6155215" cy="135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全新的专用“内容识别填充”工作区可以提供交互式编辑体验，进而让您获得无缝的填充结果。借助 </a:t>
            </a:r>
            <a:r>
              <a:rPr lang="en-US" altLang="zh-CN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Adobe Sensei </a:t>
            </a:r>
            <a:r>
              <a:rPr lang="zh-CN" altLang="en-US" sz="14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rPr>
              <a:t>技术，可以选择要使用的源像素，并且可以旋转、缩放和镜像源像素。还可以获取有关变更的实时全分辨率预览效果，以及一个可将变更结果保存到新图层的选项。</a:t>
            </a:r>
            <a:endParaRPr lang="zh-CN" altLang="en-US" sz="1400" spc="300" dirty="0">
              <a:solidFill>
                <a:srgbClr val="3F3F3F"/>
              </a:solidFill>
              <a:latin typeface="汉仪家书简" panose="02010609000101010101" pitchFamily="49" charset="-122"/>
              <a:ea typeface="汉仪家书简" panose="02010609000101010101" pitchFamily="49" charset="-122"/>
              <a:cs typeface="+mn-lt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5397" y="4181780"/>
            <a:ext cx="4686462" cy="549605"/>
          </a:xfrm>
          <a:prstGeom prst="rect">
            <a:avLst/>
          </a:prstGeom>
          <a:solidFill>
            <a:srgbClr val="C3E0D3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Photoshop CC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2019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497CF4-4FF2-41A7-A5A9-4F0C8ACA3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918" y="837693"/>
            <a:ext cx="3880615" cy="56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4" grpId="0" bldLvl="0" animBg="1"/>
      <p:bldP spid="5" grpId="0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C9080BD-428E-4143-8EE3-5C6CD1DC6E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927">
            <a:off x="1129906" y="1730174"/>
            <a:ext cx="1834436" cy="17407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ABE4BF0-1F96-410B-8BFA-6270711E71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927">
            <a:off x="1121112" y="3934940"/>
            <a:ext cx="1834436" cy="174074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974BE85-2472-4EA3-A0D1-42D659C2B7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927">
            <a:off x="6356216" y="1698776"/>
            <a:ext cx="1834436" cy="174074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1F66588-F7D2-4EA8-B517-2BBEE3A9899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007927">
            <a:off x="6369452" y="3924511"/>
            <a:ext cx="1834436" cy="17407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695" y="-67377"/>
            <a:ext cx="1533735" cy="1225247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033265" y="252858"/>
            <a:ext cx="2563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02</a:t>
            </a:r>
            <a:r>
              <a:rPr lang="zh-CN" altLang="en-US" sz="3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主要功能</a:t>
            </a:r>
            <a:endParaRPr kumimoji="0" lang="id-ID" sz="3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311232" y="4390314"/>
            <a:ext cx="2433217" cy="294393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831485" y="2270370"/>
            <a:ext cx="9621164" cy="3258421"/>
            <a:chOff x="1442082" y="1681456"/>
            <a:chExt cx="9621164" cy="3258421"/>
          </a:xfrm>
        </p:grpSpPr>
        <p:sp>
          <p:nvSpPr>
            <p:cNvPr id="8" name="文本框 7"/>
            <p:cNvSpPr txBox="1"/>
            <p:nvPr/>
          </p:nvSpPr>
          <p:spPr>
            <a:xfrm>
              <a:off x="2343195" y="3805512"/>
              <a:ext cx="3399960" cy="834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购物车主要包括用户的想要购买的商品。</a:t>
              </a: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+mn-ea"/>
                </a:rPr>
                <a:t> </a:t>
              </a:r>
            </a:p>
          </p:txBody>
        </p:sp>
        <p:sp>
          <p:nvSpPr>
            <p:cNvPr id="11" name="任意多边形 20"/>
            <p:cNvSpPr>
              <a:spLocks noChangeAspect="1"/>
            </p:cNvSpPr>
            <p:nvPr/>
          </p:nvSpPr>
          <p:spPr>
            <a:xfrm>
              <a:off x="1442082" y="1924203"/>
              <a:ext cx="413690" cy="360000"/>
            </a:xfrm>
            <a:custGeom>
              <a:avLst/>
              <a:gdLst>
                <a:gd name="connsiteX0" fmla="*/ 2136838 w 4244134"/>
                <a:gd name="connsiteY0" fmla="*/ 2537631 h 3693319"/>
                <a:gd name="connsiteX1" fmla="*/ 2299844 w 4244134"/>
                <a:gd name="connsiteY1" fmla="*/ 2700637 h 3693319"/>
                <a:gd name="connsiteX2" fmla="*/ 2462850 w 4244134"/>
                <a:gd name="connsiteY2" fmla="*/ 2537631 h 3693319"/>
                <a:gd name="connsiteX3" fmla="*/ 616723 w 4244134"/>
                <a:gd name="connsiteY3" fmla="*/ 1748051 h 3693319"/>
                <a:gd name="connsiteX4" fmla="*/ 2488723 w 4244134"/>
                <a:gd name="connsiteY4" fmla="*/ 1748051 h 3693319"/>
                <a:gd name="connsiteX5" fmla="*/ 2488723 w 4244134"/>
                <a:gd name="connsiteY5" fmla="*/ 1884677 h 3693319"/>
                <a:gd name="connsiteX6" fmla="*/ 616723 w 4244134"/>
                <a:gd name="connsiteY6" fmla="*/ 1884677 h 3693319"/>
                <a:gd name="connsiteX7" fmla="*/ 616723 w 4244134"/>
                <a:gd name="connsiteY7" fmla="*/ 1421574 h 3693319"/>
                <a:gd name="connsiteX8" fmla="*/ 2488723 w 4244134"/>
                <a:gd name="connsiteY8" fmla="*/ 1421574 h 3693319"/>
                <a:gd name="connsiteX9" fmla="*/ 2488723 w 4244134"/>
                <a:gd name="connsiteY9" fmla="*/ 1558200 h 3693319"/>
                <a:gd name="connsiteX10" fmla="*/ 616723 w 4244134"/>
                <a:gd name="connsiteY10" fmla="*/ 1558200 h 3693319"/>
                <a:gd name="connsiteX11" fmla="*/ 616723 w 4244134"/>
                <a:gd name="connsiteY11" fmla="*/ 1095097 h 3693319"/>
                <a:gd name="connsiteX12" fmla="*/ 2488723 w 4244134"/>
                <a:gd name="connsiteY12" fmla="*/ 1095097 h 3693319"/>
                <a:gd name="connsiteX13" fmla="*/ 2488723 w 4244134"/>
                <a:gd name="connsiteY13" fmla="*/ 1231723 h 3693319"/>
                <a:gd name="connsiteX14" fmla="*/ 616723 w 4244134"/>
                <a:gd name="connsiteY14" fmla="*/ 1231723 h 3693319"/>
                <a:gd name="connsiteX15" fmla="*/ 204718 w 4244134"/>
                <a:gd name="connsiteY15" fmla="*/ 204718 h 3693319"/>
                <a:gd name="connsiteX16" fmla="*/ 204718 w 4244134"/>
                <a:gd name="connsiteY16" fmla="*/ 3488601 h 3693319"/>
                <a:gd name="connsiteX17" fmla="*/ 2907082 w 4244134"/>
                <a:gd name="connsiteY17" fmla="*/ 3488601 h 3693319"/>
                <a:gd name="connsiteX18" fmla="*/ 2907082 w 4244134"/>
                <a:gd name="connsiteY18" fmla="*/ 3096000 h 3693319"/>
                <a:gd name="connsiteX19" fmla="*/ 2907082 w 4244134"/>
                <a:gd name="connsiteY19" fmla="*/ 2973318 h 3693319"/>
                <a:gd name="connsiteX20" fmla="*/ 2907082 w 4244134"/>
                <a:gd name="connsiteY20" fmla="*/ 2619924 h 3693319"/>
                <a:gd name="connsiteX21" fmla="*/ 2302633 w 4244134"/>
                <a:gd name="connsiteY21" fmla="*/ 3224372 h 3693319"/>
                <a:gd name="connsiteX22" fmla="*/ 2288873 w 4244134"/>
                <a:gd name="connsiteY22" fmla="*/ 3210611 h 3693319"/>
                <a:gd name="connsiteX23" fmla="*/ 2286083 w 4244134"/>
                <a:gd name="connsiteY23" fmla="*/ 3213400 h 3693319"/>
                <a:gd name="connsiteX24" fmla="*/ 1610314 w 4244134"/>
                <a:gd name="connsiteY24" fmla="*/ 2537631 h 3693319"/>
                <a:gd name="connsiteX25" fmla="*/ 616723 w 4244134"/>
                <a:gd name="connsiteY25" fmla="*/ 2537631 h 3693319"/>
                <a:gd name="connsiteX26" fmla="*/ 616723 w 4244134"/>
                <a:gd name="connsiteY26" fmla="*/ 2401005 h 3693319"/>
                <a:gd name="connsiteX27" fmla="*/ 1473688 w 4244134"/>
                <a:gd name="connsiteY27" fmla="*/ 2401005 h 3693319"/>
                <a:gd name="connsiteX28" fmla="*/ 1340342 w 4244134"/>
                <a:gd name="connsiteY28" fmla="*/ 2267659 h 3693319"/>
                <a:gd name="connsiteX29" fmla="*/ 1396846 w 4244134"/>
                <a:gd name="connsiteY29" fmla="*/ 2211154 h 3693319"/>
                <a:gd name="connsiteX30" fmla="*/ 616723 w 4244134"/>
                <a:gd name="connsiteY30" fmla="*/ 2211154 h 3693319"/>
                <a:gd name="connsiteX31" fmla="*/ 616723 w 4244134"/>
                <a:gd name="connsiteY31" fmla="*/ 2074528 h 3693319"/>
                <a:gd name="connsiteX32" fmla="*/ 1533472 w 4244134"/>
                <a:gd name="connsiteY32" fmla="*/ 2074528 h 3693319"/>
                <a:gd name="connsiteX33" fmla="*/ 1603604 w 4244134"/>
                <a:gd name="connsiteY33" fmla="*/ 2004396 h 3693319"/>
                <a:gd name="connsiteX34" fmla="*/ 1673735 w 4244134"/>
                <a:gd name="connsiteY34" fmla="*/ 2074528 h 3693319"/>
                <a:gd name="connsiteX35" fmla="*/ 2488723 w 4244134"/>
                <a:gd name="connsiteY35" fmla="*/ 2074528 h 3693319"/>
                <a:gd name="connsiteX36" fmla="*/ 2488723 w 4244134"/>
                <a:gd name="connsiteY36" fmla="*/ 2211154 h 3693319"/>
                <a:gd name="connsiteX37" fmla="*/ 1810361 w 4244134"/>
                <a:gd name="connsiteY37" fmla="*/ 2211154 h 3693319"/>
                <a:gd name="connsiteX38" fmla="*/ 2000212 w 4244134"/>
                <a:gd name="connsiteY38" fmla="*/ 2401005 h 3693319"/>
                <a:gd name="connsiteX39" fmla="*/ 2488723 w 4244134"/>
                <a:gd name="connsiteY39" fmla="*/ 2401005 h 3693319"/>
                <a:gd name="connsiteX40" fmla="*/ 2488723 w 4244134"/>
                <a:gd name="connsiteY40" fmla="*/ 2511758 h 3693319"/>
                <a:gd name="connsiteX41" fmla="*/ 2907082 w 4244134"/>
                <a:gd name="connsiteY41" fmla="*/ 2093399 h 3693319"/>
                <a:gd name="connsiteX42" fmla="*/ 2907082 w 4244134"/>
                <a:gd name="connsiteY42" fmla="*/ 204718 h 3693319"/>
                <a:gd name="connsiteX43" fmla="*/ 0 w 4244134"/>
                <a:gd name="connsiteY43" fmla="*/ 0 h 3693319"/>
                <a:gd name="connsiteX44" fmla="*/ 204718 w 4244134"/>
                <a:gd name="connsiteY44" fmla="*/ 0 h 3693319"/>
                <a:gd name="connsiteX45" fmla="*/ 204718 w 4244134"/>
                <a:gd name="connsiteY45" fmla="*/ 1 h 3693319"/>
                <a:gd name="connsiteX46" fmla="*/ 2907082 w 4244134"/>
                <a:gd name="connsiteY46" fmla="*/ 1 h 3693319"/>
                <a:gd name="connsiteX47" fmla="*/ 2907082 w 4244134"/>
                <a:gd name="connsiteY47" fmla="*/ 0 h 3693319"/>
                <a:gd name="connsiteX48" fmla="*/ 3111799 w 4244134"/>
                <a:gd name="connsiteY48" fmla="*/ 0 h 3693319"/>
                <a:gd name="connsiteX49" fmla="*/ 3111799 w 4244134"/>
                <a:gd name="connsiteY49" fmla="*/ 1888682 h 3693319"/>
                <a:gd name="connsiteX50" fmla="*/ 3980872 w 4244134"/>
                <a:gd name="connsiteY50" fmla="*/ 1019609 h 3693319"/>
                <a:gd name="connsiteX51" fmla="*/ 4244134 w 4244134"/>
                <a:gd name="connsiteY51" fmla="*/ 1282871 h 3693319"/>
                <a:gd name="connsiteX52" fmla="*/ 3111799 w 4244134"/>
                <a:gd name="connsiteY52" fmla="*/ 2415207 h 3693319"/>
                <a:gd name="connsiteX53" fmla="*/ 3111799 w 4244134"/>
                <a:gd name="connsiteY53" fmla="*/ 2973318 h 3693319"/>
                <a:gd name="connsiteX54" fmla="*/ 3111799 w 4244134"/>
                <a:gd name="connsiteY54" fmla="*/ 3096000 h 3693319"/>
                <a:gd name="connsiteX55" fmla="*/ 3111799 w 4244134"/>
                <a:gd name="connsiteY55" fmla="*/ 3693319 h 3693319"/>
                <a:gd name="connsiteX56" fmla="*/ 2907082 w 4244134"/>
                <a:gd name="connsiteY56" fmla="*/ 3693319 h 3693319"/>
                <a:gd name="connsiteX57" fmla="*/ 2907082 w 4244134"/>
                <a:gd name="connsiteY57" fmla="*/ 3693318 h 3693319"/>
                <a:gd name="connsiteX58" fmla="*/ 1 w 4244134"/>
                <a:gd name="connsiteY58" fmla="*/ 3693318 h 3693319"/>
                <a:gd name="connsiteX59" fmla="*/ 1 w 4244134"/>
                <a:gd name="connsiteY59" fmla="*/ 3636000 h 3693319"/>
                <a:gd name="connsiteX60" fmla="*/ 0 w 4244134"/>
                <a:gd name="connsiteY60" fmla="*/ 3636000 h 369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44134" h="3693319">
                  <a:moveTo>
                    <a:pt x="2136838" y="2537631"/>
                  </a:moveTo>
                  <a:lnTo>
                    <a:pt x="2299844" y="2700637"/>
                  </a:lnTo>
                  <a:lnTo>
                    <a:pt x="2462850" y="2537631"/>
                  </a:lnTo>
                  <a:close/>
                  <a:moveTo>
                    <a:pt x="616723" y="1748051"/>
                  </a:moveTo>
                  <a:lnTo>
                    <a:pt x="2488723" y="1748051"/>
                  </a:lnTo>
                  <a:lnTo>
                    <a:pt x="2488723" y="1884677"/>
                  </a:lnTo>
                  <a:lnTo>
                    <a:pt x="616723" y="1884677"/>
                  </a:lnTo>
                  <a:close/>
                  <a:moveTo>
                    <a:pt x="616723" y="1421574"/>
                  </a:moveTo>
                  <a:lnTo>
                    <a:pt x="2488723" y="1421574"/>
                  </a:lnTo>
                  <a:lnTo>
                    <a:pt x="2488723" y="1558200"/>
                  </a:lnTo>
                  <a:lnTo>
                    <a:pt x="616723" y="1558200"/>
                  </a:lnTo>
                  <a:close/>
                  <a:moveTo>
                    <a:pt x="616723" y="1095097"/>
                  </a:moveTo>
                  <a:lnTo>
                    <a:pt x="2488723" y="1095097"/>
                  </a:lnTo>
                  <a:lnTo>
                    <a:pt x="2488723" y="1231723"/>
                  </a:lnTo>
                  <a:lnTo>
                    <a:pt x="616723" y="1231723"/>
                  </a:lnTo>
                  <a:close/>
                  <a:moveTo>
                    <a:pt x="204718" y="204718"/>
                  </a:moveTo>
                  <a:lnTo>
                    <a:pt x="204718" y="3488601"/>
                  </a:lnTo>
                  <a:lnTo>
                    <a:pt x="2907082" y="3488601"/>
                  </a:lnTo>
                  <a:lnTo>
                    <a:pt x="2907082" y="3096000"/>
                  </a:lnTo>
                  <a:lnTo>
                    <a:pt x="2907082" y="2973318"/>
                  </a:lnTo>
                  <a:lnTo>
                    <a:pt x="2907082" y="2619924"/>
                  </a:lnTo>
                  <a:lnTo>
                    <a:pt x="2302633" y="3224372"/>
                  </a:lnTo>
                  <a:lnTo>
                    <a:pt x="2288873" y="3210611"/>
                  </a:lnTo>
                  <a:lnTo>
                    <a:pt x="2286083" y="3213400"/>
                  </a:lnTo>
                  <a:lnTo>
                    <a:pt x="1610314" y="2537631"/>
                  </a:lnTo>
                  <a:lnTo>
                    <a:pt x="616723" y="2537631"/>
                  </a:lnTo>
                  <a:lnTo>
                    <a:pt x="616723" y="2401005"/>
                  </a:lnTo>
                  <a:lnTo>
                    <a:pt x="1473688" y="2401005"/>
                  </a:lnTo>
                  <a:lnTo>
                    <a:pt x="1340342" y="2267659"/>
                  </a:lnTo>
                  <a:lnTo>
                    <a:pt x="1396846" y="2211154"/>
                  </a:lnTo>
                  <a:lnTo>
                    <a:pt x="616723" y="2211154"/>
                  </a:lnTo>
                  <a:lnTo>
                    <a:pt x="616723" y="2074528"/>
                  </a:lnTo>
                  <a:lnTo>
                    <a:pt x="1533472" y="2074528"/>
                  </a:lnTo>
                  <a:lnTo>
                    <a:pt x="1603604" y="2004396"/>
                  </a:lnTo>
                  <a:lnTo>
                    <a:pt x="1673735" y="2074528"/>
                  </a:lnTo>
                  <a:lnTo>
                    <a:pt x="2488723" y="2074528"/>
                  </a:lnTo>
                  <a:lnTo>
                    <a:pt x="2488723" y="2211154"/>
                  </a:lnTo>
                  <a:lnTo>
                    <a:pt x="1810361" y="2211154"/>
                  </a:lnTo>
                  <a:lnTo>
                    <a:pt x="2000212" y="2401005"/>
                  </a:lnTo>
                  <a:lnTo>
                    <a:pt x="2488723" y="2401005"/>
                  </a:lnTo>
                  <a:lnTo>
                    <a:pt x="2488723" y="2511758"/>
                  </a:lnTo>
                  <a:lnTo>
                    <a:pt x="2907082" y="2093399"/>
                  </a:lnTo>
                  <a:lnTo>
                    <a:pt x="2907082" y="204718"/>
                  </a:lnTo>
                  <a:close/>
                  <a:moveTo>
                    <a:pt x="0" y="0"/>
                  </a:moveTo>
                  <a:lnTo>
                    <a:pt x="204718" y="0"/>
                  </a:lnTo>
                  <a:lnTo>
                    <a:pt x="204718" y="1"/>
                  </a:lnTo>
                  <a:lnTo>
                    <a:pt x="2907082" y="1"/>
                  </a:lnTo>
                  <a:lnTo>
                    <a:pt x="2907082" y="0"/>
                  </a:lnTo>
                  <a:lnTo>
                    <a:pt x="3111799" y="0"/>
                  </a:lnTo>
                  <a:lnTo>
                    <a:pt x="3111799" y="1888682"/>
                  </a:lnTo>
                  <a:lnTo>
                    <a:pt x="3980872" y="1019609"/>
                  </a:lnTo>
                  <a:lnTo>
                    <a:pt x="4244134" y="1282871"/>
                  </a:lnTo>
                  <a:lnTo>
                    <a:pt x="3111799" y="2415207"/>
                  </a:lnTo>
                  <a:lnTo>
                    <a:pt x="3111799" y="2973318"/>
                  </a:lnTo>
                  <a:lnTo>
                    <a:pt x="3111799" y="3096000"/>
                  </a:lnTo>
                  <a:lnTo>
                    <a:pt x="3111799" y="3693319"/>
                  </a:lnTo>
                  <a:lnTo>
                    <a:pt x="2907082" y="3693319"/>
                  </a:lnTo>
                  <a:lnTo>
                    <a:pt x="2907082" y="3693318"/>
                  </a:lnTo>
                  <a:lnTo>
                    <a:pt x="1" y="3693318"/>
                  </a:lnTo>
                  <a:lnTo>
                    <a:pt x="1" y="3636000"/>
                  </a:lnTo>
                  <a:lnTo>
                    <a:pt x="0" y="3636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2" name="任意多边形 21"/>
            <p:cNvSpPr>
              <a:spLocks noChangeAspect="1"/>
            </p:cNvSpPr>
            <p:nvPr/>
          </p:nvSpPr>
          <p:spPr>
            <a:xfrm>
              <a:off x="1458658" y="4178494"/>
              <a:ext cx="364369" cy="360000"/>
            </a:xfrm>
            <a:custGeom>
              <a:avLst/>
              <a:gdLst>
                <a:gd name="connsiteX0" fmla="*/ 3577275 w 5691115"/>
                <a:gd name="connsiteY0" fmla="*/ 3207225 h 5622876"/>
                <a:gd name="connsiteX1" fmla="*/ 3268639 w 5691115"/>
                <a:gd name="connsiteY1" fmla="*/ 3515861 h 5622876"/>
                <a:gd name="connsiteX2" fmla="*/ 3268639 w 5691115"/>
                <a:gd name="connsiteY2" fmla="*/ 5089053 h 5622876"/>
                <a:gd name="connsiteX3" fmla="*/ 3577275 w 5691115"/>
                <a:gd name="connsiteY3" fmla="*/ 5397689 h 5622876"/>
                <a:gd name="connsiteX4" fmla="*/ 5150467 w 5691115"/>
                <a:gd name="connsiteY4" fmla="*/ 5397689 h 5622876"/>
                <a:gd name="connsiteX5" fmla="*/ 5459103 w 5691115"/>
                <a:gd name="connsiteY5" fmla="*/ 5089053 h 5622876"/>
                <a:gd name="connsiteX6" fmla="*/ 5459103 w 5691115"/>
                <a:gd name="connsiteY6" fmla="*/ 3515861 h 5622876"/>
                <a:gd name="connsiteX7" fmla="*/ 5150467 w 5691115"/>
                <a:gd name="connsiteY7" fmla="*/ 3207225 h 5622876"/>
                <a:gd name="connsiteX8" fmla="*/ 533824 w 5691115"/>
                <a:gd name="connsiteY8" fmla="*/ 3207225 h 5622876"/>
                <a:gd name="connsiteX9" fmla="*/ 225188 w 5691115"/>
                <a:gd name="connsiteY9" fmla="*/ 3515861 h 5622876"/>
                <a:gd name="connsiteX10" fmla="*/ 225188 w 5691115"/>
                <a:gd name="connsiteY10" fmla="*/ 5089053 h 5622876"/>
                <a:gd name="connsiteX11" fmla="*/ 533824 w 5691115"/>
                <a:gd name="connsiteY11" fmla="*/ 5397689 h 5622876"/>
                <a:gd name="connsiteX12" fmla="*/ 2107016 w 5691115"/>
                <a:gd name="connsiteY12" fmla="*/ 5397689 h 5622876"/>
                <a:gd name="connsiteX13" fmla="*/ 2415652 w 5691115"/>
                <a:gd name="connsiteY13" fmla="*/ 5089053 h 5622876"/>
                <a:gd name="connsiteX14" fmla="*/ 2415652 w 5691115"/>
                <a:gd name="connsiteY14" fmla="*/ 3515861 h 5622876"/>
                <a:gd name="connsiteX15" fmla="*/ 2107016 w 5691115"/>
                <a:gd name="connsiteY15" fmla="*/ 3207225 h 5622876"/>
                <a:gd name="connsiteX16" fmla="*/ 3416507 w 5691115"/>
                <a:gd name="connsiteY16" fmla="*/ 2975212 h 5622876"/>
                <a:gd name="connsiteX17" fmla="*/ 5318059 w 5691115"/>
                <a:gd name="connsiteY17" fmla="*/ 2975212 h 5622876"/>
                <a:gd name="connsiteX18" fmla="*/ 5691115 w 5691115"/>
                <a:gd name="connsiteY18" fmla="*/ 3348268 h 5622876"/>
                <a:gd name="connsiteX19" fmla="*/ 5691115 w 5691115"/>
                <a:gd name="connsiteY19" fmla="*/ 5249820 h 5622876"/>
                <a:gd name="connsiteX20" fmla="*/ 5318059 w 5691115"/>
                <a:gd name="connsiteY20" fmla="*/ 5622876 h 5622876"/>
                <a:gd name="connsiteX21" fmla="*/ 3416507 w 5691115"/>
                <a:gd name="connsiteY21" fmla="*/ 5622876 h 5622876"/>
                <a:gd name="connsiteX22" fmla="*/ 3043451 w 5691115"/>
                <a:gd name="connsiteY22" fmla="*/ 5249820 h 5622876"/>
                <a:gd name="connsiteX23" fmla="*/ 3043451 w 5691115"/>
                <a:gd name="connsiteY23" fmla="*/ 3348268 h 5622876"/>
                <a:gd name="connsiteX24" fmla="*/ 3416507 w 5691115"/>
                <a:gd name="connsiteY24" fmla="*/ 2975212 h 5622876"/>
                <a:gd name="connsiteX25" fmla="*/ 373056 w 5691115"/>
                <a:gd name="connsiteY25" fmla="*/ 2975212 h 5622876"/>
                <a:gd name="connsiteX26" fmla="*/ 2274608 w 5691115"/>
                <a:gd name="connsiteY26" fmla="*/ 2975212 h 5622876"/>
                <a:gd name="connsiteX27" fmla="*/ 2647664 w 5691115"/>
                <a:gd name="connsiteY27" fmla="*/ 3348268 h 5622876"/>
                <a:gd name="connsiteX28" fmla="*/ 2647664 w 5691115"/>
                <a:gd name="connsiteY28" fmla="*/ 5249820 h 5622876"/>
                <a:gd name="connsiteX29" fmla="*/ 2274608 w 5691115"/>
                <a:gd name="connsiteY29" fmla="*/ 5622876 h 5622876"/>
                <a:gd name="connsiteX30" fmla="*/ 373056 w 5691115"/>
                <a:gd name="connsiteY30" fmla="*/ 5622876 h 5622876"/>
                <a:gd name="connsiteX31" fmla="*/ 0 w 5691115"/>
                <a:gd name="connsiteY31" fmla="*/ 5249820 h 5622876"/>
                <a:gd name="connsiteX32" fmla="*/ 0 w 5691115"/>
                <a:gd name="connsiteY32" fmla="*/ 3348268 h 5622876"/>
                <a:gd name="connsiteX33" fmla="*/ 373056 w 5691115"/>
                <a:gd name="connsiteY33" fmla="*/ 2975212 h 5622876"/>
                <a:gd name="connsiteX34" fmla="*/ 3577275 w 5691115"/>
                <a:gd name="connsiteY34" fmla="*/ 232013 h 5622876"/>
                <a:gd name="connsiteX35" fmla="*/ 3268639 w 5691115"/>
                <a:gd name="connsiteY35" fmla="*/ 540649 h 5622876"/>
                <a:gd name="connsiteX36" fmla="*/ 3268639 w 5691115"/>
                <a:gd name="connsiteY36" fmla="*/ 2113841 h 5622876"/>
                <a:gd name="connsiteX37" fmla="*/ 3577275 w 5691115"/>
                <a:gd name="connsiteY37" fmla="*/ 2422477 h 5622876"/>
                <a:gd name="connsiteX38" fmla="*/ 5150467 w 5691115"/>
                <a:gd name="connsiteY38" fmla="*/ 2422477 h 5622876"/>
                <a:gd name="connsiteX39" fmla="*/ 5459103 w 5691115"/>
                <a:gd name="connsiteY39" fmla="*/ 2113841 h 5622876"/>
                <a:gd name="connsiteX40" fmla="*/ 5459103 w 5691115"/>
                <a:gd name="connsiteY40" fmla="*/ 540649 h 5622876"/>
                <a:gd name="connsiteX41" fmla="*/ 5150467 w 5691115"/>
                <a:gd name="connsiteY41" fmla="*/ 232013 h 5622876"/>
                <a:gd name="connsiteX42" fmla="*/ 533824 w 5691115"/>
                <a:gd name="connsiteY42" fmla="*/ 232013 h 5622876"/>
                <a:gd name="connsiteX43" fmla="*/ 225188 w 5691115"/>
                <a:gd name="connsiteY43" fmla="*/ 540649 h 5622876"/>
                <a:gd name="connsiteX44" fmla="*/ 225188 w 5691115"/>
                <a:gd name="connsiteY44" fmla="*/ 2113841 h 5622876"/>
                <a:gd name="connsiteX45" fmla="*/ 533824 w 5691115"/>
                <a:gd name="connsiteY45" fmla="*/ 2422477 h 5622876"/>
                <a:gd name="connsiteX46" fmla="*/ 2107016 w 5691115"/>
                <a:gd name="connsiteY46" fmla="*/ 2422477 h 5622876"/>
                <a:gd name="connsiteX47" fmla="*/ 2415652 w 5691115"/>
                <a:gd name="connsiteY47" fmla="*/ 2113841 h 5622876"/>
                <a:gd name="connsiteX48" fmla="*/ 2415652 w 5691115"/>
                <a:gd name="connsiteY48" fmla="*/ 540649 h 5622876"/>
                <a:gd name="connsiteX49" fmla="*/ 2107016 w 5691115"/>
                <a:gd name="connsiteY49" fmla="*/ 232013 h 5622876"/>
                <a:gd name="connsiteX50" fmla="*/ 3416507 w 5691115"/>
                <a:gd name="connsiteY50" fmla="*/ 0 h 5622876"/>
                <a:gd name="connsiteX51" fmla="*/ 5318059 w 5691115"/>
                <a:gd name="connsiteY51" fmla="*/ 0 h 5622876"/>
                <a:gd name="connsiteX52" fmla="*/ 5691115 w 5691115"/>
                <a:gd name="connsiteY52" fmla="*/ 373056 h 5622876"/>
                <a:gd name="connsiteX53" fmla="*/ 5691115 w 5691115"/>
                <a:gd name="connsiteY53" fmla="*/ 2274608 h 5622876"/>
                <a:gd name="connsiteX54" fmla="*/ 5318059 w 5691115"/>
                <a:gd name="connsiteY54" fmla="*/ 2647664 h 5622876"/>
                <a:gd name="connsiteX55" fmla="*/ 3416507 w 5691115"/>
                <a:gd name="connsiteY55" fmla="*/ 2647664 h 5622876"/>
                <a:gd name="connsiteX56" fmla="*/ 3043451 w 5691115"/>
                <a:gd name="connsiteY56" fmla="*/ 2274608 h 5622876"/>
                <a:gd name="connsiteX57" fmla="*/ 3043451 w 5691115"/>
                <a:gd name="connsiteY57" fmla="*/ 373056 h 5622876"/>
                <a:gd name="connsiteX58" fmla="*/ 3416507 w 5691115"/>
                <a:gd name="connsiteY58" fmla="*/ 0 h 5622876"/>
                <a:gd name="connsiteX59" fmla="*/ 373056 w 5691115"/>
                <a:gd name="connsiteY59" fmla="*/ 0 h 5622876"/>
                <a:gd name="connsiteX60" fmla="*/ 2274608 w 5691115"/>
                <a:gd name="connsiteY60" fmla="*/ 0 h 5622876"/>
                <a:gd name="connsiteX61" fmla="*/ 2647664 w 5691115"/>
                <a:gd name="connsiteY61" fmla="*/ 373056 h 5622876"/>
                <a:gd name="connsiteX62" fmla="*/ 2647664 w 5691115"/>
                <a:gd name="connsiteY62" fmla="*/ 2274608 h 5622876"/>
                <a:gd name="connsiteX63" fmla="*/ 2274608 w 5691115"/>
                <a:gd name="connsiteY63" fmla="*/ 2647664 h 5622876"/>
                <a:gd name="connsiteX64" fmla="*/ 373056 w 5691115"/>
                <a:gd name="connsiteY64" fmla="*/ 2647664 h 5622876"/>
                <a:gd name="connsiteX65" fmla="*/ 0 w 5691115"/>
                <a:gd name="connsiteY65" fmla="*/ 2274608 h 5622876"/>
                <a:gd name="connsiteX66" fmla="*/ 0 w 5691115"/>
                <a:gd name="connsiteY66" fmla="*/ 373056 h 5622876"/>
                <a:gd name="connsiteX67" fmla="*/ 373056 w 5691115"/>
                <a:gd name="connsiteY67" fmla="*/ 0 h 562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91115" h="5622876">
                  <a:moveTo>
                    <a:pt x="3577275" y="3207225"/>
                  </a:moveTo>
                  <a:cubicBezTo>
                    <a:pt x="3406820" y="3207225"/>
                    <a:pt x="3268639" y="3345406"/>
                    <a:pt x="3268639" y="3515861"/>
                  </a:cubicBezTo>
                  <a:lnTo>
                    <a:pt x="3268639" y="5089053"/>
                  </a:lnTo>
                  <a:cubicBezTo>
                    <a:pt x="3268639" y="5259508"/>
                    <a:pt x="3406820" y="5397689"/>
                    <a:pt x="3577275" y="5397689"/>
                  </a:cubicBezTo>
                  <a:lnTo>
                    <a:pt x="5150467" y="5397689"/>
                  </a:lnTo>
                  <a:cubicBezTo>
                    <a:pt x="5320922" y="5397689"/>
                    <a:pt x="5459103" y="5259508"/>
                    <a:pt x="5459103" y="5089053"/>
                  </a:cubicBezTo>
                  <a:lnTo>
                    <a:pt x="5459103" y="3515861"/>
                  </a:lnTo>
                  <a:cubicBezTo>
                    <a:pt x="5459103" y="3345406"/>
                    <a:pt x="5320922" y="3207225"/>
                    <a:pt x="5150467" y="3207225"/>
                  </a:cubicBezTo>
                  <a:close/>
                  <a:moveTo>
                    <a:pt x="533824" y="3207225"/>
                  </a:moveTo>
                  <a:cubicBezTo>
                    <a:pt x="363369" y="3207225"/>
                    <a:pt x="225188" y="3345406"/>
                    <a:pt x="225188" y="3515861"/>
                  </a:cubicBezTo>
                  <a:lnTo>
                    <a:pt x="225188" y="5089053"/>
                  </a:lnTo>
                  <a:cubicBezTo>
                    <a:pt x="225188" y="5259508"/>
                    <a:pt x="363369" y="5397689"/>
                    <a:pt x="533824" y="5397689"/>
                  </a:cubicBezTo>
                  <a:lnTo>
                    <a:pt x="2107016" y="5397689"/>
                  </a:lnTo>
                  <a:cubicBezTo>
                    <a:pt x="2277471" y="5397689"/>
                    <a:pt x="2415652" y="5259508"/>
                    <a:pt x="2415652" y="5089053"/>
                  </a:cubicBezTo>
                  <a:lnTo>
                    <a:pt x="2415652" y="3515861"/>
                  </a:lnTo>
                  <a:cubicBezTo>
                    <a:pt x="2415652" y="3345406"/>
                    <a:pt x="2277471" y="3207225"/>
                    <a:pt x="2107016" y="3207225"/>
                  </a:cubicBezTo>
                  <a:close/>
                  <a:moveTo>
                    <a:pt x="3416507" y="2975212"/>
                  </a:moveTo>
                  <a:lnTo>
                    <a:pt x="5318059" y="2975212"/>
                  </a:lnTo>
                  <a:cubicBezTo>
                    <a:pt x="5524092" y="2975212"/>
                    <a:pt x="5691115" y="3142235"/>
                    <a:pt x="5691115" y="3348268"/>
                  </a:cubicBezTo>
                  <a:lnTo>
                    <a:pt x="5691115" y="5249820"/>
                  </a:lnTo>
                  <a:cubicBezTo>
                    <a:pt x="5691115" y="5455853"/>
                    <a:pt x="5524092" y="5622876"/>
                    <a:pt x="5318059" y="5622876"/>
                  </a:cubicBezTo>
                  <a:lnTo>
                    <a:pt x="3416507" y="5622876"/>
                  </a:lnTo>
                  <a:cubicBezTo>
                    <a:pt x="3210474" y="5622876"/>
                    <a:pt x="3043451" y="5455853"/>
                    <a:pt x="3043451" y="5249820"/>
                  </a:cubicBezTo>
                  <a:lnTo>
                    <a:pt x="3043451" y="3348268"/>
                  </a:lnTo>
                  <a:cubicBezTo>
                    <a:pt x="3043451" y="3142235"/>
                    <a:pt x="3210474" y="2975212"/>
                    <a:pt x="3416507" y="2975212"/>
                  </a:cubicBezTo>
                  <a:close/>
                  <a:moveTo>
                    <a:pt x="373056" y="2975212"/>
                  </a:moveTo>
                  <a:lnTo>
                    <a:pt x="2274608" y="2975212"/>
                  </a:lnTo>
                  <a:cubicBezTo>
                    <a:pt x="2480641" y="2975212"/>
                    <a:pt x="2647664" y="3142235"/>
                    <a:pt x="2647664" y="3348268"/>
                  </a:cubicBezTo>
                  <a:lnTo>
                    <a:pt x="2647664" y="5249820"/>
                  </a:lnTo>
                  <a:cubicBezTo>
                    <a:pt x="2647664" y="5455853"/>
                    <a:pt x="2480641" y="5622876"/>
                    <a:pt x="2274608" y="5622876"/>
                  </a:cubicBezTo>
                  <a:lnTo>
                    <a:pt x="373056" y="5622876"/>
                  </a:lnTo>
                  <a:cubicBezTo>
                    <a:pt x="167023" y="5622876"/>
                    <a:pt x="0" y="5455853"/>
                    <a:pt x="0" y="5249820"/>
                  </a:cubicBezTo>
                  <a:lnTo>
                    <a:pt x="0" y="3348268"/>
                  </a:lnTo>
                  <a:cubicBezTo>
                    <a:pt x="0" y="3142235"/>
                    <a:pt x="167023" y="2975212"/>
                    <a:pt x="373056" y="2975212"/>
                  </a:cubicBezTo>
                  <a:close/>
                  <a:moveTo>
                    <a:pt x="3577275" y="232013"/>
                  </a:moveTo>
                  <a:cubicBezTo>
                    <a:pt x="3406820" y="232013"/>
                    <a:pt x="3268639" y="370194"/>
                    <a:pt x="3268639" y="540649"/>
                  </a:cubicBezTo>
                  <a:lnTo>
                    <a:pt x="3268639" y="2113841"/>
                  </a:lnTo>
                  <a:cubicBezTo>
                    <a:pt x="3268639" y="2284296"/>
                    <a:pt x="3406820" y="2422477"/>
                    <a:pt x="3577275" y="2422477"/>
                  </a:cubicBezTo>
                  <a:lnTo>
                    <a:pt x="5150467" y="2422477"/>
                  </a:lnTo>
                  <a:cubicBezTo>
                    <a:pt x="5320922" y="2422477"/>
                    <a:pt x="5459103" y="2284296"/>
                    <a:pt x="5459103" y="2113841"/>
                  </a:cubicBezTo>
                  <a:lnTo>
                    <a:pt x="5459103" y="540649"/>
                  </a:lnTo>
                  <a:cubicBezTo>
                    <a:pt x="5459103" y="370194"/>
                    <a:pt x="5320922" y="232013"/>
                    <a:pt x="5150467" y="232013"/>
                  </a:cubicBezTo>
                  <a:close/>
                  <a:moveTo>
                    <a:pt x="533824" y="232013"/>
                  </a:moveTo>
                  <a:cubicBezTo>
                    <a:pt x="363369" y="232013"/>
                    <a:pt x="225188" y="370194"/>
                    <a:pt x="225188" y="540649"/>
                  </a:cubicBezTo>
                  <a:lnTo>
                    <a:pt x="225188" y="2113841"/>
                  </a:lnTo>
                  <a:cubicBezTo>
                    <a:pt x="225188" y="2284296"/>
                    <a:pt x="363369" y="2422477"/>
                    <a:pt x="533824" y="2422477"/>
                  </a:cubicBezTo>
                  <a:lnTo>
                    <a:pt x="2107016" y="2422477"/>
                  </a:lnTo>
                  <a:cubicBezTo>
                    <a:pt x="2277471" y="2422477"/>
                    <a:pt x="2415652" y="2284296"/>
                    <a:pt x="2415652" y="2113841"/>
                  </a:cubicBezTo>
                  <a:lnTo>
                    <a:pt x="2415652" y="540649"/>
                  </a:lnTo>
                  <a:cubicBezTo>
                    <a:pt x="2415652" y="370194"/>
                    <a:pt x="2277471" y="232013"/>
                    <a:pt x="2107016" y="232013"/>
                  </a:cubicBezTo>
                  <a:close/>
                  <a:moveTo>
                    <a:pt x="3416507" y="0"/>
                  </a:moveTo>
                  <a:lnTo>
                    <a:pt x="5318059" y="0"/>
                  </a:lnTo>
                  <a:cubicBezTo>
                    <a:pt x="5524092" y="0"/>
                    <a:pt x="5691115" y="167023"/>
                    <a:pt x="5691115" y="373056"/>
                  </a:cubicBezTo>
                  <a:lnTo>
                    <a:pt x="5691115" y="2274608"/>
                  </a:lnTo>
                  <a:cubicBezTo>
                    <a:pt x="5691115" y="2480641"/>
                    <a:pt x="5524092" y="2647664"/>
                    <a:pt x="5318059" y="2647664"/>
                  </a:cubicBezTo>
                  <a:lnTo>
                    <a:pt x="3416507" y="2647664"/>
                  </a:lnTo>
                  <a:cubicBezTo>
                    <a:pt x="3210474" y="2647664"/>
                    <a:pt x="3043451" y="2480641"/>
                    <a:pt x="3043451" y="2274608"/>
                  </a:cubicBezTo>
                  <a:lnTo>
                    <a:pt x="3043451" y="373056"/>
                  </a:lnTo>
                  <a:cubicBezTo>
                    <a:pt x="3043451" y="167023"/>
                    <a:pt x="3210474" y="0"/>
                    <a:pt x="3416507" y="0"/>
                  </a:cubicBezTo>
                  <a:close/>
                  <a:moveTo>
                    <a:pt x="373056" y="0"/>
                  </a:moveTo>
                  <a:lnTo>
                    <a:pt x="2274608" y="0"/>
                  </a:lnTo>
                  <a:cubicBezTo>
                    <a:pt x="2480641" y="0"/>
                    <a:pt x="2647664" y="167023"/>
                    <a:pt x="2647664" y="373056"/>
                  </a:cubicBezTo>
                  <a:lnTo>
                    <a:pt x="2647664" y="2274608"/>
                  </a:lnTo>
                  <a:cubicBezTo>
                    <a:pt x="2647664" y="2480641"/>
                    <a:pt x="2480641" y="2647664"/>
                    <a:pt x="2274608" y="2647664"/>
                  </a:cubicBezTo>
                  <a:lnTo>
                    <a:pt x="373056" y="2647664"/>
                  </a:lnTo>
                  <a:cubicBezTo>
                    <a:pt x="167023" y="2647664"/>
                    <a:pt x="0" y="2480641"/>
                    <a:pt x="0" y="2274608"/>
                  </a:cubicBezTo>
                  <a:lnTo>
                    <a:pt x="0" y="373056"/>
                  </a:lnTo>
                  <a:cubicBezTo>
                    <a:pt x="0" y="167023"/>
                    <a:pt x="167023" y="0"/>
                    <a:pt x="3730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5" name="任意多边形 28"/>
            <p:cNvSpPr>
              <a:spLocks noChangeAspect="1"/>
            </p:cNvSpPr>
            <p:nvPr/>
          </p:nvSpPr>
          <p:spPr>
            <a:xfrm>
              <a:off x="6709120" y="1918683"/>
              <a:ext cx="349825" cy="360000"/>
            </a:xfrm>
            <a:custGeom>
              <a:avLst/>
              <a:gdLst>
                <a:gd name="connsiteX0" fmla="*/ 1913593 w 4735848"/>
                <a:gd name="connsiteY0" fmla="*/ 451664 h 4873594"/>
                <a:gd name="connsiteX1" fmla="*/ 874786 w 4735848"/>
                <a:gd name="connsiteY1" fmla="*/ 881952 h 4873594"/>
                <a:gd name="connsiteX2" fmla="*/ 444498 w 4735848"/>
                <a:gd name="connsiteY2" fmla="*/ 1920759 h 4873594"/>
                <a:gd name="connsiteX3" fmla="*/ 1913592 w 4735848"/>
                <a:gd name="connsiteY3" fmla="*/ 1920759 h 4873594"/>
                <a:gd name="connsiteX4" fmla="*/ 1913593 w 4735848"/>
                <a:gd name="connsiteY4" fmla="*/ 451664 h 4873594"/>
                <a:gd name="connsiteX5" fmla="*/ 2518011 w 4735848"/>
                <a:gd name="connsiteY5" fmla="*/ 438017 h 4873594"/>
                <a:gd name="connsiteX6" fmla="*/ 4575743 w 4735848"/>
                <a:gd name="connsiteY6" fmla="*/ 1828610 h 4873594"/>
                <a:gd name="connsiteX7" fmla="*/ 4052974 w 4735848"/>
                <a:gd name="connsiteY7" fmla="*/ 4256515 h 4873594"/>
                <a:gd name="connsiteX8" fmla="*/ 1605283 w 4735848"/>
                <a:gd name="connsiteY8" fmla="*/ 4677015 h 4873594"/>
                <a:gd name="connsiteX9" fmla="*/ 302200 w 4735848"/>
                <a:gd name="connsiteY9" fmla="*/ 2562782 h 4873594"/>
                <a:gd name="connsiteX10" fmla="*/ 648266 w 4735848"/>
                <a:gd name="connsiteY10" fmla="*/ 2577306 h 4873594"/>
                <a:gd name="connsiteX11" fmla="*/ 1747834 w 4735848"/>
                <a:gd name="connsiteY11" fmla="*/ 4361339 h 4873594"/>
                <a:gd name="connsiteX12" fmla="*/ 3813244 w 4735848"/>
                <a:gd name="connsiteY12" fmla="*/ 4006513 h 4873594"/>
                <a:gd name="connsiteX13" fmla="*/ 4254367 w 4735848"/>
                <a:gd name="connsiteY13" fmla="*/ 1957798 h 4873594"/>
                <a:gd name="connsiteX14" fmla="*/ 2518012 w 4735848"/>
                <a:gd name="connsiteY14" fmla="*/ 784388 h 4873594"/>
                <a:gd name="connsiteX15" fmla="*/ 2251880 w 4735848"/>
                <a:gd name="connsiteY15" fmla="*/ 0 h 4873594"/>
                <a:gd name="connsiteX16" fmla="*/ 2251880 w 4735848"/>
                <a:gd name="connsiteY16" fmla="*/ 2251879 h 4873594"/>
                <a:gd name="connsiteX17" fmla="*/ 0 w 4735848"/>
                <a:gd name="connsiteY17" fmla="*/ 2251880 h 4873594"/>
                <a:gd name="connsiteX18" fmla="*/ 659560 w 4735848"/>
                <a:gd name="connsiteY18" fmla="*/ 659560 h 4873594"/>
                <a:gd name="connsiteX19" fmla="*/ 2251880 w 4735848"/>
                <a:gd name="connsiteY19" fmla="*/ 0 h 487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35848" h="4873594">
                  <a:moveTo>
                    <a:pt x="1913593" y="451664"/>
                  </a:moveTo>
                  <a:cubicBezTo>
                    <a:pt x="1523965" y="451664"/>
                    <a:pt x="1150295" y="606443"/>
                    <a:pt x="874786" y="881952"/>
                  </a:cubicBezTo>
                  <a:cubicBezTo>
                    <a:pt x="599277" y="1157461"/>
                    <a:pt x="444498" y="1531131"/>
                    <a:pt x="444498" y="1920759"/>
                  </a:cubicBezTo>
                  <a:lnTo>
                    <a:pt x="1913592" y="1920759"/>
                  </a:lnTo>
                  <a:cubicBezTo>
                    <a:pt x="1913592" y="1431061"/>
                    <a:pt x="1913593" y="941362"/>
                    <a:pt x="1913593" y="451664"/>
                  </a:cubicBezTo>
                  <a:close/>
                  <a:moveTo>
                    <a:pt x="2518011" y="438017"/>
                  </a:moveTo>
                  <a:cubicBezTo>
                    <a:pt x="3423484" y="438017"/>
                    <a:pt x="4238024" y="988475"/>
                    <a:pt x="4575743" y="1828610"/>
                  </a:cubicBezTo>
                  <a:cubicBezTo>
                    <a:pt x="4913461" y="2668746"/>
                    <a:pt x="4706527" y="3629817"/>
                    <a:pt x="4052974" y="4256515"/>
                  </a:cubicBezTo>
                  <a:cubicBezTo>
                    <a:pt x="3399422" y="4883213"/>
                    <a:pt x="2430518" y="5049665"/>
                    <a:pt x="1605283" y="4677015"/>
                  </a:cubicBezTo>
                  <a:cubicBezTo>
                    <a:pt x="780048" y="4304364"/>
                    <a:pt x="264230" y="3467458"/>
                    <a:pt x="302200" y="2562782"/>
                  </a:cubicBezTo>
                  <a:lnTo>
                    <a:pt x="648266" y="2577306"/>
                  </a:lnTo>
                  <a:cubicBezTo>
                    <a:pt x="616227" y="3340690"/>
                    <a:pt x="1051484" y="4046888"/>
                    <a:pt x="1747834" y="4361339"/>
                  </a:cubicBezTo>
                  <a:cubicBezTo>
                    <a:pt x="2444184" y="4675789"/>
                    <a:pt x="3261764" y="4535333"/>
                    <a:pt x="3813244" y="4006513"/>
                  </a:cubicBezTo>
                  <a:cubicBezTo>
                    <a:pt x="4364725" y="3477693"/>
                    <a:pt x="4539341" y="2666722"/>
                    <a:pt x="4254367" y="1957798"/>
                  </a:cubicBezTo>
                  <a:cubicBezTo>
                    <a:pt x="3969393" y="1248875"/>
                    <a:pt x="3282068" y="784388"/>
                    <a:pt x="2518012" y="784388"/>
                  </a:cubicBezTo>
                  <a:close/>
                  <a:moveTo>
                    <a:pt x="2251880" y="0"/>
                  </a:moveTo>
                  <a:lnTo>
                    <a:pt x="2251880" y="2251879"/>
                  </a:lnTo>
                  <a:lnTo>
                    <a:pt x="0" y="2251880"/>
                  </a:lnTo>
                  <a:cubicBezTo>
                    <a:pt x="0" y="1654644"/>
                    <a:pt x="237251" y="1081869"/>
                    <a:pt x="659560" y="659560"/>
                  </a:cubicBezTo>
                  <a:cubicBezTo>
                    <a:pt x="1081870" y="237250"/>
                    <a:pt x="1654644" y="-1"/>
                    <a:pt x="2251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6" name="任意多边形 29"/>
            <p:cNvSpPr>
              <a:spLocks noChangeAspect="1"/>
            </p:cNvSpPr>
            <p:nvPr/>
          </p:nvSpPr>
          <p:spPr>
            <a:xfrm>
              <a:off x="6709120" y="4175882"/>
              <a:ext cx="360772" cy="360000"/>
            </a:xfrm>
            <a:custGeom>
              <a:avLst/>
              <a:gdLst>
                <a:gd name="connsiteX0" fmla="*/ 816378 w 5074852"/>
                <a:gd name="connsiteY0" fmla="*/ 3584162 h 5063990"/>
                <a:gd name="connsiteX1" fmla="*/ 494757 w 5074852"/>
                <a:gd name="connsiteY1" fmla="*/ 4562500 h 5063990"/>
                <a:gd name="connsiteX2" fmla="*/ 1522998 w 5074852"/>
                <a:gd name="connsiteY2" fmla="*/ 4251342 h 5063990"/>
                <a:gd name="connsiteX3" fmla="*/ 1446260 w 5074852"/>
                <a:gd name="connsiteY3" fmla="*/ 4131002 h 5063990"/>
                <a:gd name="connsiteX4" fmla="*/ 923382 w 5074852"/>
                <a:gd name="connsiteY4" fmla="*/ 3642561 h 5063990"/>
                <a:gd name="connsiteX5" fmla="*/ 3542907 w 5074852"/>
                <a:gd name="connsiteY5" fmla="*/ 705484 h 5063990"/>
                <a:gd name="connsiteX6" fmla="*/ 985516 w 5074852"/>
                <a:gd name="connsiteY6" fmla="*/ 3262875 h 5063990"/>
                <a:gd name="connsiteX7" fmla="*/ 1113448 w 5074852"/>
                <a:gd name="connsiteY7" fmla="*/ 3332695 h 5063990"/>
                <a:gd name="connsiteX8" fmla="*/ 1742481 w 5074852"/>
                <a:gd name="connsiteY8" fmla="*/ 3920299 h 5063990"/>
                <a:gd name="connsiteX9" fmla="*/ 1832850 w 5074852"/>
                <a:gd name="connsiteY9" fmla="*/ 4062016 h 5063990"/>
                <a:gd name="connsiteX10" fmla="*/ 4417890 w 5074852"/>
                <a:gd name="connsiteY10" fmla="*/ 1476978 h 5063990"/>
                <a:gd name="connsiteX11" fmla="*/ 4415770 w 5074852"/>
                <a:gd name="connsiteY11" fmla="*/ 1472766 h 5063990"/>
                <a:gd name="connsiteX12" fmla="*/ 3636524 w 5074852"/>
                <a:gd name="connsiteY12" fmla="*/ 744840 h 5063990"/>
                <a:gd name="connsiteX13" fmla="*/ 4176835 w 5074852"/>
                <a:gd name="connsiteY13" fmla="*/ 341562 h 5063990"/>
                <a:gd name="connsiteX14" fmla="*/ 3853383 w 5074852"/>
                <a:gd name="connsiteY14" fmla="*/ 434650 h 5063990"/>
                <a:gd name="connsiteX15" fmla="*/ 3842392 w 5074852"/>
                <a:gd name="connsiteY15" fmla="*/ 443598 h 5063990"/>
                <a:gd name="connsiteX16" fmla="*/ 3985575 w 5074852"/>
                <a:gd name="connsiteY16" fmla="*/ 521743 h 5063990"/>
                <a:gd name="connsiteX17" fmla="*/ 4614609 w 5074852"/>
                <a:gd name="connsiteY17" fmla="*/ 1109348 h 5063990"/>
                <a:gd name="connsiteX18" fmla="*/ 4661937 w 5074852"/>
                <a:gd name="connsiteY18" fmla="*/ 1183566 h 5063990"/>
                <a:gd name="connsiteX19" fmla="*/ 4671494 w 5074852"/>
                <a:gd name="connsiteY19" fmla="*/ 1167546 h 5063990"/>
                <a:gd name="connsiteX20" fmla="*/ 4721960 w 5074852"/>
                <a:gd name="connsiteY20" fmla="*/ 796243 h 5063990"/>
                <a:gd name="connsiteX21" fmla="*/ 4328896 w 5074852"/>
                <a:gd name="connsiteY21" fmla="*/ 365548 h 5063990"/>
                <a:gd name="connsiteX22" fmla="*/ 4176835 w 5074852"/>
                <a:gd name="connsiteY22" fmla="*/ 341562 h 5063990"/>
                <a:gd name="connsiteX23" fmla="*/ 4183824 w 5074852"/>
                <a:gd name="connsiteY23" fmla="*/ 189 h 5063990"/>
                <a:gd name="connsiteX24" fmla="*/ 4427259 w 5074852"/>
                <a:gd name="connsiteY24" fmla="*/ 38588 h 5063990"/>
                <a:gd name="connsiteX25" fmla="*/ 5056526 w 5074852"/>
                <a:gd name="connsiteY25" fmla="*/ 728098 h 5063990"/>
                <a:gd name="connsiteX26" fmla="*/ 4913426 w 5074852"/>
                <a:gd name="connsiteY26" fmla="*/ 1426963 h 5063990"/>
                <a:gd name="connsiteX27" fmla="*/ 4897039 w 5074852"/>
                <a:gd name="connsiteY27" fmla="*/ 1447543 h 5063990"/>
                <a:gd name="connsiteX28" fmla="*/ 4901285 w 5074852"/>
                <a:gd name="connsiteY28" fmla="*/ 1451788 h 5063990"/>
                <a:gd name="connsiteX29" fmla="*/ 4863862 w 5074852"/>
                <a:gd name="connsiteY29" fmla="*/ 1489211 h 5063990"/>
                <a:gd name="connsiteX30" fmla="*/ 4837026 w 5074852"/>
                <a:gd name="connsiteY30" fmla="*/ 1522915 h 5063990"/>
                <a:gd name="connsiteX31" fmla="*/ 4747085 w 5074852"/>
                <a:gd name="connsiteY31" fmla="*/ 1608804 h 5063990"/>
                <a:gd name="connsiteX32" fmla="*/ 4745805 w 5074852"/>
                <a:gd name="connsiteY32" fmla="*/ 1607267 h 5063990"/>
                <a:gd name="connsiteX33" fmla="*/ 1881323 w 5074852"/>
                <a:gd name="connsiteY33" fmla="*/ 4471749 h 5063990"/>
                <a:gd name="connsiteX34" fmla="*/ 1884004 w 5074852"/>
                <a:gd name="connsiteY34" fmla="*/ 4480607 h 5063990"/>
                <a:gd name="connsiteX35" fmla="*/ 1867459 w 5074852"/>
                <a:gd name="connsiteY35" fmla="*/ 4485614 h 5063990"/>
                <a:gd name="connsiteX36" fmla="*/ 1850684 w 5074852"/>
                <a:gd name="connsiteY36" fmla="*/ 4502388 h 5063990"/>
                <a:gd name="connsiteX37" fmla="*/ 1841703 w 5074852"/>
                <a:gd name="connsiteY37" fmla="*/ 4493407 h 5063990"/>
                <a:gd name="connsiteX38" fmla="*/ 598435 w 5074852"/>
                <a:gd name="connsiteY38" fmla="*/ 4869636 h 5063990"/>
                <a:gd name="connsiteX39" fmla="*/ 0 w 5074852"/>
                <a:gd name="connsiteY39" fmla="*/ 5063990 h 5063990"/>
                <a:gd name="connsiteX40" fmla="*/ 95240 w 5074852"/>
                <a:gd name="connsiteY40" fmla="*/ 4745484 h 5063990"/>
                <a:gd name="connsiteX41" fmla="*/ 93708 w 5074852"/>
                <a:gd name="connsiteY41" fmla="*/ 4744980 h 5063990"/>
                <a:gd name="connsiteX42" fmla="*/ 112315 w 5074852"/>
                <a:gd name="connsiteY42" fmla="*/ 4688384 h 5063990"/>
                <a:gd name="connsiteX43" fmla="*/ 166429 w 5074852"/>
                <a:gd name="connsiteY43" fmla="*/ 4507414 h 5063990"/>
                <a:gd name="connsiteX44" fmla="*/ 170700 w 5074852"/>
                <a:gd name="connsiteY44" fmla="*/ 4510779 h 5063990"/>
                <a:gd name="connsiteX45" fmla="*/ 604148 w 5074852"/>
                <a:gd name="connsiteY45" fmla="*/ 3192281 h 5063990"/>
                <a:gd name="connsiteX46" fmla="*/ 601026 w 5074852"/>
                <a:gd name="connsiteY46" fmla="*/ 3189159 h 5063990"/>
                <a:gd name="connsiteX47" fmla="*/ 607205 w 5074852"/>
                <a:gd name="connsiteY47" fmla="*/ 3182980 h 5063990"/>
                <a:gd name="connsiteX48" fmla="*/ 610885 w 5074852"/>
                <a:gd name="connsiteY48" fmla="*/ 3171785 h 5063990"/>
                <a:gd name="connsiteX49" fmla="*/ 616540 w 5074852"/>
                <a:gd name="connsiteY49" fmla="*/ 3173645 h 5063990"/>
                <a:gd name="connsiteX50" fmla="*/ 3522874 w 5074852"/>
                <a:gd name="connsiteY50" fmla="*/ 267311 h 5063990"/>
                <a:gd name="connsiteX51" fmla="*/ 3522007 w 5074852"/>
                <a:gd name="connsiteY51" fmla="*/ 266444 h 5063990"/>
                <a:gd name="connsiteX52" fmla="*/ 3539763 w 5074852"/>
                <a:gd name="connsiteY52" fmla="*/ 250422 h 5063990"/>
                <a:gd name="connsiteX53" fmla="*/ 3548848 w 5074852"/>
                <a:gd name="connsiteY53" fmla="*/ 241337 h 5063990"/>
                <a:gd name="connsiteX54" fmla="*/ 3549314 w 5074852"/>
                <a:gd name="connsiteY54" fmla="*/ 241803 h 5063990"/>
                <a:gd name="connsiteX55" fmla="*/ 3591419 w 5074852"/>
                <a:gd name="connsiteY55" fmla="*/ 203809 h 5063990"/>
                <a:gd name="connsiteX56" fmla="*/ 4183824 w 5074852"/>
                <a:gd name="connsiteY56" fmla="*/ 189 h 50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074852" h="5063990">
                  <a:moveTo>
                    <a:pt x="816378" y="3584162"/>
                  </a:moveTo>
                  <a:lnTo>
                    <a:pt x="494757" y="4562500"/>
                  </a:lnTo>
                  <a:lnTo>
                    <a:pt x="1522998" y="4251342"/>
                  </a:lnTo>
                  <a:lnTo>
                    <a:pt x="1446260" y="4131002"/>
                  </a:lnTo>
                  <a:cubicBezTo>
                    <a:pt x="1306625" y="3934700"/>
                    <a:pt x="1128728" y="3768520"/>
                    <a:pt x="923382" y="3642561"/>
                  </a:cubicBezTo>
                  <a:close/>
                  <a:moveTo>
                    <a:pt x="3542907" y="705484"/>
                  </a:moveTo>
                  <a:lnTo>
                    <a:pt x="985516" y="3262875"/>
                  </a:lnTo>
                  <a:lnTo>
                    <a:pt x="1113448" y="3332695"/>
                  </a:lnTo>
                  <a:cubicBezTo>
                    <a:pt x="1360483" y="3484226"/>
                    <a:pt x="1574498" y="3684145"/>
                    <a:pt x="1742481" y="3920299"/>
                  </a:cubicBezTo>
                  <a:lnTo>
                    <a:pt x="1832850" y="4062016"/>
                  </a:lnTo>
                  <a:lnTo>
                    <a:pt x="4417890" y="1476978"/>
                  </a:lnTo>
                  <a:lnTo>
                    <a:pt x="4415770" y="1472766"/>
                  </a:lnTo>
                  <a:cubicBezTo>
                    <a:pt x="4236029" y="1156670"/>
                    <a:pt x="3964114" y="902663"/>
                    <a:pt x="3636524" y="744840"/>
                  </a:cubicBezTo>
                  <a:close/>
                  <a:moveTo>
                    <a:pt x="4176835" y="341562"/>
                  </a:moveTo>
                  <a:cubicBezTo>
                    <a:pt x="4062433" y="339228"/>
                    <a:pt x="3949500" y="371545"/>
                    <a:pt x="3853383" y="434650"/>
                  </a:cubicBezTo>
                  <a:lnTo>
                    <a:pt x="3842392" y="443598"/>
                  </a:lnTo>
                  <a:lnTo>
                    <a:pt x="3985575" y="521743"/>
                  </a:lnTo>
                  <a:cubicBezTo>
                    <a:pt x="4232611" y="673273"/>
                    <a:pt x="4446625" y="873192"/>
                    <a:pt x="4614609" y="1109348"/>
                  </a:cubicBezTo>
                  <a:lnTo>
                    <a:pt x="4661937" y="1183566"/>
                  </a:lnTo>
                  <a:lnTo>
                    <a:pt x="4671494" y="1167546"/>
                  </a:lnTo>
                  <a:cubicBezTo>
                    <a:pt x="4728833" y="1054946"/>
                    <a:pt x="4748054" y="924352"/>
                    <a:pt x="4721960" y="796243"/>
                  </a:cubicBezTo>
                  <a:cubicBezTo>
                    <a:pt x="4680210" y="591268"/>
                    <a:pt x="4529210" y="425811"/>
                    <a:pt x="4328896" y="365548"/>
                  </a:cubicBezTo>
                  <a:cubicBezTo>
                    <a:pt x="4278817" y="350482"/>
                    <a:pt x="4227681" y="342599"/>
                    <a:pt x="4176835" y="341562"/>
                  </a:cubicBezTo>
                  <a:close/>
                  <a:moveTo>
                    <a:pt x="4183824" y="189"/>
                  </a:moveTo>
                  <a:cubicBezTo>
                    <a:pt x="4265224" y="1850"/>
                    <a:pt x="4347087" y="14469"/>
                    <a:pt x="4427259" y="38588"/>
                  </a:cubicBezTo>
                  <a:cubicBezTo>
                    <a:pt x="4747948" y="135065"/>
                    <a:pt x="4989688" y="399949"/>
                    <a:pt x="5056526" y="728098"/>
                  </a:cubicBezTo>
                  <a:cubicBezTo>
                    <a:pt x="5106655" y="974209"/>
                    <a:pt x="5052319" y="1226049"/>
                    <a:pt x="4913426" y="1426963"/>
                  </a:cubicBezTo>
                  <a:lnTo>
                    <a:pt x="4897039" y="1447543"/>
                  </a:lnTo>
                  <a:lnTo>
                    <a:pt x="4901285" y="1451788"/>
                  </a:lnTo>
                  <a:lnTo>
                    <a:pt x="4863862" y="1489211"/>
                  </a:lnTo>
                  <a:lnTo>
                    <a:pt x="4837026" y="1522915"/>
                  </a:lnTo>
                  <a:cubicBezTo>
                    <a:pt x="4809271" y="1553308"/>
                    <a:pt x="4779260" y="1582027"/>
                    <a:pt x="4747085" y="1608804"/>
                  </a:cubicBezTo>
                  <a:lnTo>
                    <a:pt x="4745805" y="1607267"/>
                  </a:lnTo>
                  <a:lnTo>
                    <a:pt x="1881323" y="4471749"/>
                  </a:lnTo>
                  <a:lnTo>
                    <a:pt x="1884004" y="4480607"/>
                  </a:lnTo>
                  <a:lnTo>
                    <a:pt x="1867459" y="4485614"/>
                  </a:lnTo>
                  <a:lnTo>
                    <a:pt x="1850684" y="4502388"/>
                  </a:lnTo>
                  <a:lnTo>
                    <a:pt x="1841703" y="4493407"/>
                  </a:lnTo>
                  <a:lnTo>
                    <a:pt x="598435" y="4869636"/>
                  </a:lnTo>
                  <a:lnTo>
                    <a:pt x="0" y="5063990"/>
                  </a:lnTo>
                  <a:lnTo>
                    <a:pt x="95240" y="4745484"/>
                  </a:lnTo>
                  <a:lnTo>
                    <a:pt x="93708" y="4744980"/>
                  </a:lnTo>
                  <a:lnTo>
                    <a:pt x="112315" y="4688384"/>
                  </a:lnTo>
                  <a:lnTo>
                    <a:pt x="166429" y="4507414"/>
                  </a:lnTo>
                  <a:lnTo>
                    <a:pt x="170700" y="4510779"/>
                  </a:lnTo>
                  <a:lnTo>
                    <a:pt x="604148" y="3192281"/>
                  </a:lnTo>
                  <a:lnTo>
                    <a:pt x="601026" y="3189159"/>
                  </a:lnTo>
                  <a:lnTo>
                    <a:pt x="607205" y="3182980"/>
                  </a:lnTo>
                  <a:lnTo>
                    <a:pt x="610885" y="3171785"/>
                  </a:lnTo>
                  <a:lnTo>
                    <a:pt x="616540" y="3173645"/>
                  </a:lnTo>
                  <a:lnTo>
                    <a:pt x="3522874" y="267311"/>
                  </a:lnTo>
                  <a:lnTo>
                    <a:pt x="3522007" y="266444"/>
                  </a:lnTo>
                  <a:lnTo>
                    <a:pt x="3539763" y="250422"/>
                  </a:lnTo>
                  <a:lnTo>
                    <a:pt x="3548848" y="241337"/>
                  </a:lnTo>
                  <a:lnTo>
                    <a:pt x="3549314" y="241803"/>
                  </a:lnTo>
                  <a:lnTo>
                    <a:pt x="3591419" y="203809"/>
                  </a:lnTo>
                  <a:cubicBezTo>
                    <a:pt x="3759677" y="66975"/>
                    <a:pt x="3970150" y="-4171"/>
                    <a:pt x="4183824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67020" y="1778568"/>
              <a:ext cx="3399960" cy="108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首页包括用户注册、登录，当前位置、小米馆、购物车、新功能、新品首发、会员专享等功能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 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601260" y="1681456"/>
              <a:ext cx="3378794" cy="57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小米手机馆主要包括小米手机</a:t>
              </a:r>
              <a:r>
                <a:rPr lang="en-US" altLang="zh-CN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9</a:t>
              </a: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ea"/>
                  <a:sym typeface="站酷快乐体2016修订版" panose="02010600030101010101" pitchFamily="2" charset="-122"/>
                </a:rPr>
                <a:t>，新品首发、各种功能产品展示</a:t>
              </a: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84451" y="3849129"/>
              <a:ext cx="3378795" cy="109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注册信息包括：用户名、密码、重复密码、手机号、验证码</a:t>
              </a:r>
              <a:endParaRPr lang="en-US" altLang="zh-CN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站酷快乐体2016修订版" panose="02010600030101010101" pitchFamily="2" charset="-122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站酷快乐体2016修订版" panose="02010600030101010101" pitchFamily="2" charset="-122"/>
                </a:rPr>
                <a:t>登录信息：用户名、密码</a:t>
              </a:r>
              <a:endParaRPr lang="zh-CN" altLang="en-US" sz="1200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  <a:sym typeface="+mn-ea"/>
              </a:endParaRPr>
            </a:p>
            <a:p>
              <a:pPr lvl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spc="300" dirty="0">
                  <a:solidFill>
                    <a:srgbClr val="3F3F3F"/>
                  </a:solidFill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  <a:sym typeface="+mn-ea"/>
                </a:rPr>
                <a:t> </a:t>
              </a:r>
            </a:p>
          </p:txBody>
        </p:sp>
      </p:grpSp>
      <p:sp>
        <p:nvSpPr>
          <p:cNvPr id="20" name="文本框 22">
            <a:extLst>
              <a:ext uri="{FF2B5EF4-FFF2-40B4-BE49-F238E27FC236}">
                <a16:creationId xmlns:a16="http://schemas.microsoft.com/office/drawing/2014/main" id="{DF1D1670-FC68-4991-AA6D-FCB42A6CB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652" y="1908998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商城首页</a:t>
            </a:r>
          </a:p>
        </p:txBody>
      </p:sp>
      <p:sp>
        <p:nvSpPr>
          <p:cNvPr id="21" name="文本框 22">
            <a:extLst>
              <a:ext uri="{FF2B5EF4-FFF2-40B4-BE49-F238E27FC236}">
                <a16:creationId xmlns:a16="http://schemas.microsoft.com/office/drawing/2014/main" id="{89831D98-233A-408A-9092-E5D2E5C68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928" y="1907107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小米手机馆</a:t>
            </a: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1D205C79-8D7D-4CC6-B9BC-BB6EBCDA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868" y="3995657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购物车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E197F4-88EE-490B-9DD3-AD09F9EAE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854" y="4066094"/>
            <a:ext cx="332523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sym typeface="微软雅黑" panose="020B0503020204020204" pitchFamily="34" charset="-122"/>
              </a:rPr>
              <a:t>登录、注册</a:t>
            </a:r>
          </a:p>
        </p:txBody>
      </p:sp>
    </p:spTree>
    <p:extLst>
      <p:ext uri="{BB962C8B-B14F-4D97-AF65-F5344CB8AC3E}">
        <p14:creationId xmlns:p14="http://schemas.microsoft.com/office/powerpoint/2010/main" val="18598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4005027" y="1408480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03 </a:t>
            </a: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功能详解</a:t>
            </a:r>
          </a:p>
        </p:txBody>
      </p:sp>
      <p:sp>
        <p:nvSpPr>
          <p:cNvPr id="8" name="TextBox 18"/>
          <p:cNvSpPr txBox="1"/>
          <p:nvPr/>
        </p:nvSpPr>
        <p:spPr>
          <a:xfrm>
            <a:off x="3828099" y="2455855"/>
            <a:ext cx="4611132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spc="300" dirty="0">
                <a:solidFill>
                  <a:srgbClr val="3F3F3F"/>
                </a:solidFill>
                <a:latin typeface="汉仪家书简" panose="02010609000101010101" pitchFamily="49" charset="-122"/>
                <a:ea typeface="汉仪家书简" panose="02010609000101010101" pitchFamily="49" charset="-122"/>
                <a:cs typeface="+mn-ea"/>
                <a:sym typeface="站酷快乐体2016修订版" panose="02010600030101010101" pitchFamily="2" charset="-122"/>
              </a:rPr>
              <a:t>请在此处添加具体内容，文字尽量言简意赅，简单说明即可，不必过于繁琐，注意版面美观度。</a:t>
            </a:r>
            <a:endParaRPr kumimoji="0" lang="en-US" sz="1200" b="1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ea"/>
              <a:sym typeface="站酷快乐体2016修订版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33646">
            <a:off x="5386450" y="4543877"/>
            <a:ext cx="1533799" cy="145546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476815" y="2331810"/>
            <a:ext cx="9237696" cy="3410090"/>
            <a:chOff x="1476815" y="2331810"/>
            <a:chExt cx="9237696" cy="3410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6815" y="2338597"/>
              <a:ext cx="4535853" cy="3403303"/>
              <a:chOff x="1369246" y="2556187"/>
              <a:chExt cx="4535853" cy="340330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16046" y="2556187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953560">
                <a:off x="1083005" y="3122640"/>
                <a:ext cx="2846255" cy="22737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>
              <a:off x="6133665" y="2331810"/>
              <a:ext cx="4580846" cy="3403303"/>
              <a:chOff x="6890244" y="2683602"/>
              <a:chExt cx="4580846" cy="3403303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90244" y="2683602"/>
                <a:ext cx="4289053" cy="3403303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646440" flipH="1">
                <a:off x="8911075" y="3248365"/>
                <a:ext cx="2846255" cy="22737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叶子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 ">
  <a:themeElements>
    <a:clrScheme name="自定义 1014">
      <a:dk1>
        <a:srgbClr val="3F3F3F"/>
      </a:dk1>
      <a:lt1>
        <a:srgbClr val="FFFFFF"/>
      </a:lt1>
      <a:dk2>
        <a:srgbClr val="778495"/>
      </a:dk2>
      <a:lt2>
        <a:srgbClr val="F0F0F0"/>
      </a:lt2>
      <a:accent1>
        <a:srgbClr val="3F3F3F"/>
      </a:accent1>
      <a:accent2>
        <a:srgbClr val="D8D8D8"/>
      </a:accent2>
      <a:accent3>
        <a:srgbClr val="7B7B7B"/>
      </a:accent3>
      <a:accent4>
        <a:srgbClr val="A5A5A5"/>
      </a:accent4>
      <a:accent5>
        <a:srgbClr val="7F7F7F"/>
      </a:accent5>
      <a:accent6>
        <a:srgbClr val="595959"/>
      </a:accent6>
      <a:hlink>
        <a:srgbClr val="424242"/>
      </a:hlink>
      <a:folHlink>
        <a:srgbClr val="BFBFBF"/>
      </a:folHlink>
    </a:clrScheme>
    <a:fontScheme name="Temp">
      <a:majorFont>
        <a:latin typeface="迷你简卡通"/>
        <a:ea typeface="迷你简卡通"/>
        <a:cs typeface=""/>
      </a:majorFont>
      <a:minorFont>
        <a:latin typeface="迷你简卡通"/>
        <a:ea typeface="迷你简卡通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952</Words>
  <Application>Microsoft Office PowerPoint</Application>
  <PresentationFormat>宽屏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方正舒体</vt:lpstr>
      <vt:lpstr>汉仪家书简</vt:lpstr>
      <vt:lpstr>华文琥珀</vt:lpstr>
      <vt:lpstr>迷你简卡通</vt:lpstr>
      <vt:lpstr>微软雅黑</vt:lpstr>
      <vt:lpstr>微软雅黑 Light</vt:lpstr>
      <vt:lpstr>Arial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绿色叶子</dc:title>
  <dc:creator>第一PPT</dc:creator>
  <cp:keywords>www.1ppt.com</cp:keywords>
  <dc:description>www.1ppt.com</dc:description>
  <cp:lastModifiedBy>宋 兆恒</cp:lastModifiedBy>
  <cp:revision>41</cp:revision>
  <dcterms:created xsi:type="dcterms:W3CDTF">2018-10-18T00:32:00Z</dcterms:created>
  <dcterms:modified xsi:type="dcterms:W3CDTF">2019-03-18T03:31:20Z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