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>
        <p:scale>
          <a:sx n="175" d="100"/>
          <a:sy n="175" d="100"/>
        </p:scale>
        <p:origin x="-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6FF8-82A2-4648-8795-6A554C53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1CB3-E98E-8446-A69B-0219F26F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1588-1739-1845-A918-261BB2FF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B698-9B16-BE48-9414-EF2A603E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5665-5BF0-7E4D-B0E3-C912BC9B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8171-AC1C-9846-89B6-8E202958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11002-8A6D-514B-A73D-ADA514DF7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EC2F-9933-7F47-A8D4-3B64261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2314-24EE-E74B-8D2D-AD6BD9E3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2968-E8DA-414C-B617-44C26528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87758-D76A-6E4F-B845-24E785179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A925-8D63-F14C-AF91-C0B56CD2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F862-44E9-BF41-ABC2-347C8E64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A22F-F4EB-734A-9FFE-282634D0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D630-4C2E-FF4F-83C3-57D70EA5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5BA8-51BD-9C4C-BF85-EE73932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282E-3D68-B74F-8CF2-D8B84470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FFE1-DFAE-9B4A-BB29-587ACBF0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4C39-5647-3147-BDA1-BAC03F6E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9454-55F9-D242-9630-88340595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D217-BBEB-4345-8078-E336FC6F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230F-173A-5642-8C17-BFDD877B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C55-C1AE-CC48-A284-50A448B0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E5FB-422D-F94C-AD07-29E9703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9945-D7A1-CC4B-90B5-AC9D024C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DAC7-BB01-E449-B3E0-28FAB25F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C0E3-7447-A044-9785-61D801EFD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0530-814A-4246-81F5-55DC9F074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56E97-7D50-644E-A9CF-D2FF5C53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15D1-B5FD-D348-BA6C-B19FC8A7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649C-568C-694E-8396-3A092D97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301F-A7DA-C34D-8393-20BE9EA3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1542-1819-EE49-8178-907EF97B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8183-546F-DD43-BAAC-AC6C1BE2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9D59D-6FD7-204E-964F-209637B72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52E18-FEAD-604C-8505-6DD79C163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4E4D-D378-BD47-88B8-AEA7F657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7236F-694B-0848-8437-BF09347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91424-88B6-904E-9A9A-9A6990DB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85A8-68E0-F648-B5F8-3BB90AD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FCCE4-851B-6449-AE1A-82A1498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1FD3-1439-FB43-8DB5-C964195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58C3B-03DD-A544-8CD6-2B387B8D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830AB-2557-6D45-89EE-7AD88A1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76C35-3B52-CE44-A50E-70FE3992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1F337-F5EC-9043-AF0B-90B5A9B0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ADCC-9CBE-B748-87AD-205DFED6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ACF7-ED9C-9741-8416-D08942C4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63FD-D302-FF48-B71E-2470B198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E300-D46D-6543-B756-3790BF5A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FABEC-3CA4-0D4B-BE1A-5029E75F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C279-896D-444A-91E9-EA414C74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D5B-1529-F64A-B37F-0C5B97E8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AE995-3D10-F24E-AE10-706C939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73660-FD29-4142-BD09-F38AD1E7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15E9-C271-724A-95FD-1CF6D006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9638-1BF0-B04C-905B-76F22EC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20B-A773-F64F-9457-33DAF954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B4ACE-67F3-9C4E-9C30-031FC869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C33BC-18B7-1440-AAC8-D40A4675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4A4E-135F-2A4C-9D41-39446187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BCDC-098D-E64E-B90D-9CE97849E800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07EE-E221-8B4C-BBEF-D7A67AD8E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F845-1143-584F-8B65-9203EEB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0DC7-97FC-6046-A08B-C121CD9DA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B240AEE-4D40-2442-845A-5F7D36C6301B}"/>
              </a:ext>
            </a:extLst>
          </p:cNvPr>
          <p:cNvGrpSpPr/>
          <p:nvPr/>
        </p:nvGrpSpPr>
        <p:grpSpPr>
          <a:xfrm>
            <a:off x="465745" y="186579"/>
            <a:ext cx="11640439" cy="5614596"/>
            <a:chOff x="465745" y="186579"/>
            <a:chExt cx="11640439" cy="5614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77DBE6-4048-6042-BC65-BB0552182856}"/>
                </a:ext>
              </a:extLst>
            </p:cNvPr>
            <p:cNvSpPr/>
            <p:nvPr/>
          </p:nvSpPr>
          <p:spPr>
            <a:xfrm>
              <a:off x="931491" y="1897166"/>
              <a:ext cx="931491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Players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852E05-B802-F34F-9753-BB486A4023BD}"/>
                </a:ext>
              </a:extLst>
            </p:cNvPr>
            <p:cNvSpPr/>
            <p:nvPr/>
          </p:nvSpPr>
          <p:spPr>
            <a:xfrm>
              <a:off x="931490" y="4593365"/>
              <a:ext cx="931491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Positions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9FEEBE-9BA3-BA41-A92C-38AB60BE1513}"/>
                </a:ext>
              </a:extLst>
            </p:cNvPr>
            <p:cNvSpPr/>
            <p:nvPr/>
          </p:nvSpPr>
          <p:spPr>
            <a:xfrm>
              <a:off x="3851306" y="3777241"/>
              <a:ext cx="931491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Statics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7DC320-92AC-C444-A3F8-0215A6BD6AAA}"/>
                </a:ext>
              </a:extLst>
            </p:cNvPr>
            <p:cNvSpPr/>
            <p:nvPr/>
          </p:nvSpPr>
          <p:spPr>
            <a:xfrm>
              <a:off x="3092153" y="1015525"/>
              <a:ext cx="931491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Owners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15B719-646A-7047-8FB0-3F36258FC64C}"/>
                </a:ext>
              </a:extLst>
            </p:cNvPr>
            <p:cNvSpPr/>
            <p:nvPr/>
          </p:nvSpPr>
          <p:spPr>
            <a:xfrm>
              <a:off x="6320311" y="2508812"/>
              <a:ext cx="931491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Teams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013FDA-2EE4-9048-9C02-C7F7F4A08B3C}"/>
                </a:ext>
              </a:extLst>
            </p:cNvPr>
            <p:cNvSpPr/>
            <p:nvPr/>
          </p:nvSpPr>
          <p:spPr>
            <a:xfrm>
              <a:off x="10163800" y="1066794"/>
              <a:ext cx="1095286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Conferences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BFE6AE-B396-F446-ADBE-54A8025CD381}"/>
                </a:ext>
              </a:extLst>
            </p:cNvPr>
            <p:cNvSpPr/>
            <p:nvPr/>
          </p:nvSpPr>
          <p:spPr>
            <a:xfrm>
              <a:off x="9846180" y="4601912"/>
              <a:ext cx="931491" cy="3674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Coaches</a:t>
              </a:r>
              <a:endParaRPr lang="en-US" sz="14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166CE6-8637-A841-9B07-E5BC889A61DF}"/>
                </a:ext>
              </a:extLst>
            </p:cNvPr>
            <p:cNvSpPr/>
            <p:nvPr/>
          </p:nvSpPr>
          <p:spPr>
            <a:xfrm>
              <a:off x="465745" y="1290413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 err="1"/>
                <a:t>pid</a:t>
              </a:r>
              <a:endParaRPr lang="en-US" sz="1200" u="sng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2D6AF6-C13F-5041-B47B-D1ED2F129638}"/>
                </a:ext>
              </a:extLst>
            </p:cNvPr>
            <p:cNvSpPr/>
            <p:nvPr/>
          </p:nvSpPr>
          <p:spPr>
            <a:xfrm>
              <a:off x="1480557" y="1290413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name</a:t>
              </a:r>
              <a:endParaRPr lang="en-US" sz="12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8F4560-114E-124F-9953-79A312599617}"/>
                </a:ext>
              </a:extLst>
            </p:cNvPr>
            <p:cNvSpPr/>
            <p:nvPr/>
          </p:nvSpPr>
          <p:spPr>
            <a:xfrm>
              <a:off x="465745" y="5388125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 err="1"/>
                <a:t>posid</a:t>
              </a:r>
              <a:endParaRPr lang="en-US" sz="1200" u="sng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455074-D186-304F-B4D3-B99274719D26}"/>
                </a:ext>
              </a:extLst>
            </p:cNvPr>
            <p:cNvSpPr/>
            <p:nvPr/>
          </p:nvSpPr>
          <p:spPr>
            <a:xfrm>
              <a:off x="1480557" y="5388125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name</a:t>
              </a:r>
              <a:endParaRPr lang="en-US" sz="1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B7F159-718B-1349-9DDC-35F553C4FD5D}"/>
                </a:ext>
              </a:extLst>
            </p:cNvPr>
            <p:cNvSpPr/>
            <p:nvPr/>
          </p:nvSpPr>
          <p:spPr>
            <a:xfrm>
              <a:off x="2535609" y="186579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 err="1"/>
                <a:t>oid</a:t>
              </a:r>
              <a:endParaRPr lang="en-US" sz="1200" u="sng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C73ADB-4C80-3247-BF20-DD2D74579A64}"/>
                </a:ext>
              </a:extLst>
            </p:cNvPr>
            <p:cNvSpPr/>
            <p:nvPr/>
          </p:nvSpPr>
          <p:spPr>
            <a:xfrm>
              <a:off x="3720269" y="186581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name</a:t>
              </a:r>
              <a:endParaRPr lang="en-US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A1C073-7D8D-D64D-99D3-0E75C25B464B}"/>
                </a:ext>
              </a:extLst>
            </p:cNvPr>
            <p:cNvSpPr/>
            <p:nvPr/>
          </p:nvSpPr>
          <p:spPr>
            <a:xfrm>
              <a:off x="1979254" y="4610459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 err="1"/>
                <a:t>pid</a:t>
              </a:r>
              <a:endParaRPr lang="en-US" sz="1200" u="sng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801F6C-5DD9-3B47-B567-0E284533666A}"/>
                </a:ext>
              </a:extLst>
            </p:cNvPr>
            <p:cNvSpPr/>
            <p:nvPr/>
          </p:nvSpPr>
          <p:spPr>
            <a:xfrm>
              <a:off x="9756803" y="381702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/>
                <a:t>name</a:t>
              </a:r>
              <a:endParaRPr lang="en-US" sz="1200" u="sng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72E2F7-9257-F246-B96B-BCC81BBCAF83}"/>
                </a:ext>
              </a:extLst>
            </p:cNvPr>
            <p:cNvSpPr/>
            <p:nvPr/>
          </p:nvSpPr>
          <p:spPr>
            <a:xfrm>
              <a:off x="9299961" y="5442251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 err="1"/>
                <a:t>coid</a:t>
              </a:r>
              <a:endParaRPr lang="en-US" sz="1200" u="sng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2E2BBF-9427-FB48-85EC-9A79B57BDB98}"/>
                </a:ext>
              </a:extLst>
            </p:cNvPr>
            <p:cNvSpPr/>
            <p:nvPr/>
          </p:nvSpPr>
          <p:spPr>
            <a:xfrm>
              <a:off x="10740282" y="5442252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name</a:t>
              </a:r>
              <a:endParaRPr lang="en-US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C0FA08-FAD3-9947-9DC2-DE9889E72E1B}"/>
                </a:ext>
              </a:extLst>
            </p:cNvPr>
            <p:cNvSpPr/>
            <p:nvPr/>
          </p:nvSpPr>
          <p:spPr>
            <a:xfrm>
              <a:off x="5547102" y="1064571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u="sng" dirty="0" err="1"/>
                <a:t>tid</a:t>
              </a:r>
              <a:endParaRPr lang="en-US" sz="1200" u="sng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0DB965-4D4A-174D-9927-6AF1AA73456B}"/>
                </a:ext>
              </a:extLst>
            </p:cNvPr>
            <p:cNvSpPr/>
            <p:nvPr/>
          </p:nvSpPr>
          <p:spPr>
            <a:xfrm>
              <a:off x="6338292" y="1049706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name</a:t>
              </a:r>
              <a:endParaRPr lang="en-US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768E02-8B0F-1840-B985-CEEF2CA65CF5}"/>
                </a:ext>
              </a:extLst>
            </p:cNvPr>
            <p:cNvSpPr/>
            <p:nvPr/>
          </p:nvSpPr>
          <p:spPr>
            <a:xfrm>
              <a:off x="7126477" y="1045857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city</a:t>
              </a:r>
              <a:endParaRPr lang="en-US" sz="12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302864-02F9-7647-BAD0-887F13C38FFD}"/>
                </a:ext>
              </a:extLst>
            </p:cNvPr>
            <p:cNvSpPr/>
            <p:nvPr/>
          </p:nvSpPr>
          <p:spPr>
            <a:xfrm>
              <a:off x="7914662" y="1030302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court</a:t>
              </a:r>
              <a:endParaRPr lang="en-US" sz="1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28DA83-28F1-F34B-B362-D77F432AFB57}"/>
                </a:ext>
              </a:extLst>
            </p:cNvPr>
            <p:cNvSpPr/>
            <p:nvPr/>
          </p:nvSpPr>
          <p:spPr>
            <a:xfrm>
              <a:off x="10904075" y="347516"/>
              <a:ext cx="1202109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team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num</a:t>
              </a:r>
              <a:endParaRPr lang="en-US" sz="12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2037D1-9C58-4E43-9154-D085DA15BDA4}"/>
                </a:ext>
              </a:extLst>
            </p:cNvPr>
            <p:cNvCxnSpPr>
              <a:stCxn id="11" idx="4"/>
              <a:endCxn id="4" idx="0"/>
            </p:cNvCxnSpPr>
            <p:nvPr/>
          </p:nvCxnSpPr>
          <p:spPr>
            <a:xfrm>
              <a:off x="848169" y="1649336"/>
              <a:ext cx="549068" cy="247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AC250C-0159-C14E-9815-A739FDD82720}"/>
                </a:ext>
              </a:extLst>
            </p:cNvPr>
            <p:cNvCxnSpPr>
              <a:stCxn id="12" idx="4"/>
              <a:endCxn id="4" idx="0"/>
            </p:cNvCxnSpPr>
            <p:nvPr/>
          </p:nvCxnSpPr>
          <p:spPr>
            <a:xfrm flipH="1">
              <a:off x="1397237" y="1649336"/>
              <a:ext cx="465744" cy="247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B891BA6-CCA8-C941-998A-1220065AD3ED}"/>
                </a:ext>
              </a:extLst>
            </p:cNvPr>
            <p:cNvCxnSpPr>
              <a:stCxn id="13" idx="0"/>
              <a:endCxn id="5" idx="2"/>
            </p:cNvCxnSpPr>
            <p:nvPr/>
          </p:nvCxnSpPr>
          <p:spPr>
            <a:xfrm flipV="1">
              <a:off x="848169" y="4960835"/>
              <a:ext cx="549067" cy="427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BD4F5D-8986-C04B-80E2-A1DFB5468C4B}"/>
                </a:ext>
              </a:extLst>
            </p:cNvPr>
            <p:cNvCxnSpPr>
              <a:stCxn id="14" idx="0"/>
              <a:endCxn id="5" idx="2"/>
            </p:cNvCxnSpPr>
            <p:nvPr/>
          </p:nvCxnSpPr>
          <p:spPr>
            <a:xfrm flipH="1" flipV="1">
              <a:off x="1397236" y="4960835"/>
              <a:ext cx="465745" cy="427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DEB20B-3D12-2A4C-8B41-C6C960A14894}"/>
                </a:ext>
              </a:extLst>
            </p:cNvPr>
            <p:cNvCxnSpPr>
              <a:stCxn id="15" idx="4"/>
              <a:endCxn id="7" idx="0"/>
            </p:cNvCxnSpPr>
            <p:nvPr/>
          </p:nvCxnSpPr>
          <p:spPr>
            <a:xfrm>
              <a:off x="2918033" y="545502"/>
              <a:ext cx="639866" cy="4700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1082BE-6FD1-BB4A-97AA-CED1D7DE7FFB}"/>
                </a:ext>
              </a:extLst>
            </p:cNvPr>
            <p:cNvCxnSpPr>
              <a:stCxn id="16" idx="4"/>
              <a:endCxn id="7" idx="0"/>
            </p:cNvCxnSpPr>
            <p:nvPr/>
          </p:nvCxnSpPr>
          <p:spPr>
            <a:xfrm flipH="1">
              <a:off x="3557899" y="545504"/>
              <a:ext cx="544794" cy="4700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EB8786-FF1B-784A-8646-FDE5CB0F3BE8}"/>
                </a:ext>
              </a:extLst>
            </p:cNvPr>
            <p:cNvCxnSpPr>
              <a:stCxn id="22" idx="4"/>
              <a:endCxn id="8" idx="0"/>
            </p:cNvCxnSpPr>
            <p:nvPr/>
          </p:nvCxnSpPr>
          <p:spPr>
            <a:xfrm>
              <a:off x="5929526" y="1423494"/>
              <a:ext cx="856531" cy="1085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4AA7E3-0871-DB44-BC48-F2CDD03AF802}"/>
                </a:ext>
              </a:extLst>
            </p:cNvPr>
            <p:cNvCxnSpPr>
              <a:stCxn id="23" idx="4"/>
              <a:endCxn id="8" idx="0"/>
            </p:cNvCxnSpPr>
            <p:nvPr/>
          </p:nvCxnSpPr>
          <p:spPr>
            <a:xfrm>
              <a:off x="6720716" y="1408629"/>
              <a:ext cx="65341" cy="1100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ACDE42-9FB3-A94E-84AD-DB24220C0BEB}"/>
                </a:ext>
              </a:extLst>
            </p:cNvPr>
            <p:cNvCxnSpPr>
              <a:stCxn id="24" idx="4"/>
              <a:endCxn id="8" idx="0"/>
            </p:cNvCxnSpPr>
            <p:nvPr/>
          </p:nvCxnSpPr>
          <p:spPr>
            <a:xfrm flipH="1">
              <a:off x="6786057" y="1404780"/>
              <a:ext cx="722844" cy="1104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50E3C8A-4F37-254E-BECC-1020AC37E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193" y="1381527"/>
              <a:ext cx="1503830" cy="1123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03782-26A9-E641-AFC3-08DE0E2A7FF9}"/>
                </a:ext>
              </a:extLst>
            </p:cNvPr>
            <p:cNvCxnSpPr>
              <a:stCxn id="19" idx="4"/>
              <a:endCxn id="9" idx="0"/>
            </p:cNvCxnSpPr>
            <p:nvPr/>
          </p:nvCxnSpPr>
          <p:spPr>
            <a:xfrm>
              <a:off x="10139227" y="740625"/>
              <a:ext cx="572216" cy="3261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BF0A0D-DC34-E846-91EB-8E5999D5C5FE}"/>
                </a:ext>
              </a:extLst>
            </p:cNvPr>
            <p:cNvCxnSpPr>
              <a:stCxn id="26" idx="4"/>
              <a:endCxn id="9" idx="0"/>
            </p:cNvCxnSpPr>
            <p:nvPr/>
          </p:nvCxnSpPr>
          <p:spPr>
            <a:xfrm flipH="1">
              <a:off x="10711443" y="706439"/>
              <a:ext cx="793687" cy="3603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970A7E-F488-3246-8F05-84FD3FCC98CB}"/>
                </a:ext>
              </a:extLst>
            </p:cNvPr>
            <p:cNvCxnSpPr>
              <a:stCxn id="20" idx="0"/>
              <a:endCxn id="10" idx="2"/>
            </p:cNvCxnSpPr>
            <p:nvPr/>
          </p:nvCxnSpPr>
          <p:spPr>
            <a:xfrm flipV="1">
              <a:off x="9682385" y="4969382"/>
              <a:ext cx="629541" cy="4728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2B060A-A537-4241-8C9A-E9072E391D83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>
              <a:off x="10311926" y="4969382"/>
              <a:ext cx="810780" cy="472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48BB1261-854B-974D-9DD8-EB96D4633A74}"/>
                </a:ext>
              </a:extLst>
            </p:cNvPr>
            <p:cNvSpPr/>
            <p:nvPr/>
          </p:nvSpPr>
          <p:spPr>
            <a:xfrm>
              <a:off x="7409204" y="3777241"/>
              <a:ext cx="1477700" cy="4685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coached_by</a:t>
              </a:r>
              <a:endParaRPr lang="en-US" sz="12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9E683E1-78FF-6448-8020-292999552DAD}"/>
                </a:ext>
              </a:extLst>
            </p:cNvPr>
            <p:cNvSpPr/>
            <p:nvPr/>
          </p:nvSpPr>
          <p:spPr>
            <a:xfrm>
              <a:off x="7765630" y="4751461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year</a:t>
              </a:r>
              <a:endParaRPr lang="en-US" sz="12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915737-AA8C-734C-8F4C-0F729A7B2CD2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8148054" y="4245835"/>
              <a:ext cx="0" cy="505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00B5C47B-2F08-F645-85E6-57EB6ED77E1C}"/>
                </a:ext>
              </a:extLst>
            </p:cNvPr>
            <p:cNvSpPr/>
            <p:nvPr/>
          </p:nvSpPr>
          <p:spPr>
            <a:xfrm>
              <a:off x="8363137" y="1897166"/>
              <a:ext cx="1634018" cy="4685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belong_to</a:t>
              </a:r>
              <a:endParaRPr lang="en-US" sz="1200" dirty="0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2D9775D2-F5C6-BB46-BF8A-F0FE5123043F}"/>
                </a:ext>
              </a:extLst>
            </p:cNvPr>
            <p:cNvSpPr/>
            <p:nvPr/>
          </p:nvSpPr>
          <p:spPr>
            <a:xfrm>
              <a:off x="4108571" y="1538954"/>
              <a:ext cx="1477700" cy="4685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owned_by</a:t>
              </a:r>
              <a:endParaRPr lang="en-US" sz="1200" dirty="0"/>
            </a:p>
          </p:txBody>
        </p:sp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23289F52-3926-8C45-ABDA-19BB4C1975FF}"/>
                </a:ext>
              </a:extLst>
            </p:cNvPr>
            <p:cNvSpPr/>
            <p:nvPr/>
          </p:nvSpPr>
          <p:spPr>
            <a:xfrm>
              <a:off x="2935637" y="2264636"/>
              <a:ext cx="1631199" cy="4685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played_in</a:t>
              </a:r>
              <a:endParaRPr lang="en-US" sz="12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E99522D-2E03-1A4D-A2E9-BEAF55C76934}"/>
                </a:ext>
              </a:extLst>
            </p:cNvPr>
            <p:cNvSpPr/>
            <p:nvPr/>
          </p:nvSpPr>
          <p:spPr>
            <a:xfrm>
              <a:off x="4474447" y="1011253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year</a:t>
              </a:r>
              <a:endParaRPr lang="en-US" sz="1200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5A04D25-C1BF-364C-B768-45A0B1EE7571}"/>
                </a:ext>
              </a:extLst>
            </p:cNvPr>
            <p:cNvCxnSpPr>
              <a:stCxn id="86" idx="4"/>
              <a:endCxn id="77" idx="0"/>
            </p:cNvCxnSpPr>
            <p:nvPr/>
          </p:nvCxnSpPr>
          <p:spPr>
            <a:xfrm flipH="1">
              <a:off x="4847421" y="1370176"/>
              <a:ext cx="9450" cy="168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id="{79FA7C2F-342C-4040-8816-D429054EDE76}"/>
                </a:ext>
              </a:extLst>
            </p:cNvPr>
            <p:cNvSpPr/>
            <p:nvPr/>
          </p:nvSpPr>
          <p:spPr>
            <a:xfrm>
              <a:off x="794937" y="3194703"/>
              <a:ext cx="1204596" cy="4685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plays</a:t>
              </a:r>
              <a:endParaRPr lang="en-US" sz="1200" dirty="0"/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20153F0B-FA9E-9041-9843-00546B41DFB2}"/>
                </a:ext>
              </a:extLst>
            </p:cNvPr>
            <p:cNvSpPr/>
            <p:nvPr/>
          </p:nvSpPr>
          <p:spPr>
            <a:xfrm>
              <a:off x="2168676" y="2970376"/>
              <a:ext cx="1204596" cy="468594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record</a:t>
              </a:r>
              <a:endParaRPr lang="en-US" sz="12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2B7982F-866A-D94B-A123-37B383AA22F0}"/>
                </a:ext>
              </a:extLst>
            </p:cNvPr>
            <p:cNvSpPr/>
            <p:nvPr/>
          </p:nvSpPr>
          <p:spPr>
            <a:xfrm>
              <a:off x="3368812" y="1812776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year</a:t>
              </a:r>
              <a:endParaRPr lang="en-US" sz="12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56624AA-A661-6848-B072-E04B22167D27}"/>
                </a:ext>
              </a:extLst>
            </p:cNvPr>
            <p:cNvSpPr/>
            <p:nvPr/>
          </p:nvSpPr>
          <p:spPr>
            <a:xfrm>
              <a:off x="2392968" y="3676116"/>
              <a:ext cx="764848" cy="3589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year</a:t>
              </a:r>
              <a:endParaRPr lang="en-US" sz="1200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0EE426-F7F6-9645-AFBC-45F44E1155B8}"/>
                </a:ext>
              </a:extLst>
            </p:cNvPr>
            <p:cNvCxnSpPr>
              <a:stCxn id="92" idx="4"/>
              <a:endCxn id="85" idx="0"/>
            </p:cNvCxnSpPr>
            <p:nvPr/>
          </p:nvCxnSpPr>
          <p:spPr>
            <a:xfrm>
              <a:off x="3751236" y="2171699"/>
              <a:ext cx="1" cy="92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DB1D78-FA0C-9346-9A60-6DAC82AEF10A}"/>
                </a:ext>
              </a:extLst>
            </p:cNvPr>
            <p:cNvCxnSpPr>
              <a:stCxn id="91" idx="2"/>
              <a:endCxn id="93" idx="0"/>
            </p:cNvCxnSpPr>
            <p:nvPr/>
          </p:nvCxnSpPr>
          <p:spPr>
            <a:xfrm>
              <a:off x="2770974" y="3438970"/>
              <a:ext cx="4418" cy="237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044C6AF-A081-DE45-9991-790121FE4085}"/>
                </a:ext>
              </a:extLst>
            </p:cNvPr>
            <p:cNvSpPr/>
            <p:nvPr/>
          </p:nvSpPr>
          <p:spPr>
            <a:xfrm>
              <a:off x="2619724" y="4610459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pts</a:t>
              </a:r>
              <a:endParaRPr lang="en-US" sz="120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193DE4E-F83A-2945-9985-CC2B57C22CE7}"/>
                </a:ext>
              </a:extLst>
            </p:cNvPr>
            <p:cNvSpPr/>
            <p:nvPr/>
          </p:nvSpPr>
          <p:spPr>
            <a:xfrm>
              <a:off x="3258813" y="4610459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reb</a:t>
              </a:r>
              <a:endParaRPr lang="en-US" sz="12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BF31A82-B2BB-DA40-9A5C-A52957372702}"/>
                </a:ext>
              </a:extLst>
            </p:cNvPr>
            <p:cNvSpPr/>
            <p:nvPr/>
          </p:nvSpPr>
          <p:spPr>
            <a:xfrm>
              <a:off x="3897902" y="4601912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ast</a:t>
              </a:r>
              <a:endParaRPr lang="en-US" sz="12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C9E227-EFD7-B148-BDC6-2D963FCF21E3}"/>
                </a:ext>
              </a:extLst>
            </p:cNvPr>
            <p:cNvSpPr/>
            <p:nvPr/>
          </p:nvSpPr>
          <p:spPr>
            <a:xfrm>
              <a:off x="4545676" y="4593365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blk</a:t>
              </a:r>
              <a:endParaRPr lang="en-US" sz="12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6C8908B-C078-DB46-9F8C-181DED48523D}"/>
                </a:ext>
              </a:extLst>
            </p:cNvPr>
            <p:cNvSpPr/>
            <p:nvPr/>
          </p:nvSpPr>
          <p:spPr>
            <a:xfrm>
              <a:off x="5192677" y="4593365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stl</a:t>
              </a:r>
              <a:endParaRPr lang="en-US" sz="12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FBFE844-906C-C947-B495-475D76284205}"/>
                </a:ext>
              </a:extLst>
            </p:cNvPr>
            <p:cNvSpPr/>
            <p:nvPr/>
          </p:nvSpPr>
          <p:spPr>
            <a:xfrm>
              <a:off x="5834873" y="4589095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pf</a:t>
              </a:r>
              <a:endParaRPr lang="en-US" sz="12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A9EFBF-AB4C-1141-A921-1B90DC253CF7}"/>
                </a:ext>
              </a:extLst>
            </p:cNvPr>
            <p:cNvSpPr/>
            <p:nvPr/>
          </p:nvSpPr>
          <p:spPr>
            <a:xfrm>
              <a:off x="6483163" y="4586963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to</a:t>
              </a:r>
              <a:endParaRPr lang="en-US" sz="1200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57C225-CBB6-0B46-8DE8-7EF10BCC023A}"/>
                </a:ext>
              </a:extLst>
            </p:cNvPr>
            <p:cNvSpPr/>
            <p:nvPr/>
          </p:nvSpPr>
          <p:spPr>
            <a:xfrm>
              <a:off x="7123434" y="4593365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FG%</a:t>
              </a:r>
              <a:endParaRPr lang="en-US" sz="12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057B4C5-38B3-6C46-A9BC-72EA33D40CF5}"/>
                </a:ext>
              </a:extLst>
            </p:cNvPr>
            <p:cNvSpPr/>
            <p:nvPr/>
          </p:nvSpPr>
          <p:spPr>
            <a:xfrm>
              <a:off x="4732766" y="2978211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3p%</a:t>
              </a:r>
              <a:endParaRPr lang="en-US" sz="1200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8CB747-4A1E-3140-8C06-92C9936330D3}"/>
                </a:ext>
              </a:extLst>
            </p:cNvPr>
            <p:cNvSpPr/>
            <p:nvPr/>
          </p:nvSpPr>
          <p:spPr>
            <a:xfrm>
              <a:off x="3472620" y="2969664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gp</a:t>
              </a:r>
              <a:endParaRPr lang="en-US" sz="1200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46E826C-50BD-0B44-BD8C-5E186822D9FF}"/>
                </a:ext>
              </a:extLst>
            </p:cNvPr>
            <p:cNvSpPr/>
            <p:nvPr/>
          </p:nvSpPr>
          <p:spPr>
            <a:xfrm>
              <a:off x="4102693" y="2969664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min</a:t>
              </a:r>
              <a:endParaRPr lang="en-US" sz="1200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256F15-DF0D-4549-8024-67F6F29E0AE5}"/>
                </a:ext>
              </a:extLst>
            </p:cNvPr>
            <p:cNvSpPr/>
            <p:nvPr/>
          </p:nvSpPr>
          <p:spPr>
            <a:xfrm>
              <a:off x="5369110" y="2978211"/>
              <a:ext cx="607817" cy="3503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ft%</a:t>
              </a:r>
              <a:endParaRPr lang="en-US" sz="1200" dirty="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756DDF-2E13-AC43-B10A-2DAF4A7B5E37}"/>
                </a:ext>
              </a:extLst>
            </p:cNvPr>
            <p:cNvCxnSpPr>
              <a:stCxn id="109" idx="4"/>
              <a:endCxn id="6" idx="0"/>
            </p:cNvCxnSpPr>
            <p:nvPr/>
          </p:nvCxnSpPr>
          <p:spPr>
            <a:xfrm>
              <a:off x="3776529" y="3320040"/>
              <a:ext cx="540523" cy="457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A386D58-0A4A-054A-921A-4E56E85C901D}"/>
                </a:ext>
              </a:extLst>
            </p:cNvPr>
            <p:cNvCxnSpPr>
              <a:stCxn id="110" idx="4"/>
              <a:endCxn id="6" idx="0"/>
            </p:cNvCxnSpPr>
            <p:nvPr/>
          </p:nvCxnSpPr>
          <p:spPr>
            <a:xfrm flipH="1">
              <a:off x="4317052" y="3320040"/>
              <a:ext cx="89550" cy="457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243E50-B7D2-594D-945C-A8043A0B5CE7}"/>
                </a:ext>
              </a:extLst>
            </p:cNvPr>
            <p:cNvCxnSpPr>
              <a:stCxn id="108" idx="4"/>
              <a:endCxn id="6" idx="0"/>
            </p:cNvCxnSpPr>
            <p:nvPr/>
          </p:nvCxnSpPr>
          <p:spPr>
            <a:xfrm flipH="1">
              <a:off x="4317052" y="3328587"/>
              <a:ext cx="719623" cy="44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E6A7A3-C9AC-7747-9708-2C87271BB255}"/>
                </a:ext>
              </a:extLst>
            </p:cNvPr>
            <p:cNvCxnSpPr>
              <a:stCxn id="111" idx="4"/>
              <a:endCxn id="6" idx="0"/>
            </p:cNvCxnSpPr>
            <p:nvPr/>
          </p:nvCxnSpPr>
          <p:spPr>
            <a:xfrm flipH="1">
              <a:off x="4317052" y="3328587"/>
              <a:ext cx="1355967" cy="44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0561619-4D01-0749-8AF9-84BA81E45A42}"/>
                </a:ext>
              </a:extLst>
            </p:cNvPr>
            <p:cNvCxnSpPr>
              <a:stCxn id="17" idx="0"/>
              <a:endCxn id="6" idx="2"/>
            </p:cNvCxnSpPr>
            <p:nvPr/>
          </p:nvCxnSpPr>
          <p:spPr>
            <a:xfrm flipV="1">
              <a:off x="2283163" y="4144711"/>
              <a:ext cx="2033889" cy="465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E6FD891-3897-CD4F-92D1-DCFD915EF9FF}"/>
                </a:ext>
              </a:extLst>
            </p:cNvPr>
            <p:cNvCxnSpPr>
              <a:stCxn id="100" idx="0"/>
              <a:endCxn id="6" idx="2"/>
            </p:cNvCxnSpPr>
            <p:nvPr/>
          </p:nvCxnSpPr>
          <p:spPr>
            <a:xfrm flipV="1">
              <a:off x="2923633" y="4144711"/>
              <a:ext cx="1393419" cy="465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FDF73DE-17F4-3F4D-926F-CE5DC6CEE913}"/>
                </a:ext>
              </a:extLst>
            </p:cNvPr>
            <p:cNvCxnSpPr>
              <a:stCxn id="101" idx="0"/>
              <a:endCxn id="6" idx="2"/>
            </p:cNvCxnSpPr>
            <p:nvPr/>
          </p:nvCxnSpPr>
          <p:spPr>
            <a:xfrm flipV="1">
              <a:off x="3562722" y="4144711"/>
              <a:ext cx="754330" cy="465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3403B6-1692-C64B-976B-05D01FF034C6}"/>
                </a:ext>
              </a:extLst>
            </p:cNvPr>
            <p:cNvCxnSpPr>
              <a:stCxn id="102" idx="0"/>
              <a:endCxn id="6" idx="2"/>
            </p:cNvCxnSpPr>
            <p:nvPr/>
          </p:nvCxnSpPr>
          <p:spPr>
            <a:xfrm flipV="1">
              <a:off x="4201811" y="4144711"/>
              <a:ext cx="115241" cy="4572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E73F1E2-E6C7-994C-B0CC-76117B38CD95}"/>
                </a:ext>
              </a:extLst>
            </p:cNvPr>
            <p:cNvCxnSpPr>
              <a:stCxn id="103" idx="0"/>
              <a:endCxn id="6" idx="2"/>
            </p:cNvCxnSpPr>
            <p:nvPr/>
          </p:nvCxnSpPr>
          <p:spPr>
            <a:xfrm flipH="1" flipV="1">
              <a:off x="4317052" y="4144711"/>
              <a:ext cx="532533" cy="44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A1F0690-0FC0-584C-986C-F8DBFE967118}"/>
                </a:ext>
              </a:extLst>
            </p:cNvPr>
            <p:cNvCxnSpPr>
              <a:stCxn id="104" idx="0"/>
              <a:endCxn id="6" idx="2"/>
            </p:cNvCxnSpPr>
            <p:nvPr/>
          </p:nvCxnSpPr>
          <p:spPr>
            <a:xfrm flipH="1" flipV="1">
              <a:off x="4317052" y="4144711"/>
              <a:ext cx="1179534" cy="44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2D202D-B960-CC44-8067-A6707DC778F0}"/>
                </a:ext>
              </a:extLst>
            </p:cNvPr>
            <p:cNvCxnSpPr>
              <a:stCxn id="105" idx="0"/>
              <a:endCxn id="6" idx="2"/>
            </p:cNvCxnSpPr>
            <p:nvPr/>
          </p:nvCxnSpPr>
          <p:spPr>
            <a:xfrm flipH="1" flipV="1">
              <a:off x="4317052" y="4144711"/>
              <a:ext cx="1821730" cy="4443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F89004-EB49-704D-9E24-A171804581C0}"/>
                </a:ext>
              </a:extLst>
            </p:cNvPr>
            <p:cNvCxnSpPr>
              <a:stCxn id="106" idx="0"/>
              <a:endCxn id="6" idx="2"/>
            </p:cNvCxnSpPr>
            <p:nvPr/>
          </p:nvCxnSpPr>
          <p:spPr>
            <a:xfrm flipH="1" flipV="1">
              <a:off x="4317052" y="4144711"/>
              <a:ext cx="2470020" cy="4422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D093689-04A7-644B-8DDC-87B246F15E2B}"/>
                </a:ext>
              </a:extLst>
            </p:cNvPr>
            <p:cNvCxnSpPr>
              <a:stCxn id="107" idx="0"/>
              <a:endCxn id="6" idx="2"/>
            </p:cNvCxnSpPr>
            <p:nvPr/>
          </p:nvCxnSpPr>
          <p:spPr>
            <a:xfrm flipH="1" flipV="1">
              <a:off x="4317052" y="4144711"/>
              <a:ext cx="3110291" cy="448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0F9C7A2-4E3A-654E-8823-91B88ED49131}"/>
                </a:ext>
              </a:extLst>
            </p:cNvPr>
            <p:cNvCxnSpPr>
              <a:stCxn id="8" idx="3"/>
              <a:endCxn id="76" idx="1"/>
            </p:cNvCxnSpPr>
            <p:nvPr/>
          </p:nvCxnSpPr>
          <p:spPr>
            <a:xfrm flipV="1">
              <a:off x="7251802" y="2131463"/>
              <a:ext cx="1111335" cy="5610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82FD4C4-D55E-524D-866C-881062EE2D8F}"/>
                </a:ext>
              </a:extLst>
            </p:cNvPr>
            <p:cNvCxnSpPr>
              <a:stCxn id="76" idx="3"/>
              <a:endCxn id="9" idx="2"/>
            </p:cNvCxnSpPr>
            <p:nvPr/>
          </p:nvCxnSpPr>
          <p:spPr>
            <a:xfrm flipV="1">
              <a:off x="9997155" y="1434264"/>
              <a:ext cx="714288" cy="697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F9716F1-BB50-D749-B69E-283D831F8EE6}"/>
                </a:ext>
              </a:extLst>
            </p:cNvPr>
            <p:cNvCxnSpPr>
              <a:stCxn id="8" idx="2"/>
              <a:endCxn id="55" idx="1"/>
            </p:cNvCxnSpPr>
            <p:nvPr/>
          </p:nvCxnSpPr>
          <p:spPr>
            <a:xfrm>
              <a:off x="6786057" y="2876282"/>
              <a:ext cx="623147" cy="11352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FAB9880-49EB-AB49-9F86-2FD5AE5B2E88}"/>
                </a:ext>
              </a:extLst>
            </p:cNvPr>
            <p:cNvCxnSpPr>
              <a:stCxn id="10" idx="0"/>
              <a:endCxn id="55" idx="3"/>
            </p:cNvCxnSpPr>
            <p:nvPr/>
          </p:nvCxnSpPr>
          <p:spPr>
            <a:xfrm flipH="1" flipV="1">
              <a:off x="8886904" y="4011538"/>
              <a:ext cx="1425022" cy="59037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9FCC6E6-AFE6-3140-90F5-4F2C039138AB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5586271" y="1773251"/>
              <a:ext cx="734040" cy="919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CEEB2CF-5233-4246-9871-8594F137CDAB}"/>
                </a:ext>
              </a:extLst>
            </p:cNvPr>
            <p:cNvCxnSpPr>
              <a:stCxn id="7" idx="3"/>
              <a:endCxn id="77" idx="1"/>
            </p:cNvCxnSpPr>
            <p:nvPr/>
          </p:nvCxnSpPr>
          <p:spPr>
            <a:xfrm>
              <a:off x="4023644" y="1199260"/>
              <a:ext cx="84927" cy="57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2DBAE7-5F6C-394A-8E1C-7A81C50DFE51}"/>
                </a:ext>
              </a:extLst>
            </p:cNvPr>
            <p:cNvCxnSpPr>
              <a:stCxn id="90" idx="2"/>
              <a:endCxn id="5" idx="0"/>
            </p:cNvCxnSpPr>
            <p:nvPr/>
          </p:nvCxnSpPr>
          <p:spPr>
            <a:xfrm>
              <a:off x="1397235" y="3663297"/>
              <a:ext cx="1" cy="9300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BA3AA92-3C56-274C-8683-75BCB6B640DD}"/>
                </a:ext>
              </a:extLst>
            </p:cNvPr>
            <p:cNvCxnSpPr>
              <a:stCxn id="4" idx="2"/>
              <a:endCxn id="90" idx="0"/>
            </p:cNvCxnSpPr>
            <p:nvPr/>
          </p:nvCxnSpPr>
          <p:spPr>
            <a:xfrm flipH="1">
              <a:off x="1397235" y="2264636"/>
              <a:ext cx="2" cy="930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21C1992-43A2-9146-B98B-8E80AC96EBC1}"/>
                </a:ext>
              </a:extLst>
            </p:cNvPr>
            <p:cNvCxnSpPr>
              <a:stCxn id="8" idx="1"/>
              <a:endCxn id="85" idx="3"/>
            </p:cNvCxnSpPr>
            <p:nvPr/>
          </p:nvCxnSpPr>
          <p:spPr>
            <a:xfrm flipH="1" flipV="1">
              <a:off x="4566836" y="2498933"/>
              <a:ext cx="1753475" cy="1936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3127A8E-E00A-0044-AEA3-9F3D90D96343}"/>
                </a:ext>
              </a:extLst>
            </p:cNvPr>
            <p:cNvCxnSpPr>
              <a:stCxn id="4" idx="3"/>
              <a:endCxn id="85" idx="1"/>
            </p:cNvCxnSpPr>
            <p:nvPr/>
          </p:nvCxnSpPr>
          <p:spPr>
            <a:xfrm>
              <a:off x="1862982" y="2080901"/>
              <a:ext cx="1072655" cy="41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91BCCCE-0FE5-F548-8E9A-F9875CAF4671}"/>
                </a:ext>
              </a:extLst>
            </p:cNvPr>
            <p:cNvCxnSpPr>
              <a:stCxn id="4" idx="2"/>
              <a:endCxn id="91" idx="1"/>
            </p:cNvCxnSpPr>
            <p:nvPr/>
          </p:nvCxnSpPr>
          <p:spPr>
            <a:xfrm>
              <a:off x="1397237" y="2264636"/>
              <a:ext cx="771439" cy="940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7589FFE-7745-114E-B537-FEA679496B04}"/>
                </a:ext>
              </a:extLst>
            </p:cNvPr>
            <p:cNvCxnSpPr>
              <a:stCxn id="6" idx="1"/>
              <a:endCxn id="91" idx="3"/>
            </p:cNvCxnSpPr>
            <p:nvPr/>
          </p:nvCxnSpPr>
          <p:spPr>
            <a:xfrm flipH="1" flipV="1">
              <a:off x="3373272" y="3204673"/>
              <a:ext cx="478034" cy="7563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05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56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Songzhe Zhu</dc:creator>
  <cp:lastModifiedBy>Songzhe Zhu</cp:lastModifiedBy>
  <cp:revision>7</cp:revision>
  <dcterms:created xsi:type="dcterms:W3CDTF">2020-10-24T11:39:21Z</dcterms:created>
  <dcterms:modified xsi:type="dcterms:W3CDTF">2020-10-24T17:54:10Z</dcterms:modified>
</cp:coreProperties>
</file>