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81" r:id="rId5"/>
    <p:sldId id="261" r:id="rId6"/>
    <p:sldId id="263" r:id="rId7"/>
    <p:sldId id="265" r:id="rId8"/>
    <p:sldId id="267" r:id="rId9"/>
    <p:sldId id="269" r:id="rId10"/>
    <p:sldId id="285" r:id="rId11"/>
    <p:sldId id="284" r:id="rId12"/>
    <p:sldId id="286" r:id="rId13"/>
    <p:sldId id="283" r:id="rId14"/>
    <p:sldId id="270" r:id="rId15"/>
    <p:sldId id="287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9" autoAdjust="0"/>
    <p:restoredTop sz="94781" autoAdjust="0"/>
  </p:normalViewPr>
  <p:slideViewPr>
    <p:cSldViewPr snapToGrid="0">
      <p:cViewPr varScale="1">
        <p:scale>
          <a:sx n="82" d="100"/>
          <a:sy n="82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B699CA-8F9E-43C1-8097-EB57CB54E36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923241-B885-4D84-B9FA-B764770A7086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E9B6AAD8-7805-4A60-8FBF-02A7E31B9351}" type="parTrans" cxnId="{AEB396BB-E66A-4754-9D08-BE19C95B1812}">
      <dgm:prSet/>
      <dgm:spPr/>
      <dgm:t>
        <a:bodyPr/>
        <a:lstStyle/>
        <a:p>
          <a:endParaRPr lang="zh-CN" altLang="en-US"/>
        </a:p>
      </dgm:t>
    </dgm:pt>
    <dgm:pt modelId="{A41265DD-0B79-4337-B19B-0ACCB50AC0D6}" type="sibTrans" cxnId="{AEB396BB-E66A-4754-9D08-BE19C95B1812}">
      <dgm:prSet/>
      <dgm:spPr/>
      <dgm:t>
        <a:bodyPr/>
        <a:lstStyle/>
        <a:p>
          <a:endParaRPr lang="zh-CN" altLang="en-US"/>
        </a:p>
      </dgm:t>
    </dgm:pt>
    <dgm:pt modelId="{A5A75406-AA97-4818-99CC-D8B73D707613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项目概述</a:t>
          </a:r>
        </a:p>
      </dgm:t>
    </dgm:pt>
    <dgm:pt modelId="{5C428D7F-1020-42D8-A382-2AAC3E254FAA}" type="parTrans" cxnId="{1FA0A815-AC07-436B-9258-7BBFFD2F3499}">
      <dgm:prSet/>
      <dgm:spPr/>
      <dgm:t>
        <a:bodyPr/>
        <a:lstStyle/>
        <a:p>
          <a:endParaRPr lang="zh-CN" altLang="en-US"/>
        </a:p>
      </dgm:t>
    </dgm:pt>
    <dgm:pt modelId="{E8148EA1-AA43-4CF8-900B-53E51AF99681}" type="sibTrans" cxnId="{1FA0A815-AC07-436B-9258-7BBFFD2F3499}">
      <dgm:prSet/>
      <dgm:spPr/>
      <dgm:t>
        <a:bodyPr/>
        <a:lstStyle/>
        <a:p>
          <a:endParaRPr lang="zh-CN" altLang="en-US"/>
        </a:p>
      </dgm:t>
    </dgm:pt>
    <dgm:pt modelId="{A04EAAD4-096A-4C7F-BF56-AD35DFBA8ACF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系统结构</a:t>
          </a:r>
        </a:p>
      </dgm:t>
    </dgm:pt>
    <dgm:pt modelId="{A5475027-705C-4305-8FA0-1C337384A83B}" type="parTrans" cxnId="{D70207D6-8A8F-4C1F-ADD9-DBD7B52AB418}">
      <dgm:prSet/>
      <dgm:spPr/>
      <dgm:t>
        <a:bodyPr/>
        <a:lstStyle/>
        <a:p>
          <a:endParaRPr lang="zh-CN" altLang="en-US"/>
        </a:p>
      </dgm:t>
    </dgm:pt>
    <dgm:pt modelId="{D47C3093-636F-4815-8614-7B5EC2F483AA}" type="sibTrans" cxnId="{D70207D6-8A8F-4C1F-ADD9-DBD7B52AB418}">
      <dgm:prSet/>
      <dgm:spPr/>
      <dgm:t>
        <a:bodyPr/>
        <a:lstStyle/>
        <a:p>
          <a:endParaRPr lang="zh-CN" altLang="en-US"/>
        </a:p>
      </dgm:t>
    </dgm:pt>
    <dgm:pt modelId="{5AE899D6-CCA4-4448-86AF-DF9C7A2AB0FE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设计实现</a:t>
          </a:r>
        </a:p>
      </dgm:t>
    </dgm:pt>
    <dgm:pt modelId="{D9A82F1E-39FF-4E81-A3D4-5ADC608CB641}" type="parTrans" cxnId="{025D8507-40A0-4FDA-964E-B23998C2B735}">
      <dgm:prSet/>
      <dgm:spPr/>
      <dgm:t>
        <a:bodyPr/>
        <a:lstStyle/>
        <a:p>
          <a:endParaRPr lang="zh-CN" altLang="en-US"/>
        </a:p>
      </dgm:t>
    </dgm:pt>
    <dgm:pt modelId="{A6F974AC-1DB3-419D-B9D8-6AAB5FEF9C80}" type="sibTrans" cxnId="{025D8507-40A0-4FDA-964E-B23998C2B735}">
      <dgm:prSet/>
      <dgm:spPr/>
      <dgm:t>
        <a:bodyPr/>
        <a:lstStyle/>
        <a:p>
          <a:endParaRPr lang="zh-CN" altLang="en-US"/>
        </a:p>
      </dgm:t>
    </dgm:pt>
    <dgm:pt modelId="{6ECAED92-F4C5-40DF-8EA9-3C6C9CCCED70}" type="pres">
      <dgm:prSet presAssocID="{59B699CA-8F9E-43C1-8097-EB57CB54E361}" presName="vert0" presStyleCnt="0">
        <dgm:presLayoutVars>
          <dgm:dir/>
          <dgm:animOne val="branch"/>
          <dgm:animLvl val="lvl"/>
        </dgm:presLayoutVars>
      </dgm:prSet>
      <dgm:spPr/>
    </dgm:pt>
    <dgm:pt modelId="{BF858BA4-4768-4A4F-8AF6-8056E8B73C0D}" type="pres">
      <dgm:prSet presAssocID="{A5923241-B885-4D84-B9FA-B764770A7086}" presName="thickLine" presStyleLbl="alignNode1" presStyleIdx="0" presStyleCnt="1"/>
      <dgm:spPr/>
    </dgm:pt>
    <dgm:pt modelId="{87F57781-1986-46D3-8116-C26575AF50DE}" type="pres">
      <dgm:prSet presAssocID="{A5923241-B885-4D84-B9FA-B764770A7086}" presName="horz1" presStyleCnt="0"/>
      <dgm:spPr/>
    </dgm:pt>
    <dgm:pt modelId="{47430203-DA28-4779-948E-F8E24E29F1C4}" type="pres">
      <dgm:prSet presAssocID="{A5923241-B885-4D84-B9FA-B764770A7086}" presName="tx1" presStyleLbl="revTx" presStyleIdx="0" presStyleCnt="4"/>
      <dgm:spPr/>
    </dgm:pt>
    <dgm:pt modelId="{697A68AC-679D-4634-BD14-EF99C2B1C50B}" type="pres">
      <dgm:prSet presAssocID="{A5923241-B885-4D84-B9FA-B764770A7086}" presName="vert1" presStyleCnt="0"/>
      <dgm:spPr/>
    </dgm:pt>
    <dgm:pt modelId="{60681C0C-6098-4BB9-9C4F-DEB2E80C3E2F}" type="pres">
      <dgm:prSet presAssocID="{A5A75406-AA97-4818-99CC-D8B73D707613}" presName="vertSpace2a" presStyleCnt="0"/>
      <dgm:spPr/>
    </dgm:pt>
    <dgm:pt modelId="{12394AF3-AC25-4AE1-AF14-78174D14DD0D}" type="pres">
      <dgm:prSet presAssocID="{A5A75406-AA97-4818-99CC-D8B73D707613}" presName="horz2" presStyleCnt="0"/>
      <dgm:spPr/>
    </dgm:pt>
    <dgm:pt modelId="{E6C68368-1046-4CC6-81A6-9081AFE84588}" type="pres">
      <dgm:prSet presAssocID="{A5A75406-AA97-4818-99CC-D8B73D707613}" presName="horzSpace2" presStyleCnt="0"/>
      <dgm:spPr/>
    </dgm:pt>
    <dgm:pt modelId="{3B6F0054-97C1-4065-9130-074E6BE81528}" type="pres">
      <dgm:prSet presAssocID="{A5A75406-AA97-4818-99CC-D8B73D707613}" presName="tx2" presStyleLbl="revTx" presStyleIdx="1" presStyleCnt="4"/>
      <dgm:spPr/>
    </dgm:pt>
    <dgm:pt modelId="{2671288F-3FB9-4FFA-9C1A-56C686895041}" type="pres">
      <dgm:prSet presAssocID="{A5A75406-AA97-4818-99CC-D8B73D707613}" presName="vert2" presStyleCnt="0"/>
      <dgm:spPr/>
    </dgm:pt>
    <dgm:pt modelId="{867F0C10-3894-4771-A8D6-8E1FBFC1300C}" type="pres">
      <dgm:prSet presAssocID="{A5A75406-AA97-4818-99CC-D8B73D707613}" presName="thinLine2b" presStyleLbl="callout" presStyleIdx="0" presStyleCnt="3"/>
      <dgm:spPr/>
    </dgm:pt>
    <dgm:pt modelId="{411AEB6A-3374-488B-81A0-C9668F6EBFAA}" type="pres">
      <dgm:prSet presAssocID="{A5A75406-AA97-4818-99CC-D8B73D707613}" presName="vertSpace2b" presStyleCnt="0"/>
      <dgm:spPr/>
    </dgm:pt>
    <dgm:pt modelId="{F065826F-E919-4299-BD54-3FA32917691A}" type="pres">
      <dgm:prSet presAssocID="{A04EAAD4-096A-4C7F-BF56-AD35DFBA8ACF}" presName="horz2" presStyleCnt="0"/>
      <dgm:spPr/>
    </dgm:pt>
    <dgm:pt modelId="{5DAF4549-89AA-4780-9E9C-0279A699A3F8}" type="pres">
      <dgm:prSet presAssocID="{A04EAAD4-096A-4C7F-BF56-AD35DFBA8ACF}" presName="horzSpace2" presStyleCnt="0"/>
      <dgm:spPr/>
    </dgm:pt>
    <dgm:pt modelId="{EF968E98-EC9E-4700-8592-CBBE3D80FCA3}" type="pres">
      <dgm:prSet presAssocID="{A04EAAD4-096A-4C7F-BF56-AD35DFBA8ACF}" presName="tx2" presStyleLbl="revTx" presStyleIdx="2" presStyleCnt="4"/>
      <dgm:spPr/>
    </dgm:pt>
    <dgm:pt modelId="{1C95B065-6A31-483D-8941-3FB4537FDDC9}" type="pres">
      <dgm:prSet presAssocID="{A04EAAD4-096A-4C7F-BF56-AD35DFBA8ACF}" presName="vert2" presStyleCnt="0"/>
      <dgm:spPr/>
    </dgm:pt>
    <dgm:pt modelId="{2637C2D3-3F0C-444A-8A87-C381E399E974}" type="pres">
      <dgm:prSet presAssocID="{A04EAAD4-096A-4C7F-BF56-AD35DFBA8ACF}" presName="thinLine2b" presStyleLbl="callout" presStyleIdx="1" presStyleCnt="3"/>
      <dgm:spPr/>
    </dgm:pt>
    <dgm:pt modelId="{B5ECDE92-BD4B-48FE-90B7-DC54545F0256}" type="pres">
      <dgm:prSet presAssocID="{A04EAAD4-096A-4C7F-BF56-AD35DFBA8ACF}" presName="vertSpace2b" presStyleCnt="0"/>
      <dgm:spPr/>
    </dgm:pt>
    <dgm:pt modelId="{D7259204-BA70-4563-B131-C52047A48A69}" type="pres">
      <dgm:prSet presAssocID="{5AE899D6-CCA4-4448-86AF-DF9C7A2AB0FE}" presName="horz2" presStyleCnt="0"/>
      <dgm:spPr/>
    </dgm:pt>
    <dgm:pt modelId="{D68B6341-CF7F-421A-A02F-FD1A7328B65E}" type="pres">
      <dgm:prSet presAssocID="{5AE899D6-CCA4-4448-86AF-DF9C7A2AB0FE}" presName="horzSpace2" presStyleCnt="0"/>
      <dgm:spPr/>
    </dgm:pt>
    <dgm:pt modelId="{28BD45E7-1479-460C-BD7D-F682FDA18CBA}" type="pres">
      <dgm:prSet presAssocID="{5AE899D6-CCA4-4448-86AF-DF9C7A2AB0FE}" presName="tx2" presStyleLbl="revTx" presStyleIdx="3" presStyleCnt="4"/>
      <dgm:spPr/>
    </dgm:pt>
    <dgm:pt modelId="{87FBFAA4-DA9C-424B-81A8-EB737E75D501}" type="pres">
      <dgm:prSet presAssocID="{5AE899D6-CCA4-4448-86AF-DF9C7A2AB0FE}" presName="vert2" presStyleCnt="0"/>
      <dgm:spPr/>
    </dgm:pt>
    <dgm:pt modelId="{D0E0CF55-643F-44B9-B58B-749370F5C8AE}" type="pres">
      <dgm:prSet presAssocID="{5AE899D6-CCA4-4448-86AF-DF9C7A2AB0FE}" presName="thinLine2b" presStyleLbl="callout" presStyleIdx="2" presStyleCnt="3"/>
      <dgm:spPr/>
    </dgm:pt>
    <dgm:pt modelId="{A48661EB-1853-4BCD-9CAA-9B094F967453}" type="pres">
      <dgm:prSet presAssocID="{5AE899D6-CCA4-4448-86AF-DF9C7A2AB0FE}" presName="vertSpace2b" presStyleCnt="0"/>
      <dgm:spPr/>
    </dgm:pt>
  </dgm:ptLst>
  <dgm:cxnLst>
    <dgm:cxn modelId="{7D87E05C-EEF7-441E-9611-C7D651FA3DA7}" type="presOf" srcId="{A04EAAD4-096A-4C7F-BF56-AD35DFBA8ACF}" destId="{EF968E98-EC9E-4700-8592-CBBE3D80FCA3}" srcOrd="0" destOrd="0" presId="urn:microsoft.com/office/officeart/2008/layout/LinedList"/>
    <dgm:cxn modelId="{FB6E5BD5-DFB8-499B-9B8B-1F738E3518DA}" type="presOf" srcId="{A5A75406-AA97-4818-99CC-D8B73D707613}" destId="{3B6F0054-97C1-4065-9130-074E6BE81528}" srcOrd="0" destOrd="0" presId="urn:microsoft.com/office/officeart/2008/layout/LinedList"/>
    <dgm:cxn modelId="{025D8507-40A0-4FDA-964E-B23998C2B735}" srcId="{A5923241-B885-4D84-B9FA-B764770A7086}" destId="{5AE899D6-CCA4-4448-86AF-DF9C7A2AB0FE}" srcOrd="2" destOrd="0" parTransId="{D9A82F1E-39FF-4E81-A3D4-5ADC608CB641}" sibTransId="{A6F974AC-1DB3-419D-B9D8-6AAB5FEF9C80}"/>
    <dgm:cxn modelId="{2081665E-3082-4C97-A3E7-7D864435D361}" type="presOf" srcId="{A5923241-B885-4D84-B9FA-B764770A7086}" destId="{47430203-DA28-4779-948E-F8E24E29F1C4}" srcOrd="0" destOrd="0" presId="urn:microsoft.com/office/officeart/2008/layout/LinedList"/>
    <dgm:cxn modelId="{AEB396BB-E66A-4754-9D08-BE19C95B1812}" srcId="{59B699CA-8F9E-43C1-8097-EB57CB54E361}" destId="{A5923241-B885-4D84-B9FA-B764770A7086}" srcOrd="0" destOrd="0" parTransId="{E9B6AAD8-7805-4A60-8FBF-02A7E31B9351}" sibTransId="{A41265DD-0B79-4337-B19B-0ACCB50AC0D6}"/>
    <dgm:cxn modelId="{B161857C-1045-4DEA-AC85-34A6B0234EC7}" type="presOf" srcId="{5AE899D6-CCA4-4448-86AF-DF9C7A2AB0FE}" destId="{28BD45E7-1479-460C-BD7D-F682FDA18CBA}" srcOrd="0" destOrd="0" presId="urn:microsoft.com/office/officeart/2008/layout/LinedList"/>
    <dgm:cxn modelId="{1FA0A815-AC07-436B-9258-7BBFFD2F3499}" srcId="{A5923241-B885-4D84-B9FA-B764770A7086}" destId="{A5A75406-AA97-4818-99CC-D8B73D707613}" srcOrd="0" destOrd="0" parTransId="{5C428D7F-1020-42D8-A382-2AAC3E254FAA}" sibTransId="{E8148EA1-AA43-4CF8-900B-53E51AF99681}"/>
    <dgm:cxn modelId="{CC16EEA3-730F-4D00-9635-1F51CA38A589}" type="presOf" srcId="{59B699CA-8F9E-43C1-8097-EB57CB54E361}" destId="{6ECAED92-F4C5-40DF-8EA9-3C6C9CCCED70}" srcOrd="0" destOrd="0" presId="urn:microsoft.com/office/officeart/2008/layout/LinedList"/>
    <dgm:cxn modelId="{D70207D6-8A8F-4C1F-ADD9-DBD7B52AB418}" srcId="{A5923241-B885-4D84-B9FA-B764770A7086}" destId="{A04EAAD4-096A-4C7F-BF56-AD35DFBA8ACF}" srcOrd="1" destOrd="0" parTransId="{A5475027-705C-4305-8FA0-1C337384A83B}" sibTransId="{D47C3093-636F-4815-8614-7B5EC2F483AA}"/>
    <dgm:cxn modelId="{20685581-3378-41BB-AA13-4F6B29CF98B4}" type="presParOf" srcId="{6ECAED92-F4C5-40DF-8EA9-3C6C9CCCED70}" destId="{BF858BA4-4768-4A4F-8AF6-8056E8B73C0D}" srcOrd="0" destOrd="0" presId="urn:microsoft.com/office/officeart/2008/layout/LinedList"/>
    <dgm:cxn modelId="{A6A881C0-75AA-49A6-92DB-BDF5943B59F2}" type="presParOf" srcId="{6ECAED92-F4C5-40DF-8EA9-3C6C9CCCED70}" destId="{87F57781-1986-46D3-8116-C26575AF50DE}" srcOrd="1" destOrd="0" presId="urn:microsoft.com/office/officeart/2008/layout/LinedList"/>
    <dgm:cxn modelId="{12E62E3D-976B-4848-B865-C01C405DDE26}" type="presParOf" srcId="{87F57781-1986-46D3-8116-C26575AF50DE}" destId="{47430203-DA28-4779-948E-F8E24E29F1C4}" srcOrd="0" destOrd="0" presId="urn:microsoft.com/office/officeart/2008/layout/LinedList"/>
    <dgm:cxn modelId="{C54157B8-2D2E-41C2-89B7-E6258C230B03}" type="presParOf" srcId="{87F57781-1986-46D3-8116-C26575AF50DE}" destId="{697A68AC-679D-4634-BD14-EF99C2B1C50B}" srcOrd="1" destOrd="0" presId="urn:microsoft.com/office/officeart/2008/layout/LinedList"/>
    <dgm:cxn modelId="{B2919D68-0904-494A-BDC9-2C57DE2D4CBE}" type="presParOf" srcId="{697A68AC-679D-4634-BD14-EF99C2B1C50B}" destId="{60681C0C-6098-4BB9-9C4F-DEB2E80C3E2F}" srcOrd="0" destOrd="0" presId="urn:microsoft.com/office/officeart/2008/layout/LinedList"/>
    <dgm:cxn modelId="{6E1E91F2-BCBD-492F-B2EF-EED7E983B5E5}" type="presParOf" srcId="{697A68AC-679D-4634-BD14-EF99C2B1C50B}" destId="{12394AF3-AC25-4AE1-AF14-78174D14DD0D}" srcOrd="1" destOrd="0" presId="urn:microsoft.com/office/officeart/2008/layout/LinedList"/>
    <dgm:cxn modelId="{A066F12B-1ECF-423D-9F66-97B35058D971}" type="presParOf" srcId="{12394AF3-AC25-4AE1-AF14-78174D14DD0D}" destId="{E6C68368-1046-4CC6-81A6-9081AFE84588}" srcOrd="0" destOrd="0" presId="urn:microsoft.com/office/officeart/2008/layout/LinedList"/>
    <dgm:cxn modelId="{8995FC6C-9181-48DA-AB7A-38147C26C982}" type="presParOf" srcId="{12394AF3-AC25-4AE1-AF14-78174D14DD0D}" destId="{3B6F0054-97C1-4065-9130-074E6BE81528}" srcOrd="1" destOrd="0" presId="urn:microsoft.com/office/officeart/2008/layout/LinedList"/>
    <dgm:cxn modelId="{FDD195A2-86B7-4DDC-97D6-55A5B9DA01FE}" type="presParOf" srcId="{12394AF3-AC25-4AE1-AF14-78174D14DD0D}" destId="{2671288F-3FB9-4FFA-9C1A-56C686895041}" srcOrd="2" destOrd="0" presId="urn:microsoft.com/office/officeart/2008/layout/LinedList"/>
    <dgm:cxn modelId="{5BA6609B-99E6-487A-995B-D305E2745B21}" type="presParOf" srcId="{697A68AC-679D-4634-BD14-EF99C2B1C50B}" destId="{867F0C10-3894-4771-A8D6-8E1FBFC1300C}" srcOrd="2" destOrd="0" presId="urn:microsoft.com/office/officeart/2008/layout/LinedList"/>
    <dgm:cxn modelId="{9B1B7F97-51E2-4584-A82B-2ED6397BD398}" type="presParOf" srcId="{697A68AC-679D-4634-BD14-EF99C2B1C50B}" destId="{411AEB6A-3374-488B-81A0-C9668F6EBFAA}" srcOrd="3" destOrd="0" presId="urn:microsoft.com/office/officeart/2008/layout/LinedList"/>
    <dgm:cxn modelId="{2DD3FA9C-3BA6-45B2-8139-D6A1F3A25FF9}" type="presParOf" srcId="{697A68AC-679D-4634-BD14-EF99C2B1C50B}" destId="{F065826F-E919-4299-BD54-3FA32917691A}" srcOrd="4" destOrd="0" presId="urn:microsoft.com/office/officeart/2008/layout/LinedList"/>
    <dgm:cxn modelId="{FCD13206-6C4E-4871-936C-9A4713FFCFF2}" type="presParOf" srcId="{F065826F-E919-4299-BD54-3FA32917691A}" destId="{5DAF4549-89AA-4780-9E9C-0279A699A3F8}" srcOrd="0" destOrd="0" presId="urn:microsoft.com/office/officeart/2008/layout/LinedList"/>
    <dgm:cxn modelId="{D70F7DAE-84DC-4EC9-820A-C022C1FACB1B}" type="presParOf" srcId="{F065826F-E919-4299-BD54-3FA32917691A}" destId="{EF968E98-EC9E-4700-8592-CBBE3D80FCA3}" srcOrd="1" destOrd="0" presId="urn:microsoft.com/office/officeart/2008/layout/LinedList"/>
    <dgm:cxn modelId="{0E18A872-041F-40C0-BA41-FB32F0CCA6C0}" type="presParOf" srcId="{F065826F-E919-4299-BD54-3FA32917691A}" destId="{1C95B065-6A31-483D-8941-3FB4537FDDC9}" srcOrd="2" destOrd="0" presId="urn:microsoft.com/office/officeart/2008/layout/LinedList"/>
    <dgm:cxn modelId="{6F38867A-ABDE-49E4-A585-6C132713F18B}" type="presParOf" srcId="{697A68AC-679D-4634-BD14-EF99C2B1C50B}" destId="{2637C2D3-3F0C-444A-8A87-C381E399E974}" srcOrd="5" destOrd="0" presId="urn:microsoft.com/office/officeart/2008/layout/LinedList"/>
    <dgm:cxn modelId="{1F677B3D-DF61-464B-907D-DF602FCDA76B}" type="presParOf" srcId="{697A68AC-679D-4634-BD14-EF99C2B1C50B}" destId="{B5ECDE92-BD4B-48FE-90B7-DC54545F0256}" srcOrd="6" destOrd="0" presId="urn:microsoft.com/office/officeart/2008/layout/LinedList"/>
    <dgm:cxn modelId="{0D1D3372-5CB8-4CC5-9086-D0500A82050C}" type="presParOf" srcId="{697A68AC-679D-4634-BD14-EF99C2B1C50B}" destId="{D7259204-BA70-4563-B131-C52047A48A69}" srcOrd="7" destOrd="0" presId="urn:microsoft.com/office/officeart/2008/layout/LinedList"/>
    <dgm:cxn modelId="{F11E6DC3-2078-4D0C-9B1D-B0A82BB73B76}" type="presParOf" srcId="{D7259204-BA70-4563-B131-C52047A48A69}" destId="{D68B6341-CF7F-421A-A02F-FD1A7328B65E}" srcOrd="0" destOrd="0" presId="urn:microsoft.com/office/officeart/2008/layout/LinedList"/>
    <dgm:cxn modelId="{CA5EB924-C1E2-4C1B-A3CC-28FDC24D095A}" type="presParOf" srcId="{D7259204-BA70-4563-B131-C52047A48A69}" destId="{28BD45E7-1479-460C-BD7D-F682FDA18CBA}" srcOrd="1" destOrd="0" presId="urn:microsoft.com/office/officeart/2008/layout/LinedList"/>
    <dgm:cxn modelId="{F2761F45-72B1-46CB-B8F0-A7F9B6A68AFB}" type="presParOf" srcId="{D7259204-BA70-4563-B131-C52047A48A69}" destId="{87FBFAA4-DA9C-424B-81A8-EB737E75D501}" srcOrd="2" destOrd="0" presId="urn:microsoft.com/office/officeart/2008/layout/LinedList"/>
    <dgm:cxn modelId="{61048A43-D0B1-4086-9DE9-81F8A2194CC9}" type="presParOf" srcId="{697A68AC-679D-4634-BD14-EF99C2B1C50B}" destId="{D0E0CF55-643F-44B9-B58B-749370F5C8AE}" srcOrd="8" destOrd="0" presId="urn:microsoft.com/office/officeart/2008/layout/LinedList"/>
    <dgm:cxn modelId="{DE713D4C-6234-40A3-8E99-F65F76DDF115}" type="presParOf" srcId="{697A68AC-679D-4634-BD14-EF99C2B1C50B}" destId="{A48661EB-1853-4BCD-9CAA-9B094F96745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58BA4-4768-4A4F-8AF6-8056E8B73C0D}">
      <dsp:nvSpPr>
        <dsp:cNvPr id="0" name=""/>
        <dsp:cNvSpPr/>
      </dsp:nvSpPr>
      <dsp:spPr>
        <a:xfrm>
          <a:off x="0" y="0"/>
          <a:ext cx="39327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0203-DA28-4779-948E-F8E24E29F1C4}">
      <dsp:nvSpPr>
        <dsp:cNvPr id="0" name=""/>
        <dsp:cNvSpPr/>
      </dsp:nvSpPr>
      <dsp:spPr>
        <a:xfrm>
          <a:off x="0" y="0"/>
          <a:ext cx="786554" cy="2649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0" y="0"/>
        <a:ext cx="786554" cy="2649893"/>
      </dsp:txXfrm>
    </dsp:sp>
    <dsp:sp modelId="{3B6F0054-97C1-4065-9130-074E6BE81528}">
      <dsp:nvSpPr>
        <dsp:cNvPr id="0" name=""/>
        <dsp:cNvSpPr/>
      </dsp:nvSpPr>
      <dsp:spPr>
        <a:xfrm>
          <a:off x="845545" y="41404"/>
          <a:ext cx="3087224" cy="82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>
              <a:solidFill>
                <a:schemeClr val="bg1"/>
              </a:solidFill>
            </a:rPr>
            <a:t>项目概述</a:t>
          </a:r>
        </a:p>
      </dsp:txBody>
      <dsp:txXfrm>
        <a:off x="845545" y="41404"/>
        <a:ext cx="3087224" cy="828091"/>
      </dsp:txXfrm>
    </dsp:sp>
    <dsp:sp modelId="{867F0C10-3894-4771-A8D6-8E1FBFC1300C}">
      <dsp:nvSpPr>
        <dsp:cNvPr id="0" name=""/>
        <dsp:cNvSpPr/>
      </dsp:nvSpPr>
      <dsp:spPr>
        <a:xfrm>
          <a:off x="786554" y="869496"/>
          <a:ext cx="3146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68E98-EC9E-4700-8592-CBBE3D80FCA3}">
      <dsp:nvSpPr>
        <dsp:cNvPr id="0" name=""/>
        <dsp:cNvSpPr/>
      </dsp:nvSpPr>
      <dsp:spPr>
        <a:xfrm>
          <a:off x="845545" y="910900"/>
          <a:ext cx="3087224" cy="82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>
              <a:solidFill>
                <a:schemeClr val="bg1"/>
              </a:solidFill>
            </a:rPr>
            <a:t>系统结构</a:t>
          </a:r>
        </a:p>
      </dsp:txBody>
      <dsp:txXfrm>
        <a:off x="845545" y="910900"/>
        <a:ext cx="3087224" cy="828091"/>
      </dsp:txXfrm>
    </dsp:sp>
    <dsp:sp modelId="{2637C2D3-3F0C-444A-8A87-C381E399E974}">
      <dsp:nvSpPr>
        <dsp:cNvPr id="0" name=""/>
        <dsp:cNvSpPr/>
      </dsp:nvSpPr>
      <dsp:spPr>
        <a:xfrm>
          <a:off x="786554" y="1738992"/>
          <a:ext cx="3146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D45E7-1479-460C-BD7D-F682FDA18CBA}">
      <dsp:nvSpPr>
        <dsp:cNvPr id="0" name=""/>
        <dsp:cNvSpPr/>
      </dsp:nvSpPr>
      <dsp:spPr>
        <a:xfrm>
          <a:off x="845545" y="1780396"/>
          <a:ext cx="3087224" cy="82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>
              <a:solidFill>
                <a:schemeClr val="bg1"/>
              </a:solidFill>
            </a:rPr>
            <a:t>设计实现</a:t>
          </a:r>
        </a:p>
      </dsp:txBody>
      <dsp:txXfrm>
        <a:off x="845545" y="1780396"/>
        <a:ext cx="3087224" cy="828091"/>
      </dsp:txXfrm>
    </dsp:sp>
    <dsp:sp modelId="{D0E0CF55-643F-44B9-B58B-749370F5C8AE}">
      <dsp:nvSpPr>
        <dsp:cNvPr id="0" name=""/>
        <dsp:cNvSpPr/>
      </dsp:nvSpPr>
      <dsp:spPr>
        <a:xfrm>
          <a:off x="786554" y="2608488"/>
          <a:ext cx="3146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4E810-ADB0-49DD-9B26-3C7F4F859960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A0847-D61D-486E-9A21-B9FD771B0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0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512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691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625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98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226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67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常住人口数量达到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2172.9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万人，其中常住外来人口约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822.6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498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服务部署：部署服务器，定时任务执行</a:t>
            </a:r>
            <a:endParaRPr lang="en-US" altLang="zh-CN" dirty="0"/>
          </a:p>
          <a:p>
            <a:r>
              <a:rPr lang="zh-CN" altLang="en-US" dirty="0"/>
              <a:t>结果推送：邮件推送</a:t>
            </a:r>
            <a:endParaRPr lang="en-US" altLang="zh-CN" dirty="0"/>
          </a:p>
          <a:p>
            <a:r>
              <a:rPr lang="zh-CN" altLang="en-US" dirty="0"/>
              <a:t>房源推荐：基于上班的通勤时间为主要依据</a:t>
            </a:r>
            <a:endParaRPr lang="en-US" altLang="zh-CN" dirty="0"/>
          </a:p>
          <a:p>
            <a:r>
              <a:rPr lang="zh-CN" altLang="en-US" dirty="0"/>
              <a:t>数据持久化：</a:t>
            </a:r>
            <a:r>
              <a:rPr lang="en-US" altLang="zh-CN" dirty="0"/>
              <a:t>MongoDB</a:t>
            </a:r>
            <a:r>
              <a:rPr lang="zh-CN" altLang="en-US" dirty="0"/>
              <a:t>持久化，留作日后数据分析功能</a:t>
            </a:r>
            <a:endParaRPr lang="en-US" altLang="zh-CN" dirty="0"/>
          </a:p>
          <a:p>
            <a:r>
              <a:rPr lang="zh-CN" altLang="en-US" dirty="0"/>
              <a:t>爬虫：</a:t>
            </a:r>
            <a:r>
              <a:rPr lang="en-US" altLang="zh-CN" dirty="0"/>
              <a:t>Node</a:t>
            </a:r>
            <a:r>
              <a:rPr lang="zh-CN" altLang="en-US" dirty="0"/>
              <a:t>爬虫爬取自如网站房源数据。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260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整个系统基于</a:t>
            </a:r>
            <a:r>
              <a:rPr lang="en-US" altLang="zh-CN" dirty="0"/>
              <a:t>Node</a:t>
            </a:r>
            <a:r>
              <a:rPr lang="zh-CN" altLang="en-US" dirty="0"/>
              <a:t>，持久化数据库使用</a:t>
            </a:r>
            <a:r>
              <a:rPr lang="en-US" altLang="zh-CN" dirty="0"/>
              <a:t>MongoDB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o 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o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 l 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引擎运行代码，使用事件驱动、非阻塞运行机制和异步输入输出模型等技术来提高性能，可优化应用程序的传输量和规模。这些技术通常用于数据密集的实时应用程序。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o 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采用事件驱动、异步编程，为网络服务而设计。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o 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非阻塞模式的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o 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带来在相对低系统资源耗用下的高性能与出众的负载能力，非常适合用作依赖其它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资源的中间层服务。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2281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487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o n g o D 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推崇的思想是：你想要的数据是什么样子，存在数据库里的就是什么样子。不需要处理复杂的关系。相对于传统数据库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可拓展性更高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306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这里进行了一次问卷调查，调查的对象是北京某互联网公司的应届生群体，共有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人参与了该调查问卷。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9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通勤时间，我们使用地图</a:t>
            </a:r>
            <a:r>
              <a:rPr lang="en-US" altLang="zh-CN" dirty="0"/>
              <a:t>API</a:t>
            </a:r>
            <a:r>
              <a:rPr lang="zh-CN" altLang="en-US" dirty="0"/>
              <a:t>计算出从房源到使用者公司之间乘坐公共交通所需要的时间。</a:t>
            </a:r>
            <a:endParaRPr lang="en-US" altLang="zh-CN" dirty="0"/>
          </a:p>
          <a:p>
            <a:r>
              <a:rPr lang="zh-CN" altLang="en-US" dirty="0"/>
              <a:t>地图</a:t>
            </a:r>
            <a:r>
              <a:rPr lang="en-US" altLang="zh-CN" dirty="0"/>
              <a:t>API</a:t>
            </a:r>
            <a:r>
              <a:rPr lang="zh-CN" altLang="en-US" dirty="0"/>
              <a:t>这里比较了腾讯地图，百度地图，高德地图三家，最终百度地图得到的结果更贴近实际情况。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A1757-239D-4FD2-A024-2726CA9A8BAC}" type="slidenum">
              <a:rPr lang="zh-CN" altLang="en-US" smtClean="0">
                <a:solidFill>
                  <a:prstClr val="black"/>
                </a:solidFill>
                <a:latin typeface="等线" panose="020F0502020204030204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980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一PPT模板网-WWW.1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297"/>
            <a:ext cx="12217443" cy="685829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47865" y="2526964"/>
            <a:ext cx="9096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基于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Node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的北京租房信息推荐系统的设计与实现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0406" y="3838015"/>
            <a:ext cx="643118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吉林大学 软件学软</a:t>
            </a:r>
            <a:endParaRPr lang="en-US" altLang="zh-CN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宋治佳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50119" y="5053014"/>
            <a:ext cx="269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指导教师：韩冬冰</a:t>
            </a:r>
          </a:p>
        </p:txBody>
      </p:sp>
    </p:spTree>
    <p:extLst>
      <p:ext uri="{BB962C8B-B14F-4D97-AF65-F5344CB8AC3E}">
        <p14:creationId xmlns:p14="http://schemas.microsoft.com/office/powerpoint/2010/main" val="70914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4" name="椭圆 13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77900" y="1068244"/>
            <a:ext cx="2371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持久化模块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31928" y="1653019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房源信息数据结构预处理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17813699">
            <a:off x="7001804" y="1956376"/>
            <a:ext cx="513184" cy="1531598"/>
          </a:xfrm>
          <a:prstGeom prst="downArrow">
            <a:avLst/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31928" y="4310743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数据库持久化存储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 rot="3467857">
            <a:off x="6908499" y="3623431"/>
            <a:ext cx="513184" cy="1531598"/>
          </a:xfrm>
          <a:prstGeom prst="downArrow">
            <a:avLst/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949829" y="2963691"/>
            <a:ext cx="2592586" cy="1134053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7016" y="4204564"/>
            <a:ext cx="14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9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4" name="椭圆 13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43214" y="1068244"/>
            <a:ext cx="186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推荐模块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9" y="1734400"/>
            <a:ext cx="5562506" cy="4752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83" y="1734400"/>
            <a:ext cx="5562506" cy="47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4" name="椭圆 13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43214" y="1068244"/>
            <a:ext cx="186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推荐模块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59559" y="1653019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爬取到的房源数据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 rot="17813699">
            <a:off x="5329435" y="1956376"/>
            <a:ext cx="513184" cy="1531598"/>
          </a:xfrm>
          <a:prstGeom prst="downArrow">
            <a:avLst/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59559" y="4310743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推荐结果列表</a:t>
            </a:r>
          </a:p>
        </p:txBody>
      </p:sp>
      <p:sp>
        <p:nvSpPr>
          <p:cNvPr id="18" name="下箭头 17"/>
          <p:cNvSpPr/>
          <p:nvPr/>
        </p:nvSpPr>
        <p:spPr>
          <a:xfrm rot="3467857">
            <a:off x="5236130" y="3623431"/>
            <a:ext cx="513184" cy="1531598"/>
          </a:xfrm>
          <a:prstGeom prst="downArrow">
            <a:avLst/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77460" y="2963691"/>
            <a:ext cx="1998793" cy="1134053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根据用户期望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匹配筛选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 rot="16200000">
            <a:off x="8593263" y="2858594"/>
            <a:ext cx="341917" cy="877666"/>
          </a:xfrm>
          <a:prstGeom prst="downArrow">
            <a:avLst>
              <a:gd name="adj1" fmla="val 50000"/>
              <a:gd name="adj2" fmla="val 80018"/>
            </a:avLst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 rot="5400000">
            <a:off x="8544126" y="3206364"/>
            <a:ext cx="341917" cy="877666"/>
          </a:xfrm>
          <a:prstGeom prst="downArrow">
            <a:avLst>
              <a:gd name="adj1" fmla="val 50000"/>
              <a:gd name="adj2" fmla="val 80018"/>
            </a:avLst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9252190" y="2963690"/>
            <a:ext cx="2009859" cy="1134053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百度地图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9873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4" name="椭圆 13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43214" y="1068244"/>
            <a:ext cx="186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邮件模块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38341" y="1653019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推荐结果列表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达到一定数量时（默认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下箭头 7"/>
          <p:cNvSpPr/>
          <p:nvPr/>
        </p:nvSpPr>
        <p:spPr>
          <a:xfrm>
            <a:off x="5745463" y="3181739"/>
            <a:ext cx="513184" cy="1007706"/>
          </a:xfrm>
          <a:prstGeom prst="downArrow">
            <a:avLst/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038341" y="4310743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发送邮件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将推结果推送给用户</a:t>
            </a:r>
          </a:p>
        </p:txBody>
      </p:sp>
      <p:sp>
        <p:nvSpPr>
          <p:cNvPr id="2" name="左箭头标注 1"/>
          <p:cNvSpPr/>
          <p:nvPr/>
        </p:nvSpPr>
        <p:spPr>
          <a:xfrm>
            <a:off x="6130212" y="3359020"/>
            <a:ext cx="4721290" cy="653143"/>
          </a:xfrm>
          <a:prstGeom prst="leftArrowCallout">
            <a:avLst>
              <a:gd name="adj1" fmla="val 16429"/>
              <a:gd name="adj2" fmla="val 13571"/>
              <a:gd name="adj3" fmla="val 25000"/>
              <a:gd name="adj4" fmla="val 44445"/>
            </a:avLst>
          </a:prstGeom>
          <a:solidFill>
            <a:srgbClr val="0682B5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Nodemailer</a:t>
            </a:r>
            <a:r>
              <a:rPr lang="zh-CN" altLang="en-US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6981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6" name="椭圆 15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28" y="1256129"/>
            <a:ext cx="7498029" cy="46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4" name="椭圆 13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43214" y="1068244"/>
            <a:ext cx="186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服务部署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43214" y="2497384"/>
            <a:ext cx="4405863" cy="2004581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 14.04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Node.js v7.7.2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MongoDB v2.1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86072" y="2497384"/>
            <a:ext cx="4405863" cy="2004581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设置定时任务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79" y="3815272"/>
            <a:ext cx="4244708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Final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6" name="椭圆 15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43804" y="2845837"/>
            <a:ext cx="17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350627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4571398" y="1309202"/>
            <a:ext cx="3280229" cy="865902"/>
            <a:chOff x="4963885" y="4447051"/>
            <a:chExt cx="3280229" cy="865902"/>
          </a:xfrm>
        </p:grpSpPr>
        <p:sp>
          <p:nvSpPr>
            <p:cNvPr id="45" name="矩形 44"/>
            <p:cNvSpPr/>
            <p:nvPr/>
          </p:nvSpPr>
          <p:spPr>
            <a:xfrm>
              <a:off x="4963885" y="4447051"/>
              <a:ext cx="3280229" cy="86590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399313" y="4478113"/>
              <a:ext cx="24093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4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目录</a:t>
              </a:r>
            </a:p>
          </p:txBody>
        </p:sp>
      </p:grp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08431401"/>
              </p:ext>
            </p:extLst>
          </p:nvPr>
        </p:nvGraphicFramePr>
        <p:xfrm>
          <a:off x="3918857" y="2799185"/>
          <a:ext cx="3932770" cy="264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422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>
            <a:grpSpLocks/>
          </p:cNvGrpSpPr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>
            <a:grpSpLocks/>
          </p:cNvGrpSpPr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>
            <a:grpSpLocks/>
          </p:cNvGrpSpPr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>
            <a:grpSpLocks/>
          </p:cNvGrpSpPr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>
            <a:grpSpLocks/>
          </p:cNvGrpSpPr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>
            <a:grpSpLocks/>
          </p:cNvGrpSpPr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>
            <a:grpSpLocks/>
          </p:cNvGrpSpPr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>
            <a:grpSpLocks/>
          </p:cNvGrpSpPr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>
            <a:grpSpLocks/>
          </p:cNvGrpSpPr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>
            <a:grpSpLocks/>
          </p:cNvGrpSpPr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>
            <a:grpSpLocks/>
          </p:cNvGrpSpPr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>
            <a:grpSpLocks/>
          </p:cNvGrpSpPr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>
            <a:grpSpLocks/>
          </p:cNvGrpSpPr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>
            <a:grpSpLocks/>
          </p:cNvGrpSpPr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>
            <a:grpSpLocks/>
          </p:cNvGrpSpPr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>
            <a:grpSpLocks/>
          </p:cNvGrpSpPr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>
            <a:grpSpLocks/>
          </p:cNvGrpSpPr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>
            <a:grpSpLocks/>
          </p:cNvGrpSpPr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768975" y="4701571"/>
            <a:ext cx="55222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项目概述</a:t>
            </a: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one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32" name="椭圆 31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4"/>
              <p:cNvSpPr>
                <a:spLocks/>
              </p:cNvSpPr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1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2815088" y="1786815"/>
            <a:ext cx="7301111" cy="108373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137755" y="1651349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6" name="文本框 65"/>
          <p:cNvSpPr txBox="1"/>
          <p:nvPr/>
        </p:nvSpPr>
        <p:spPr>
          <a:xfrm>
            <a:off x="3514686" y="1966530"/>
            <a:ext cx="6601513" cy="6463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北京市外来人员数量众多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出租房数量供不应求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517105" y="1816700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2815089" y="3356031"/>
            <a:ext cx="7301110" cy="1088243"/>
          </a:xfrm>
          <a:custGeom>
            <a:avLst/>
            <a:gdLst>
              <a:gd name="connsiteX0" fmla="*/ 0 w 6907174"/>
              <a:gd name="connsiteY0" fmla="*/ 0 h 1083733"/>
              <a:gd name="connsiteX1" fmla="*/ 6907174 w 6907174"/>
              <a:gd name="connsiteY1" fmla="*/ 0 h 1083733"/>
              <a:gd name="connsiteX2" fmla="*/ 6907174 w 6907174"/>
              <a:gd name="connsiteY2" fmla="*/ 1083733 h 1083733"/>
              <a:gd name="connsiteX3" fmla="*/ 0 w 6907174"/>
              <a:gd name="connsiteY3" fmla="*/ 1083733 h 1083733"/>
              <a:gd name="connsiteX4" fmla="*/ 0 w 6907174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7174" h="1083733">
                <a:moveTo>
                  <a:pt x="0" y="0"/>
                </a:moveTo>
                <a:lnTo>
                  <a:pt x="6907174" y="0"/>
                </a:lnTo>
                <a:lnTo>
                  <a:pt x="6907174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137755" y="3220565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0" name="文本框 69"/>
          <p:cNvSpPr txBox="1"/>
          <p:nvPr/>
        </p:nvSpPr>
        <p:spPr>
          <a:xfrm>
            <a:off x="2504605" y="3428611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492421" y="3351521"/>
            <a:ext cx="6623778" cy="9612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房源质量参差不齐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黑心中介数量众多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2815088" y="4925247"/>
            <a:ext cx="7301111" cy="108373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137755" y="4789781"/>
            <a:ext cx="1354666" cy="1354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4" name="文本框 73"/>
          <p:cNvSpPr txBox="1"/>
          <p:nvPr/>
        </p:nvSpPr>
        <p:spPr>
          <a:xfrm>
            <a:off x="2511502" y="4993317"/>
            <a:ext cx="6995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514686" y="5107217"/>
            <a:ext cx="6601513" cy="64633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外来人员租房困难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没有针对性的租房推荐系统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67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5782739" y="357147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8350" y="306085"/>
            <a:ext cx="669551" cy="669551"/>
            <a:chOff x="3532374" y="2492470"/>
            <a:chExt cx="669551" cy="669551"/>
          </a:xfrm>
        </p:grpSpPr>
        <p:sp>
          <p:nvSpPr>
            <p:cNvPr id="32" name="椭圆 31"/>
            <p:cNvSpPr/>
            <p:nvPr/>
          </p:nvSpPr>
          <p:spPr>
            <a:xfrm>
              <a:off x="353237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677404" y="2638197"/>
              <a:ext cx="379490" cy="378096"/>
              <a:chOff x="1709739" y="2636838"/>
              <a:chExt cx="1590160" cy="1584325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1"/>
              <p:cNvSpPr>
                <a:spLocks/>
              </p:cNvSpPr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4"/>
              <p:cNvSpPr>
                <a:spLocks/>
              </p:cNvSpPr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1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315569" y="826394"/>
            <a:ext cx="5640157" cy="5372723"/>
            <a:chOff x="4672013" y="319087"/>
            <a:chExt cx="5959476" cy="5676901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5295901" y="3843337"/>
              <a:ext cx="2336800" cy="2133600"/>
            </a:xfrm>
            <a:custGeom>
              <a:avLst/>
              <a:gdLst>
                <a:gd name="T0" fmla="*/ 583 w 622"/>
                <a:gd name="T1" fmla="*/ 130 h 568"/>
                <a:gd name="T2" fmla="*/ 404 w 622"/>
                <a:gd name="T3" fmla="*/ 0 h 568"/>
                <a:gd name="T4" fmla="*/ 314 w 622"/>
                <a:gd name="T5" fmla="*/ 43 h 568"/>
                <a:gd name="T6" fmla="*/ 131 w 622"/>
                <a:gd name="T7" fmla="*/ 43 h 568"/>
                <a:gd name="T8" fmla="*/ 59 w 622"/>
                <a:gd name="T9" fmla="*/ 95 h 568"/>
                <a:gd name="T10" fmla="*/ 15 w 622"/>
                <a:gd name="T11" fmla="*/ 230 h 568"/>
                <a:gd name="T12" fmla="*/ 98 w 622"/>
                <a:gd name="T13" fmla="*/ 485 h 568"/>
                <a:gd name="T14" fmla="*/ 213 w 622"/>
                <a:gd name="T15" fmla="*/ 568 h 568"/>
                <a:gd name="T16" fmla="*/ 481 w 622"/>
                <a:gd name="T17" fmla="*/ 568 h 568"/>
                <a:gd name="T18" fmla="*/ 596 w 622"/>
                <a:gd name="T19" fmla="*/ 485 h 568"/>
                <a:gd name="T20" fmla="*/ 622 w 622"/>
                <a:gd name="T21" fmla="*/ 404 h 568"/>
                <a:gd name="T22" fmla="*/ 567 w 622"/>
                <a:gd name="T23" fmla="*/ 234 h 568"/>
                <a:gd name="T24" fmla="*/ 583 w 622"/>
                <a:gd name="T25" fmla="*/ 1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568">
                  <a:moveTo>
                    <a:pt x="583" y="130"/>
                  </a:moveTo>
                  <a:cubicBezTo>
                    <a:pt x="506" y="116"/>
                    <a:pt x="441" y="67"/>
                    <a:pt x="404" y="0"/>
                  </a:cubicBezTo>
                  <a:cubicBezTo>
                    <a:pt x="381" y="25"/>
                    <a:pt x="347" y="43"/>
                    <a:pt x="314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20" y="123"/>
                    <a:pt x="0" y="184"/>
                    <a:pt x="15" y="230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113" y="531"/>
                    <a:pt x="165" y="568"/>
                    <a:pt x="213" y="568"/>
                  </a:cubicBezTo>
                  <a:cubicBezTo>
                    <a:pt x="481" y="568"/>
                    <a:pt x="481" y="568"/>
                    <a:pt x="481" y="568"/>
                  </a:cubicBezTo>
                  <a:cubicBezTo>
                    <a:pt x="529" y="568"/>
                    <a:pt x="581" y="531"/>
                    <a:pt x="596" y="485"/>
                  </a:cubicBezTo>
                  <a:cubicBezTo>
                    <a:pt x="622" y="404"/>
                    <a:pt x="622" y="404"/>
                    <a:pt x="622" y="404"/>
                  </a:cubicBezTo>
                  <a:cubicBezTo>
                    <a:pt x="567" y="234"/>
                    <a:pt x="567" y="234"/>
                    <a:pt x="567" y="234"/>
                  </a:cubicBezTo>
                  <a:cubicBezTo>
                    <a:pt x="556" y="201"/>
                    <a:pt x="563" y="161"/>
                    <a:pt x="583" y="130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672013" y="1525587"/>
              <a:ext cx="2279650" cy="2479675"/>
            </a:xfrm>
            <a:custGeom>
              <a:avLst/>
              <a:gdLst>
                <a:gd name="T0" fmla="*/ 540 w 607"/>
                <a:gd name="T1" fmla="*/ 496 h 660"/>
                <a:gd name="T2" fmla="*/ 607 w 607"/>
                <a:gd name="T3" fmla="*/ 324 h 660"/>
                <a:gd name="T4" fmla="*/ 546 w 607"/>
                <a:gd name="T5" fmla="*/ 255 h 660"/>
                <a:gd name="T6" fmla="*/ 490 w 607"/>
                <a:gd name="T7" fmla="*/ 81 h 660"/>
                <a:gd name="T8" fmla="*/ 418 w 607"/>
                <a:gd name="T9" fmla="*/ 29 h 660"/>
                <a:gd name="T10" fmla="*/ 275 w 607"/>
                <a:gd name="T11" fmla="*/ 29 h 660"/>
                <a:gd name="T12" fmla="*/ 59 w 607"/>
                <a:gd name="T13" fmla="*/ 186 h 660"/>
                <a:gd name="T14" fmla="*/ 15 w 607"/>
                <a:gd name="T15" fmla="*/ 321 h 660"/>
                <a:gd name="T16" fmla="*/ 98 w 607"/>
                <a:gd name="T17" fmla="*/ 576 h 660"/>
                <a:gd name="T18" fmla="*/ 213 w 607"/>
                <a:gd name="T19" fmla="*/ 660 h 660"/>
                <a:gd name="T20" fmla="*/ 297 w 607"/>
                <a:gd name="T21" fmla="*/ 660 h 660"/>
                <a:gd name="T22" fmla="*/ 480 w 607"/>
                <a:gd name="T23" fmla="*/ 660 h 660"/>
                <a:gd name="T24" fmla="*/ 570 w 607"/>
                <a:gd name="T25" fmla="*/ 617 h 660"/>
                <a:gd name="T26" fmla="*/ 543 w 607"/>
                <a:gd name="T27" fmla="*/ 537 h 660"/>
                <a:gd name="T28" fmla="*/ 540 w 607"/>
                <a:gd name="T29" fmla="*/ 49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7" h="660">
                  <a:moveTo>
                    <a:pt x="540" y="496"/>
                  </a:moveTo>
                  <a:cubicBezTo>
                    <a:pt x="540" y="430"/>
                    <a:pt x="565" y="369"/>
                    <a:pt x="607" y="324"/>
                  </a:cubicBezTo>
                  <a:cubicBezTo>
                    <a:pt x="579" y="309"/>
                    <a:pt x="555" y="284"/>
                    <a:pt x="546" y="255"/>
                  </a:cubicBezTo>
                  <a:cubicBezTo>
                    <a:pt x="490" y="81"/>
                    <a:pt x="490" y="81"/>
                    <a:pt x="490" y="81"/>
                  </a:cubicBezTo>
                  <a:cubicBezTo>
                    <a:pt x="418" y="29"/>
                    <a:pt x="418" y="29"/>
                    <a:pt x="418" y="29"/>
                  </a:cubicBezTo>
                  <a:cubicBezTo>
                    <a:pt x="378" y="0"/>
                    <a:pt x="314" y="0"/>
                    <a:pt x="275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4"/>
                    <a:pt x="0" y="275"/>
                    <a:pt x="15" y="321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12" y="622"/>
                    <a:pt x="164" y="660"/>
                    <a:pt x="213" y="660"/>
                  </a:cubicBezTo>
                  <a:cubicBezTo>
                    <a:pt x="297" y="660"/>
                    <a:pt x="297" y="660"/>
                    <a:pt x="297" y="660"/>
                  </a:cubicBezTo>
                  <a:cubicBezTo>
                    <a:pt x="480" y="660"/>
                    <a:pt x="480" y="660"/>
                    <a:pt x="480" y="660"/>
                  </a:cubicBezTo>
                  <a:cubicBezTo>
                    <a:pt x="513" y="660"/>
                    <a:pt x="547" y="642"/>
                    <a:pt x="570" y="617"/>
                  </a:cubicBezTo>
                  <a:cubicBezTo>
                    <a:pt x="557" y="592"/>
                    <a:pt x="548" y="565"/>
                    <a:pt x="543" y="537"/>
                  </a:cubicBezTo>
                  <a:cubicBezTo>
                    <a:pt x="541" y="523"/>
                    <a:pt x="540" y="510"/>
                    <a:pt x="540" y="49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7385051" y="3873500"/>
              <a:ext cx="2589213" cy="2122488"/>
            </a:xfrm>
            <a:custGeom>
              <a:avLst/>
              <a:gdLst>
                <a:gd name="T0" fmla="*/ 630 w 689"/>
                <a:gd name="T1" fmla="*/ 91 h 565"/>
                <a:gd name="T2" fmla="*/ 562 w 689"/>
                <a:gd name="T3" fmla="*/ 41 h 565"/>
                <a:gd name="T4" fmla="*/ 383 w 689"/>
                <a:gd name="T5" fmla="*/ 41 h 565"/>
                <a:gd name="T6" fmla="*/ 294 w 689"/>
                <a:gd name="T7" fmla="*/ 0 h 565"/>
                <a:gd name="T8" fmla="*/ 110 w 689"/>
                <a:gd name="T9" fmla="*/ 124 h 565"/>
                <a:gd name="T10" fmla="*/ 73 w 689"/>
                <a:gd name="T11" fmla="*/ 126 h 565"/>
                <a:gd name="T12" fmla="*/ 27 w 689"/>
                <a:gd name="T13" fmla="*/ 122 h 565"/>
                <a:gd name="T14" fmla="*/ 11 w 689"/>
                <a:gd name="T15" fmla="*/ 226 h 565"/>
                <a:gd name="T16" fmla="*/ 66 w 689"/>
                <a:gd name="T17" fmla="*/ 396 h 565"/>
                <a:gd name="T18" fmla="*/ 94 w 689"/>
                <a:gd name="T19" fmla="*/ 481 h 565"/>
                <a:gd name="T20" fmla="*/ 209 w 689"/>
                <a:gd name="T21" fmla="*/ 565 h 565"/>
                <a:gd name="T22" fmla="*/ 477 w 689"/>
                <a:gd name="T23" fmla="*/ 565 h 565"/>
                <a:gd name="T24" fmla="*/ 592 w 689"/>
                <a:gd name="T25" fmla="*/ 481 h 565"/>
                <a:gd name="T26" fmla="*/ 674 w 689"/>
                <a:gd name="T27" fmla="*/ 226 h 565"/>
                <a:gd name="T28" fmla="*/ 630 w 689"/>
                <a:gd name="T29" fmla="*/ 9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565">
                  <a:moveTo>
                    <a:pt x="630" y="91"/>
                  </a:moveTo>
                  <a:cubicBezTo>
                    <a:pt x="562" y="41"/>
                    <a:pt x="562" y="41"/>
                    <a:pt x="562" y="41"/>
                  </a:cubicBezTo>
                  <a:cubicBezTo>
                    <a:pt x="383" y="41"/>
                    <a:pt x="383" y="41"/>
                    <a:pt x="383" y="41"/>
                  </a:cubicBezTo>
                  <a:cubicBezTo>
                    <a:pt x="351" y="41"/>
                    <a:pt x="317" y="24"/>
                    <a:pt x="294" y="0"/>
                  </a:cubicBezTo>
                  <a:cubicBezTo>
                    <a:pt x="255" y="65"/>
                    <a:pt x="189" y="112"/>
                    <a:pt x="110" y="124"/>
                  </a:cubicBezTo>
                  <a:cubicBezTo>
                    <a:pt x="98" y="125"/>
                    <a:pt x="86" y="126"/>
                    <a:pt x="73" y="126"/>
                  </a:cubicBezTo>
                  <a:cubicBezTo>
                    <a:pt x="57" y="126"/>
                    <a:pt x="42" y="125"/>
                    <a:pt x="27" y="122"/>
                  </a:cubicBezTo>
                  <a:cubicBezTo>
                    <a:pt x="7" y="153"/>
                    <a:pt x="0" y="193"/>
                    <a:pt x="11" y="226"/>
                  </a:cubicBezTo>
                  <a:cubicBezTo>
                    <a:pt x="66" y="396"/>
                    <a:pt x="66" y="396"/>
                    <a:pt x="66" y="396"/>
                  </a:cubicBezTo>
                  <a:cubicBezTo>
                    <a:pt x="94" y="481"/>
                    <a:pt x="94" y="481"/>
                    <a:pt x="94" y="481"/>
                  </a:cubicBezTo>
                  <a:cubicBezTo>
                    <a:pt x="109" y="527"/>
                    <a:pt x="160" y="565"/>
                    <a:pt x="209" y="565"/>
                  </a:cubicBezTo>
                  <a:cubicBezTo>
                    <a:pt x="477" y="565"/>
                    <a:pt x="477" y="565"/>
                    <a:pt x="477" y="565"/>
                  </a:cubicBezTo>
                  <a:cubicBezTo>
                    <a:pt x="525" y="565"/>
                    <a:pt x="577" y="527"/>
                    <a:pt x="592" y="481"/>
                  </a:cubicBezTo>
                  <a:cubicBezTo>
                    <a:pt x="674" y="226"/>
                    <a:pt x="674" y="226"/>
                    <a:pt x="674" y="226"/>
                  </a:cubicBezTo>
                  <a:cubicBezTo>
                    <a:pt x="689" y="180"/>
                    <a:pt x="669" y="119"/>
                    <a:pt x="630" y="91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6354763" y="319087"/>
              <a:ext cx="2608263" cy="2422525"/>
            </a:xfrm>
            <a:custGeom>
              <a:avLst/>
              <a:gdLst>
                <a:gd name="T0" fmla="*/ 635 w 694"/>
                <a:gd name="T1" fmla="*/ 186 h 645"/>
                <a:gd name="T2" fmla="*/ 418 w 694"/>
                <a:gd name="T3" fmla="*/ 29 h 645"/>
                <a:gd name="T4" fmla="*/ 276 w 694"/>
                <a:gd name="T5" fmla="*/ 29 h 645"/>
                <a:gd name="T6" fmla="*/ 59 w 694"/>
                <a:gd name="T7" fmla="*/ 186 h 645"/>
                <a:gd name="T8" fmla="*/ 15 w 694"/>
                <a:gd name="T9" fmla="*/ 321 h 645"/>
                <a:gd name="T10" fmla="*/ 42 w 694"/>
                <a:gd name="T11" fmla="*/ 402 h 645"/>
                <a:gd name="T12" fmla="*/ 98 w 694"/>
                <a:gd name="T13" fmla="*/ 576 h 645"/>
                <a:gd name="T14" fmla="*/ 159 w 694"/>
                <a:gd name="T15" fmla="*/ 645 h 645"/>
                <a:gd name="T16" fmla="*/ 233 w 694"/>
                <a:gd name="T17" fmla="*/ 589 h 645"/>
                <a:gd name="T18" fmla="*/ 347 w 694"/>
                <a:gd name="T19" fmla="*/ 562 h 645"/>
                <a:gd name="T20" fmla="*/ 458 w 694"/>
                <a:gd name="T21" fmla="*/ 587 h 645"/>
                <a:gd name="T22" fmla="*/ 535 w 694"/>
                <a:gd name="T23" fmla="*/ 645 h 645"/>
                <a:gd name="T24" fmla="*/ 596 w 694"/>
                <a:gd name="T25" fmla="*/ 576 h 645"/>
                <a:gd name="T26" fmla="*/ 651 w 694"/>
                <a:gd name="T27" fmla="*/ 406 h 645"/>
                <a:gd name="T28" fmla="*/ 679 w 694"/>
                <a:gd name="T29" fmla="*/ 321 h 645"/>
                <a:gd name="T30" fmla="*/ 635 w 694"/>
                <a:gd name="T31" fmla="*/ 18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645">
                  <a:moveTo>
                    <a:pt x="635" y="186"/>
                  </a:moveTo>
                  <a:cubicBezTo>
                    <a:pt x="418" y="29"/>
                    <a:pt x="418" y="29"/>
                    <a:pt x="418" y="29"/>
                  </a:cubicBezTo>
                  <a:cubicBezTo>
                    <a:pt x="379" y="0"/>
                    <a:pt x="315" y="0"/>
                    <a:pt x="276" y="29"/>
                  </a:cubicBezTo>
                  <a:cubicBezTo>
                    <a:pt x="59" y="186"/>
                    <a:pt x="59" y="186"/>
                    <a:pt x="59" y="186"/>
                  </a:cubicBezTo>
                  <a:cubicBezTo>
                    <a:pt x="20" y="215"/>
                    <a:pt x="0" y="275"/>
                    <a:pt x="15" y="321"/>
                  </a:cubicBezTo>
                  <a:cubicBezTo>
                    <a:pt x="42" y="402"/>
                    <a:pt x="42" y="402"/>
                    <a:pt x="42" y="402"/>
                  </a:cubicBezTo>
                  <a:cubicBezTo>
                    <a:pt x="98" y="576"/>
                    <a:pt x="98" y="576"/>
                    <a:pt x="98" y="576"/>
                  </a:cubicBezTo>
                  <a:cubicBezTo>
                    <a:pt x="107" y="605"/>
                    <a:pt x="131" y="630"/>
                    <a:pt x="159" y="645"/>
                  </a:cubicBezTo>
                  <a:cubicBezTo>
                    <a:pt x="180" y="622"/>
                    <a:pt x="205" y="603"/>
                    <a:pt x="233" y="589"/>
                  </a:cubicBezTo>
                  <a:cubicBezTo>
                    <a:pt x="268" y="572"/>
                    <a:pt x="306" y="562"/>
                    <a:pt x="347" y="562"/>
                  </a:cubicBezTo>
                  <a:cubicBezTo>
                    <a:pt x="387" y="562"/>
                    <a:pt x="424" y="571"/>
                    <a:pt x="458" y="587"/>
                  </a:cubicBezTo>
                  <a:cubicBezTo>
                    <a:pt x="487" y="601"/>
                    <a:pt x="514" y="621"/>
                    <a:pt x="535" y="645"/>
                  </a:cubicBezTo>
                  <a:cubicBezTo>
                    <a:pt x="563" y="630"/>
                    <a:pt x="587" y="605"/>
                    <a:pt x="596" y="576"/>
                  </a:cubicBezTo>
                  <a:cubicBezTo>
                    <a:pt x="651" y="406"/>
                    <a:pt x="651" y="406"/>
                    <a:pt x="651" y="406"/>
                  </a:cubicBezTo>
                  <a:cubicBezTo>
                    <a:pt x="679" y="321"/>
                    <a:pt x="679" y="321"/>
                    <a:pt x="679" y="321"/>
                  </a:cubicBezTo>
                  <a:cubicBezTo>
                    <a:pt x="694" y="275"/>
                    <a:pt x="674" y="215"/>
                    <a:pt x="635" y="18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8366126" y="1550987"/>
              <a:ext cx="2265363" cy="2476500"/>
            </a:xfrm>
            <a:custGeom>
              <a:avLst/>
              <a:gdLst>
                <a:gd name="T0" fmla="*/ 544 w 603"/>
                <a:gd name="T1" fmla="*/ 186 h 659"/>
                <a:gd name="T2" fmla="*/ 327 w 603"/>
                <a:gd name="T3" fmla="*/ 28 h 659"/>
                <a:gd name="T4" fmla="*/ 185 w 603"/>
                <a:gd name="T5" fmla="*/ 28 h 659"/>
                <a:gd name="T6" fmla="*/ 116 w 603"/>
                <a:gd name="T7" fmla="*/ 78 h 659"/>
                <a:gd name="T8" fmla="*/ 61 w 603"/>
                <a:gd name="T9" fmla="*/ 248 h 659"/>
                <a:gd name="T10" fmla="*/ 0 w 603"/>
                <a:gd name="T11" fmla="*/ 317 h 659"/>
                <a:gd name="T12" fmla="*/ 67 w 603"/>
                <a:gd name="T13" fmla="*/ 489 h 659"/>
                <a:gd name="T14" fmla="*/ 64 w 603"/>
                <a:gd name="T15" fmla="*/ 531 h 659"/>
                <a:gd name="T16" fmla="*/ 33 w 603"/>
                <a:gd name="T17" fmla="*/ 618 h 659"/>
                <a:gd name="T18" fmla="*/ 122 w 603"/>
                <a:gd name="T19" fmla="*/ 659 h 659"/>
                <a:gd name="T20" fmla="*/ 301 w 603"/>
                <a:gd name="T21" fmla="*/ 659 h 659"/>
                <a:gd name="T22" fmla="*/ 390 w 603"/>
                <a:gd name="T23" fmla="*/ 659 h 659"/>
                <a:gd name="T24" fmla="*/ 505 w 603"/>
                <a:gd name="T25" fmla="*/ 576 h 659"/>
                <a:gd name="T26" fmla="*/ 588 w 603"/>
                <a:gd name="T27" fmla="*/ 321 h 659"/>
                <a:gd name="T28" fmla="*/ 544 w 603"/>
                <a:gd name="T29" fmla="*/ 186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3" h="659">
                  <a:moveTo>
                    <a:pt x="544" y="186"/>
                  </a:moveTo>
                  <a:cubicBezTo>
                    <a:pt x="327" y="28"/>
                    <a:pt x="327" y="28"/>
                    <a:pt x="327" y="28"/>
                  </a:cubicBezTo>
                  <a:cubicBezTo>
                    <a:pt x="288" y="0"/>
                    <a:pt x="224" y="0"/>
                    <a:pt x="185" y="28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61" y="248"/>
                    <a:pt x="61" y="248"/>
                    <a:pt x="61" y="248"/>
                  </a:cubicBezTo>
                  <a:cubicBezTo>
                    <a:pt x="52" y="277"/>
                    <a:pt x="28" y="302"/>
                    <a:pt x="0" y="317"/>
                  </a:cubicBezTo>
                  <a:cubicBezTo>
                    <a:pt x="42" y="362"/>
                    <a:pt x="67" y="423"/>
                    <a:pt x="67" y="489"/>
                  </a:cubicBezTo>
                  <a:cubicBezTo>
                    <a:pt x="67" y="504"/>
                    <a:pt x="66" y="518"/>
                    <a:pt x="64" y="531"/>
                  </a:cubicBezTo>
                  <a:cubicBezTo>
                    <a:pt x="59" y="562"/>
                    <a:pt x="48" y="591"/>
                    <a:pt x="33" y="618"/>
                  </a:cubicBezTo>
                  <a:cubicBezTo>
                    <a:pt x="56" y="642"/>
                    <a:pt x="90" y="659"/>
                    <a:pt x="122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90" y="659"/>
                    <a:pt x="390" y="659"/>
                    <a:pt x="390" y="659"/>
                  </a:cubicBezTo>
                  <a:cubicBezTo>
                    <a:pt x="438" y="659"/>
                    <a:pt x="490" y="622"/>
                    <a:pt x="505" y="576"/>
                  </a:cubicBezTo>
                  <a:cubicBezTo>
                    <a:pt x="588" y="321"/>
                    <a:pt x="588" y="321"/>
                    <a:pt x="588" y="321"/>
                  </a:cubicBezTo>
                  <a:cubicBezTo>
                    <a:pt x="603" y="275"/>
                    <a:pt x="583" y="214"/>
                    <a:pt x="544" y="186"/>
                  </a:cubicBezTo>
                </a:path>
              </a:pathLst>
            </a:custGeom>
            <a:solidFill>
              <a:srgbClr val="00B0F0">
                <a:alpha val="70000"/>
              </a:srgbClr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828370" y="1200813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微软雅黑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/>
              <a:cs typeface="Aharoni" panose="02010803020104030203" pitchFamily="2" charset="-79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05423" y="188673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Tahoma" panose="020B0604030504040204" pitchFamily="34" charset="0"/>
                <a:ea typeface="微软雅黑"/>
                <a:cs typeface="Tahoma" panose="020B0604030504040204" pitchFamily="34" charset="0"/>
              </a:rPr>
              <a:t>爬取房源数据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259543" y="4652263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微软雅黑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/>
              <a:cs typeface="Aharoni" panose="02010803020104030203" pitchFamily="2" charset="-79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86063" y="52762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Tahoma" panose="020B0604030504040204" pitchFamily="34" charset="0"/>
                <a:ea typeface="微软雅黑"/>
                <a:cs typeface="Tahoma" panose="020B0604030504040204" pitchFamily="34" charset="0"/>
              </a:rPr>
              <a:t>推荐结果推送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612868" y="2511375"/>
            <a:ext cx="736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微软雅黑"/>
                <a:cs typeface="Aharoni" panose="02010803020104030203" pitchFamily="2" charset="-79"/>
              </a:rPr>
              <a:t>05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/>
              <a:cs typeface="Aharoni" panose="02010803020104030203" pitchFamily="2" charset="-79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44962" y="3200633"/>
            <a:ext cx="1631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Tahoma" panose="020B0604030504040204" pitchFamily="34" charset="0"/>
                <a:ea typeface="微软雅黑"/>
                <a:cs typeface="Tahoma" panose="020B0604030504040204" pitchFamily="34" charset="0"/>
              </a:rPr>
              <a:t>服务部署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962474" y="2511375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微软雅黑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/>
              <a:cs typeface="Aharoni" panose="02010803020104030203" pitchFamily="2" charset="-79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216718" y="3201947"/>
            <a:ext cx="146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Tahoma" panose="020B0604030504040204" pitchFamily="34" charset="0"/>
                <a:ea typeface="微软雅黑"/>
                <a:cs typeface="Tahoma" panose="020B0604030504040204" pitchFamily="34" charset="0"/>
              </a:rPr>
              <a:t>数据持久化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236758" y="4652263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  <a:ea typeface="微软雅黑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  <a:ea typeface="微软雅黑"/>
              <a:cs typeface="Aharoni" panose="02010803020104030203" pitchFamily="2" charset="-79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54943" y="52762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Tahoma" panose="020B0604030504040204" pitchFamily="34" charset="0"/>
                <a:ea typeface="微软雅黑"/>
                <a:cs typeface="Tahoma" panose="020B0604030504040204" pitchFamily="34" charset="0"/>
              </a:rPr>
              <a:t>房源筛选推荐</a:t>
            </a:r>
          </a:p>
        </p:txBody>
      </p: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5649631" y="3232527"/>
            <a:ext cx="1015878" cy="869777"/>
            <a:chOff x="2162176" y="-104775"/>
            <a:chExt cx="1655763" cy="1417638"/>
          </a:xfrm>
          <a:solidFill>
            <a:schemeClr val="bg1"/>
          </a:solidFill>
        </p:grpSpPr>
        <p:sp>
          <p:nvSpPr>
            <p:cNvPr id="61" name="Freeform 3767"/>
            <p:cNvSpPr>
              <a:spLocks/>
            </p:cNvSpPr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62" name="Freeform 3768"/>
            <p:cNvSpPr>
              <a:spLocks/>
            </p:cNvSpPr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7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>
            <a:grpSpLocks/>
          </p:cNvGrpSpPr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>
            <a:grpSpLocks/>
          </p:cNvGrpSpPr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>
            <a:grpSpLocks/>
          </p:cNvGrpSpPr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>
            <a:grpSpLocks/>
          </p:cNvGrpSpPr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>
            <a:grpSpLocks/>
          </p:cNvGrpSpPr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>
            <a:grpSpLocks/>
          </p:cNvGrpSpPr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>
            <a:grpSpLocks/>
          </p:cNvGrpSpPr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>
            <a:grpSpLocks/>
          </p:cNvGrpSpPr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>
            <a:grpSpLocks/>
          </p:cNvGrpSpPr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>
            <a:grpSpLocks/>
          </p:cNvGrpSpPr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>
            <a:grpSpLocks/>
          </p:cNvGrpSpPr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>
            <a:grpSpLocks/>
          </p:cNvGrpSpPr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>
            <a:grpSpLocks/>
          </p:cNvGrpSpPr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>
            <a:grpSpLocks/>
          </p:cNvGrpSpPr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>
            <a:grpSpLocks/>
          </p:cNvGrpSpPr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>
            <a:grpSpLocks/>
          </p:cNvGrpSpPr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>
            <a:grpSpLocks/>
          </p:cNvGrpSpPr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>
            <a:grpSpLocks/>
          </p:cNvGrpSpPr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768975" y="4670803"/>
            <a:ext cx="55222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系统结构</a:t>
            </a: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two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2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8349" y="322102"/>
            <a:ext cx="669551" cy="669551"/>
            <a:chOff x="5761224" y="2492470"/>
            <a:chExt cx="669551" cy="669551"/>
          </a:xfrm>
        </p:grpSpPr>
        <p:sp>
          <p:nvSpPr>
            <p:cNvPr id="25" name="椭圆 24"/>
            <p:cNvSpPr/>
            <p:nvPr/>
          </p:nvSpPr>
          <p:spPr>
            <a:xfrm>
              <a:off x="5761224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06300" y="2615382"/>
              <a:ext cx="379400" cy="423728"/>
              <a:chOff x="6652957" y="2328821"/>
              <a:chExt cx="1385887" cy="15478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00"/>
                    </a14:imgEffect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63" y="212806"/>
            <a:ext cx="6301274" cy="643238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4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8"/>
          <p:cNvGrpSpPr>
            <a:grpSpLocks/>
          </p:cNvGrpSpPr>
          <p:nvPr/>
        </p:nvGrpSpPr>
        <p:grpSpPr bwMode="auto">
          <a:xfrm>
            <a:off x="3848100" y="4216400"/>
            <a:ext cx="184150" cy="644525"/>
            <a:chOff x="0" y="0"/>
            <a:chExt cx="184150" cy="644525"/>
          </a:xfrm>
          <a:solidFill>
            <a:schemeClr val="bg1">
              <a:alpha val="70000"/>
            </a:schemeClr>
          </a:solidFill>
        </p:grpSpPr>
        <p:sp>
          <p:nvSpPr>
            <p:cNvPr id="3" name="Freeform 101"/>
            <p:cNvSpPr>
              <a:spLocks noChangeArrowheads="1"/>
            </p:cNvSpPr>
            <p:nvPr/>
          </p:nvSpPr>
          <p:spPr bwMode="auto">
            <a:xfrm>
              <a:off x="9525" y="82550"/>
              <a:ext cx="174625" cy="519113"/>
            </a:xfrm>
            <a:custGeom>
              <a:avLst/>
              <a:gdLst>
                <a:gd name="T0" fmla="*/ 53975 w 110"/>
                <a:gd name="T1" fmla="*/ 423863 h 327"/>
                <a:gd name="T2" fmla="*/ 106363 w 110"/>
                <a:gd name="T3" fmla="*/ 519113 h 327"/>
                <a:gd name="T4" fmla="*/ 150813 w 110"/>
                <a:gd name="T5" fmla="*/ 512763 h 327"/>
                <a:gd name="T6" fmla="*/ 174625 w 110"/>
                <a:gd name="T7" fmla="*/ 406400 h 327"/>
                <a:gd name="T8" fmla="*/ 120650 w 110"/>
                <a:gd name="T9" fmla="*/ 0 h 327"/>
                <a:gd name="T10" fmla="*/ 0 w 110"/>
                <a:gd name="T11" fmla="*/ 15875 h 327"/>
                <a:gd name="T12" fmla="*/ 53975 w 110"/>
                <a:gd name="T13" fmla="*/ 423863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327"/>
                <a:gd name="T23" fmla="*/ 110 w 110"/>
                <a:gd name="T24" fmla="*/ 327 h 3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02"/>
            <p:cNvSpPr>
              <a:spLocks noChangeArrowheads="1"/>
            </p:cNvSpPr>
            <p:nvPr/>
          </p:nvSpPr>
          <p:spPr bwMode="auto">
            <a:xfrm>
              <a:off x="1587" y="0"/>
              <a:ext cx="128588" cy="146050"/>
            </a:xfrm>
            <a:custGeom>
              <a:avLst/>
              <a:gdLst>
                <a:gd name="T0" fmla="*/ 7938 w 81"/>
                <a:gd name="T1" fmla="*/ 92075 h 92"/>
                <a:gd name="T2" fmla="*/ 7938 w 81"/>
                <a:gd name="T3" fmla="*/ 92075 h 92"/>
                <a:gd name="T4" fmla="*/ 11113 w 81"/>
                <a:gd name="T5" fmla="*/ 104775 h 92"/>
                <a:gd name="T6" fmla="*/ 15875 w 81"/>
                <a:gd name="T7" fmla="*/ 115888 h 92"/>
                <a:gd name="T8" fmla="*/ 23813 w 81"/>
                <a:gd name="T9" fmla="*/ 123825 h 92"/>
                <a:gd name="T10" fmla="*/ 31750 w 81"/>
                <a:gd name="T11" fmla="*/ 133350 h 92"/>
                <a:gd name="T12" fmla="*/ 41275 w 81"/>
                <a:gd name="T13" fmla="*/ 139700 h 92"/>
                <a:gd name="T14" fmla="*/ 52388 w 81"/>
                <a:gd name="T15" fmla="*/ 142875 h 92"/>
                <a:gd name="T16" fmla="*/ 61913 w 81"/>
                <a:gd name="T17" fmla="*/ 146050 h 92"/>
                <a:gd name="T18" fmla="*/ 74613 w 81"/>
                <a:gd name="T19" fmla="*/ 142875 h 92"/>
                <a:gd name="T20" fmla="*/ 77788 w 81"/>
                <a:gd name="T21" fmla="*/ 142875 h 92"/>
                <a:gd name="T22" fmla="*/ 77788 w 81"/>
                <a:gd name="T23" fmla="*/ 142875 h 92"/>
                <a:gd name="T24" fmla="*/ 88900 w 81"/>
                <a:gd name="T25" fmla="*/ 141288 h 92"/>
                <a:gd name="T26" fmla="*/ 98425 w 81"/>
                <a:gd name="T27" fmla="*/ 136525 h 92"/>
                <a:gd name="T28" fmla="*/ 109538 w 81"/>
                <a:gd name="T29" fmla="*/ 128588 h 92"/>
                <a:gd name="T30" fmla="*/ 115888 w 81"/>
                <a:gd name="T31" fmla="*/ 122238 h 92"/>
                <a:gd name="T32" fmla="*/ 122238 w 81"/>
                <a:gd name="T33" fmla="*/ 111125 h 92"/>
                <a:gd name="T34" fmla="*/ 127000 w 81"/>
                <a:gd name="T35" fmla="*/ 100013 h 92"/>
                <a:gd name="T36" fmla="*/ 128588 w 81"/>
                <a:gd name="T37" fmla="*/ 88900 h 92"/>
                <a:gd name="T38" fmla="*/ 128588 w 81"/>
                <a:gd name="T39" fmla="*/ 76200 h 92"/>
                <a:gd name="T40" fmla="*/ 120650 w 81"/>
                <a:gd name="T41" fmla="*/ 20638 h 92"/>
                <a:gd name="T42" fmla="*/ 120650 w 81"/>
                <a:gd name="T43" fmla="*/ 20638 h 92"/>
                <a:gd name="T44" fmla="*/ 119063 w 81"/>
                <a:gd name="T45" fmla="*/ 12700 h 92"/>
                <a:gd name="T46" fmla="*/ 114300 w 81"/>
                <a:gd name="T47" fmla="*/ 3175 h 92"/>
                <a:gd name="T48" fmla="*/ 107950 w 81"/>
                <a:gd name="T49" fmla="*/ 1588 h 92"/>
                <a:gd name="T50" fmla="*/ 101600 w 81"/>
                <a:gd name="T51" fmla="*/ 0 h 92"/>
                <a:gd name="T52" fmla="*/ 80963 w 81"/>
                <a:gd name="T53" fmla="*/ 0 h 92"/>
                <a:gd name="T54" fmla="*/ 58738 w 81"/>
                <a:gd name="T55" fmla="*/ 3175 h 92"/>
                <a:gd name="T56" fmla="*/ 55563 w 81"/>
                <a:gd name="T57" fmla="*/ 3175 h 92"/>
                <a:gd name="T58" fmla="*/ 55563 w 81"/>
                <a:gd name="T59" fmla="*/ 3175 h 92"/>
                <a:gd name="T60" fmla="*/ 34925 w 81"/>
                <a:gd name="T61" fmla="*/ 6350 h 92"/>
                <a:gd name="T62" fmla="*/ 15875 w 81"/>
                <a:gd name="T63" fmla="*/ 9525 h 92"/>
                <a:gd name="T64" fmla="*/ 7938 w 81"/>
                <a:gd name="T65" fmla="*/ 14288 h 92"/>
                <a:gd name="T66" fmla="*/ 4763 w 81"/>
                <a:gd name="T67" fmla="*/ 19050 h 92"/>
                <a:gd name="T68" fmla="*/ 0 w 81"/>
                <a:gd name="T69" fmla="*/ 26988 h 92"/>
                <a:gd name="T70" fmla="*/ 0 w 81"/>
                <a:gd name="T71" fmla="*/ 38100 h 92"/>
                <a:gd name="T72" fmla="*/ 7938 w 81"/>
                <a:gd name="T73" fmla="*/ 92075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"/>
                <a:gd name="T112" fmla="*/ 0 h 92"/>
                <a:gd name="T113" fmla="*/ 81 w 81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103"/>
            <p:cNvSpPr>
              <a:spLocks noChangeArrowheads="1"/>
            </p:cNvSpPr>
            <p:nvPr/>
          </p:nvSpPr>
          <p:spPr bwMode="auto">
            <a:xfrm>
              <a:off x="0" y="49212"/>
              <a:ext cx="149225" cy="142875"/>
            </a:xfrm>
            <a:custGeom>
              <a:avLst/>
              <a:gdLst>
                <a:gd name="T0" fmla="*/ 17463 w 94"/>
                <a:gd name="T1" fmla="*/ 142875 h 90"/>
                <a:gd name="T2" fmla="*/ 149225 w 94"/>
                <a:gd name="T3" fmla="*/ 127000 h 90"/>
                <a:gd name="T4" fmla="*/ 133350 w 94"/>
                <a:gd name="T5" fmla="*/ 0 h 90"/>
                <a:gd name="T6" fmla="*/ 0 w 94"/>
                <a:gd name="T7" fmla="*/ 17463 h 90"/>
                <a:gd name="T8" fmla="*/ 17463 w 94"/>
                <a:gd name="T9" fmla="*/ 142875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90"/>
                <a:gd name="T17" fmla="*/ 94 w 94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104"/>
            <p:cNvSpPr>
              <a:spLocks noChangeArrowheads="1"/>
            </p:cNvSpPr>
            <p:nvPr/>
          </p:nvSpPr>
          <p:spPr bwMode="auto">
            <a:xfrm>
              <a:off x="115887" y="588962"/>
              <a:ext cx="44450" cy="55563"/>
            </a:xfrm>
            <a:custGeom>
              <a:avLst/>
              <a:gdLst>
                <a:gd name="T0" fmla="*/ 44450 w 28"/>
                <a:gd name="T1" fmla="*/ 3175 h 35"/>
                <a:gd name="T2" fmla="*/ 44450 w 28"/>
                <a:gd name="T3" fmla="*/ 3175 h 35"/>
                <a:gd name="T4" fmla="*/ 42863 w 28"/>
                <a:gd name="T5" fmla="*/ 22225 h 35"/>
                <a:gd name="T6" fmla="*/ 33338 w 28"/>
                <a:gd name="T7" fmla="*/ 49213 h 35"/>
                <a:gd name="T8" fmla="*/ 33338 w 28"/>
                <a:gd name="T9" fmla="*/ 49213 h 35"/>
                <a:gd name="T10" fmla="*/ 31750 w 28"/>
                <a:gd name="T11" fmla="*/ 55563 h 35"/>
                <a:gd name="T12" fmla="*/ 30163 w 28"/>
                <a:gd name="T13" fmla="*/ 55563 h 35"/>
                <a:gd name="T14" fmla="*/ 25400 w 28"/>
                <a:gd name="T15" fmla="*/ 55563 h 35"/>
                <a:gd name="T16" fmla="*/ 20638 w 28"/>
                <a:gd name="T17" fmla="*/ 50800 h 35"/>
                <a:gd name="T18" fmla="*/ 17463 w 28"/>
                <a:gd name="T19" fmla="*/ 42863 h 35"/>
                <a:gd name="T20" fmla="*/ 0 w 28"/>
                <a:gd name="T21" fmla="*/ 12700 h 35"/>
                <a:gd name="T22" fmla="*/ 0 w 28"/>
                <a:gd name="T23" fmla="*/ 12700 h 35"/>
                <a:gd name="T24" fmla="*/ 4763 w 28"/>
                <a:gd name="T25" fmla="*/ 7938 h 35"/>
                <a:gd name="T26" fmla="*/ 12700 w 28"/>
                <a:gd name="T27" fmla="*/ 3175 h 35"/>
                <a:gd name="T28" fmla="*/ 19050 w 28"/>
                <a:gd name="T29" fmla="*/ 1588 h 35"/>
                <a:gd name="T30" fmla="*/ 25400 w 28"/>
                <a:gd name="T31" fmla="*/ 0 h 35"/>
                <a:gd name="T32" fmla="*/ 36513 w 28"/>
                <a:gd name="T33" fmla="*/ 0 h 35"/>
                <a:gd name="T34" fmla="*/ 44450 w 28"/>
                <a:gd name="T35" fmla="*/ 3175 h 35"/>
                <a:gd name="T36" fmla="*/ 44450 w 28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35"/>
                <a:gd name="T59" fmla="*/ 28 w 28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215"/>
          <p:cNvGrpSpPr>
            <a:grpSpLocks/>
          </p:cNvGrpSpPr>
          <p:nvPr/>
        </p:nvGrpSpPr>
        <p:grpSpPr bwMode="auto">
          <a:xfrm>
            <a:off x="3238500" y="4802188"/>
            <a:ext cx="1414463" cy="1541462"/>
            <a:chOff x="0" y="0"/>
            <a:chExt cx="1414463" cy="1541463"/>
          </a:xfrm>
          <a:solidFill>
            <a:schemeClr val="bg1">
              <a:alpha val="70000"/>
            </a:schemeClr>
          </a:solidFill>
        </p:grpSpPr>
        <p:sp>
          <p:nvSpPr>
            <p:cNvPr id="8" name="Freeform 5"/>
            <p:cNvSpPr>
              <a:spLocks noChangeArrowheads="1"/>
            </p:cNvSpPr>
            <p:nvPr/>
          </p:nvSpPr>
          <p:spPr bwMode="auto">
            <a:xfrm>
              <a:off x="0" y="152400"/>
              <a:ext cx="1414463" cy="1257300"/>
            </a:xfrm>
            <a:custGeom>
              <a:avLst/>
              <a:gdLst>
                <a:gd name="T0" fmla="*/ 530225 w 891"/>
                <a:gd name="T1" fmla="*/ 1254125 h 792"/>
                <a:gd name="T2" fmla="*/ 361950 w 891"/>
                <a:gd name="T3" fmla="*/ 1230313 h 792"/>
                <a:gd name="T4" fmla="*/ 336550 w 891"/>
                <a:gd name="T5" fmla="*/ 1212850 h 792"/>
                <a:gd name="T6" fmla="*/ 301625 w 891"/>
                <a:gd name="T7" fmla="*/ 1165225 h 792"/>
                <a:gd name="T8" fmla="*/ 174625 w 891"/>
                <a:gd name="T9" fmla="*/ 1084263 h 792"/>
                <a:gd name="T10" fmla="*/ 103188 w 891"/>
                <a:gd name="T11" fmla="*/ 1001713 h 792"/>
                <a:gd name="T12" fmla="*/ 88900 w 891"/>
                <a:gd name="T13" fmla="*/ 947738 h 792"/>
                <a:gd name="T14" fmla="*/ 96838 w 891"/>
                <a:gd name="T15" fmla="*/ 889000 h 792"/>
                <a:gd name="T16" fmla="*/ 71438 w 891"/>
                <a:gd name="T17" fmla="*/ 865188 h 792"/>
                <a:gd name="T18" fmla="*/ 41275 w 891"/>
                <a:gd name="T19" fmla="*/ 838200 h 792"/>
                <a:gd name="T20" fmla="*/ 76200 w 891"/>
                <a:gd name="T21" fmla="*/ 814388 h 792"/>
                <a:gd name="T22" fmla="*/ 96838 w 891"/>
                <a:gd name="T23" fmla="*/ 795338 h 792"/>
                <a:gd name="T24" fmla="*/ 88900 w 891"/>
                <a:gd name="T25" fmla="*/ 738188 h 792"/>
                <a:gd name="T26" fmla="*/ 103188 w 891"/>
                <a:gd name="T27" fmla="*/ 701675 h 792"/>
                <a:gd name="T28" fmla="*/ 76200 w 891"/>
                <a:gd name="T29" fmla="*/ 690563 h 792"/>
                <a:gd name="T30" fmla="*/ 36513 w 891"/>
                <a:gd name="T31" fmla="*/ 674688 h 792"/>
                <a:gd name="T32" fmla="*/ 53975 w 891"/>
                <a:gd name="T33" fmla="*/ 642938 h 792"/>
                <a:gd name="T34" fmla="*/ 88900 w 891"/>
                <a:gd name="T35" fmla="*/ 623888 h 792"/>
                <a:gd name="T36" fmla="*/ 87313 w 891"/>
                <a:gd name="T37" fmla="*/ 579438 h 792"/>
                <a:gd name="T38" fmla="*/ 88900 w 891"/>
                <a:gd name="T39" fmla="*/ 544513 h 792"/>
                <a:gd name="T40" fmla="*/ 84138 w 891"/>
                <a:gd name="T41" fmla="*/ 508000 h 792"/>
                <a:gd name="T42" fmla="*/ 50800 w 891"/>
                <a:gd name="T43" fmla="*/ 492125 h 792"/>
                <a:gd name="T44" fmla="*/ 57150 w 891"/>
                <a:gd name="T45" fmla="*/ 461963 h 792"/>
                <a:gd name="T46" fmla="*/ 95250 w 891"/>
                <a:gd name="T47" fmla="*/ 446088 h 792"/>
                <a:gd name="T48" fmla="*/ 101600 w 891"/>
                <a:gd name="T49" fmla="*/ 415925 h 792"/>
                <a:gd name="T50" fmla="*/ 96838 w 891"/>
                <a:gd name="T51" fmla="*/ 388938 h 792"/>
                <a:gd name="T52" fmla="*/ 112713 w 891"/>
                <a:gd name="T53" fmla="*/ 346075 h 792"/>
                <a:gd name="T54" fmla="*/ 93663 w 891"/>
                <a:gd name="T55" fmla="*/ 339725 h 792"/>
                <a:gd name="T56" fmla="*/ 53975 w 891"/>
                <a:gd name="T57" fmla="*/ 322263 h 792"/>
                <a:gd name="T58" fmla="*/ 0 w 891"/>
                <a:gd name="T59" fmla="*/ 0 h 792"/>
                <a:gd name="T60" fmla="*/ 1385888 w 891"/>
                <a:gd name="T61" fmla="*/ 233363 h 792"/>
                <a:gd name="T62" fmla="*/ 1355725 w 891"/>
                <a:gd name="T63" fmla="*/ 260350 h 792"/>
                <a:gd name="T64" fmla="*/ 1325563 w 891"/>
                <a:gd name="T65" fmla="*/ 266700 h 792"/>
                <a:gd name="T66" fmla="*/ 1320800 w 891"/>
                <a:gd name="T67" fmla="*/ 285750 h 792"/>
                <a:gd name="T68" fmla="*/ 1331913 w 891"/>
                <a:gd name="T69" fmla="*/ 325438 h 792"/>
                <a:gd name="T70" fmla="*/ 1320800 w 891"/>
                <a:gd name="T71" fmla="*/ 361950 h 792"/>
                <a:gd name="T72" fmla="*/ 1346200 w 891"/>
                <a:gd name="T73" fmla="*/ 376238 h 792"/>
                <a:gd name="T74" fmla="*/ 1382713 w 891"/>
                <a:gd name="T75" fmla="*/ 403225 h 792"/>
                <a:gd name="T76" fmla="*/ 1355725 w 891"/>
                <a:gd name="T77" fmla="*/ 430213 h 792"/>
                <a:gd name="T78" fmla="*/ 1335088 w 891"/>
                <a:gd name="T79" fmla="*/ 446088 h 792"/>
                <a:gd name="T80" fmla="*/ 1341438 w 891"/>
                <a:gd name="T81" fmla="*/ 492125 h 792"/>
                <a:gd name="T82" fmla="*/ 1335088 w 891"/>
                <a:gd name="T83" fmla="*/ 533400 h 792"/>
                <a:gd name="T84" fmla="*/ 1358900 w 891"/>
                <a:gd name="T85" fmla="*/ 563563 h 792"/>
                <a:gd name="T86" fmla="*/ 1392238 w 891"/>
                <a:gd name="T87" fmla="*/ 585788 h 792"/>
                <a:gd name="T88" fmla="*/ 1370013 w 891"/>
                <a:gd name="T89" fmla="*/ 612775 h 792"/>
                <a:gd name="T90" fmla="*/ 1327150 w 891"/>
                <a:gd name="T91" fmla="*/ 619125 h 792"/>
                <a:gd name="T92" fmla="*/ 1338263 w 891"/>
                <a:gd name="T93" fmla="*/ 652463 h 792"/>
                <a:gd name="T94" fmla="*/ 1335088 w 891"/>
                <a:gd name="T95" fmla="*/ 690563 h 792"/>
                <a:gd name="T96" fmla="*/ 1339850 w 891"/>
                <a:gd name="T97" fmla="*/ 735013 h 792"/>
                <a:gd name="T98" fmla="*/ 1376363 w 891"/>
                <a:gd name="T99" fmla="*/ 752475 h 792"/>
                <a:gd name="T100" fmla="*/ 1381125 w 891"/>
                <a:gd name="T101" fmla="*/ 777875 h 792"/>
                <a:gd name="T102" fmla="*/ 1341438 w 891"/>
                <a:gd name="T103" fmla="*/ 798513 h 792"/>
                <a:gd name="T104" fmla="*/ 1335088 w 891"/>
                <a:gd name="T105" fmla="*/ 849313 h 792"/>
                <a:gd name="T106" fmla="*/ 1339850 w 891"/>
                <a:gd name="T107" fmla="*/ 879475 h 792"/>
                <a:gd name="T108" fmla="*/ 1362075 w 891"/>
                <a:gd name="T109" fmla="*/ 908050 h 792"/>
                <a:gd name="T110" fmla="*/ 1358900 w 891"/>
                <a:gd name="T111" fmla="*/ 944563 h 792"/>
                <a:gd name="T112" fmla="*/ 1301750 w 891"/>
                <a:gd name="T113" fmla="*/ 1036638 h 792"/>
                <a:gd name="T114" fmla="*/ 1231900 w 891"/>
                <a:gd name="T115" fmla="*/ 1103313 h 792"/>
                <a:gd name="T116" fmla="*/ 1128713 w 891"/>
                <a:gd name="T117" fmla="*/ 1177925 h 792"/>
                <a:gd name="T118" fmla="*/ 1103313 w 891"/>
                <a:gd name="T119" fmla="*/ 1212850 h 792"/>
                <a:gd name="T120" fmla="*/ 1071563 w 891"/>
                <a:gd name="T121" fmla="*/ 1230313 h 792"/>
                <a:gd name="T122" fmla="*/ 869950 w 891"/>
                <a:gd name="T123" fmla="*/ 1254125 h 79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91"/>
                <a:gd name="T187" fmla="*/ 0 h 792"/>
                <a:gd name="T188" fmla="*/ 891 w 891"/>
                <a:gd name="T189" fmla="*/ 792 h 79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ChangeArrowheads="1"/>
            </p:cNvSpPr>
            <p:nvPr/>
          </p:nvSpPr>
          <p:spPr bwMode="auto">
            <a:xfrm>
              <a:off x="303212" y="152400"/>
              <a:ext cx="400050" cy="1257300"/>
            </a:xfrm>
            <a:custGeom>
              <a:avLst/>
              <a:gdLst>
                <a:gd name="T0" fmla="*/ 146050 w 252"/>
                <a:gd name="T1" fmla="*/ 1254125 h 792"/>
                <a:gd name="T2" fmla="*/ 93663 w 252"/>
                <a:gd name="T3" fmla="*/ 1225550 h 792"/>
                <a:gd name="T4" fmla="*/ 87313 w 252"/>
                <a:gd name="T5" fmla="*/ 1189038 h 792"/>
                <a:gd name="T6" fmla="*/ 52388 w 252"/>
                <a:gd name="T7" fmla="*/ 1103313 h 792"/>
                <a:gd name="T8" fmla="*/ 22225 w 252"/>
                <a:gd name="T9" fmla="*/ 982663 h 792"/>
                <a:gd name="T10" fmla="*/ 22225 w 252"/>
                <a:gd name="T11" fmla="*/ 898525 h 792"/>
                <a:gd name="T12" fmla="*/ 15875 w 252"/>
                <a:gd name="T13" fmla="*/ 865188 h 792"/>
                <a:gd name="T14" fmla="*/ 15875 w 252"/>
                <a:gd name="T15" fmla="*/ 814388 h 792"/>
                <a:gd name="T16" fmla="*/ 22225 w 252"/>
                <a:gd name="T17" fmla="*/ 787400 h 792"/>
                <a:gd name="T18" fmla="*/ 22225 w 252"/>
                <a:gd name="T19" fmla="*/ 714375 h 792"/>
                <a:gd name="T20" fmla="*/ 20638 w 252"/>
                <a:gd name="T21" fmla="*/ 690563 h 792"/>
                <a:gd name="T22" fmla="*/ 6350 w 252"/>
                <a:gd name="T23" fmla="*/ 682625 h 792"/>
                <a:gd name="T24" fmla="*/ 9525 w 252"/>
                <a:gd name="T25" fmla="*/ 642938 h 792"/>
                <a:gd name="T26" fmla="*/ 20638 w 252"/>
                <a:gd name="T27" fmla="*/ 623888 h 792"/>
                <a:gd name="T28" fmla="*/ 20638 w 252"/>
                <a:gd name="T29" fmla="*/ 527050 h 792"/>
                <a:gd name="T30" fmla="*/ 15875 w 252"/>
                <a:gd name="T31" fmla="*/ 503238 h 792"/>
                <a:gd name="T32" fmla="*/ 9525 w 252"/>
                <a:gd name="T33" fmla="*/ 461963 h 792"/>
                <a:gd name="T34" fmla="*/ 22225 w 252"/>
                <a:gd name="T35" fmla="*/ 446088 h 792"/>
                <a:gd name="T36" fmla="*/ 22225 w 252"/>
                <a:gd name="T37" fmla="*/ 398463 h 792"/>
                <a:gd name="T38" fmla="*/ 26988 w 252"/>
                <a:gd name="T39" fmla="*/ 342900 h 792"/>
                <a:gd name="T40" fmla="*/ 11113 w 252"/>
                <a:gd name="T41" fmla="*/ 328613 h 792"/>
                <a:gd name="T42" fmla="*/ 6350 w 252"/>
                <a:gd name="T43" fmla="*/ 276225 h 792"/>
                <a:gd name="T44" fmla="*/ 11113 w 252"/>
                <a:gd name="T45" fmla="*/ 211138 h 792"/>
                <a:gd name="T46" fmla="*/ 11113 w 252"/>
                <a:gd name="T47" fmla="*/ 103188 h 792"/>
                <a:gd name="T48" fmla="*/ 400050 w 252"/>
                <a:gd name="T49" fmla="*/ 0 h 792"/>
                <a:gd name="T50" fmla="*/ 396875 w 252"/>
                <a:gd name="T51" fmla="*/ 53975 h 792"/>
                <a:gd name="T52" fmla="*/ 387350 w 252"/>
                <a:gd name="T53" fmla="*/ 138113 h 792"/>
                <a:gd name="T54" fmla="*/ 392113 w 252"/>
                <a:gd name="T55" fmla="*/ 222250 h 792"/>
                <a:gd name="T56" fmla="*/ 381000 w 252"/>
                <a:gd name="T57" fmla="*/ 265113 h 792"/>
                <a:gd name="T58" fmla="*/ 373063 w 252"/>
                <a:gd name="T59" fmla="*/ 273050 h 792"/>
                <a:gd name="T60" fmla="*/ 376238 w 252"/>
                <a:gd name="T61" fmla="*/ 325438 h 792"/>
                <a:gd name="T62" fmla="*/ 381000 w 252"/>
                <a:gd name="T63" fmla="*/ 376238 h 792"/>
                <a:gd name="T64" fmla="*/ 392113 w 252"/>
                <a:gd name="T65" fmla="*/ 403225 h 792"/>
                <a:gd name="T66" fmla="*/ 382588 w 252"/>
                <a:gd name="T67" fmla="*/ 430213 h 792"/>
                <a:gd name="T68" fmla="*/ 379413 w 252"/>
                <a:gd name="T69" fmla="*/ 492125 h 792"/>
                <a:gd name="T70" fmla="*/ 381000 w 252"/>
                <a:gd name="T71" fmla="*/ 557213 h 792"/>
                <a:gd name="T72" fmla="*/ 392113 w 252"/>
                <a:gd name="T73" fmla="*/ 576263 h 792"/>
                <a:gd name="T74" fmla="*/ 387350 w 252"/>
                <a:gd name="T75" fmla="*/ 612775 h 792"/>
                <a:gd name="T76" fmla="*/ 374650 w 252"/>
                <a:gd name="T77" fmla="*/ 619125 h 792"/>
                <a:gd name="T78" fmla="*/ 379413 w 252"/>
                <a:gd name="T79" fmla="*/ 665163 h 792"/>
                <a:gd name="T80" fmla="*/ 376238 w 252"/>
                <a:gd name="T81" fmla="*/ 728663 h 792"/>
                <a:gd name="T82" fmla="*/ 388938 w 252"/>
                <a:gd name="T83" fmla="*/ 752475 h 792"/>
                <a:gd name="T84" fmla="*/ 382588 w 252"/>
                <a:gd name="T85" fmla="*/ 792163 h 792"/>
                <a:gd name="T86" fmla="*/ 376238 w 252"/>
                <a:gd name="T87" fmla="*/ 849313 h 792"/>
                <a:gd name="T88" fmla="*/ 382588 w 252"/>
                <a:gd name="T89" fmla="*/ 895350 h 792"/>
                <a:gd name="T90" fmla="*/ 381000 w 252"/>
                <a:gd name="T91" fmla="*/ 968375 h 792"/>
                <a:gd name="T92" fmla="*/ 349250 w 252"/>
                <a:gd name="T93" fmla="*/ 1103313 h 792"/>
                <a:gd name="T94" fmla="*/ 312738 w 252"/>
                <a:gd name="T95" fmla="*/ 1200150 h 792"/>
                <a:gd name="T96" fmla="*/ 306388 w 252"/>
                <a:gd name="T97" fmla="*/ 1225550 h 792"/>
                <a:gd name="T98" fmla="*/ 263525 w 252"/>
                <a:gd name="T99" fmla="*/ 1249363 h 792"/>
                <a:gd name="T100" fmla="*/ 192088 w 252"/>
                <a:gd name="T101" fmla="*/ 125730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52"/>
                <a:gd name="T154" fmla="*/ 0 h 792"/>
                <a:gd name="T155" fmla="*/ 252 w 252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557212" y="1400175"/>
              <a:ext cx="322263" cy="141288"/>
            </a:xfrm>
            <a:custGeom>
              <a:avLst/>
              <a:gdLst>
                <a:gd name="T0" fmla="*/ 161925 w 203"/>
                <a:gd name="T1" fmla="*/ 0 h 89"/>
                <a:gd name="T2" fmla="*/ 161925 w 203"/>
                <a:gd name="T3" fmla="*/ 0 h 89"/>
                <a:gd name="T4" fmla="*/ 193675 w 203"/>
                <a:gd name="T5" fmla="*/ 1588 h 89"/>
                <a:gd name="T6" fmla="*/ 223838 w 203"/>
                <a:gd name="T7" fmla="*/ 6350 h 89"/>
                <a:gd name="T8" fmla="*/ 252413 w 203"/>
                <a:gd name="T9" fmla="*/ 12700 h 89"/>
                <a:gd name="T10" fmla="*/ 276225 w 203"/>
                <a:gd name="T11" fmla="*/ 20638 h 89"/>
                <a:gd name="T12" fmla="*/ 295275 w 203"/>
                <a:gd name="T13" fmla="*/ 31750 h 89"/>
                <a:gd name="T14" fmla="*/ 309563 w 203"/>
                <a:gd name="T15" fmla="*/ 42863 h 89"/>
                <a:gd name="T16" fmla="*/ 315913 w 203"/>
                <a:gd name="T17" fmla="*/ 49213 h 89"/>
                <a:gd name="T18" fmla="*/ 320675 w 203"/>
                <a:gd name="T19" fmla="*/ 57150 h 89"/>
                <a:gd name="T20" fmla="*/ 322263 w 203"/>
                <a:gd name="T21" fmla="*/ 63500 h 89"/>
                <a:gd name="T22" fmla="*/ 322263 w 203"/>
                <a:gd name="T23" fmla="*/ 69850 h 89"/>
                <a:gd name="T24" fmla="*/ 322263 w 203"/>
                <a:gd name="T25" fmla="*/ 69850 h 89"/>
                <a:gd name="T26" fmla="*/ 322263 w 203"/>
                <a:gd name="T27" fmla="*/ 79375 h 89"/>
                <a:gd name="T28" fmla="*/ 320675 w 203"/>
                <a:gd name="T29" fmla="*/ 85725 h 89"/>
                <a:gd name="T30" fmla="*/ 315913 w 203"/>
                <a:gd name="T31" fmla="*/ 92075 h 89"/>
                <a:gd name="T32" fmla="*/ 309563 w 203"/>
                <a:gd name="T33" fmla="*/ 98425 h 89"/>
                <a:gd name="T34" fmla="*/ 295275 w 203"/>
                <a:gd name="T35" fmla="*/ 111125 h 89"/>
                <a:gd name="T36" fmla="*/ 276225 w 203"/>
                <a:gd name="T37" fmla="*/ 122238 h 89"/>
                <a:gd name="T38" fmla="*/ 252413 w 203"/>
                <a:gd name="T39" fmla="*/ 130175 h 89"/>
                <a:gd name="T40" fmla="*/ 223838 w 203"/>
                <a:gd name="T41" fmla="*/ 136525 h 89"/>
                <a:gd name="T42" fmla="*/ 193675 w 203"/>
                <a:gd name="T43" fmla="*/ 141288 h 89"/>
                <a:gd name="T44" fmla="*/ 161925 w 203"/>
                <a:gd name="T45" fmla="*/ 141288 h 89"/>
                <a:gd name="T46" fmla="*/ 161925 w 203"/>
                <a:gd name="T47" fmla="*/ 141288 h 89"/>
                <a:gd name="T48" fmla="*/ 128588 w 203"/>
                <a:gd name="T49" fmla="*/ 141288 h 89"/>
                <a:gd name="T50" fmla="*/ 98425 w 203"/>
                <a:gd name="T51" fmla="*/ 136525 h 89"/>
                <a:gd name="T52" fmla="*/ 71438 w 203"/>
                <a:gd name="T53" fmla="*/ 130175 h 89"/>
                <a:gd name="T54" fmla="*/ 47625 w 203"/>
                <a:gd name="T55" fmla="*/ 122238 h 89"/>
                <a:gd name="T56" fmla="*/ 28575 w 203"/>
                <a:gd name="T57" fmla="*/ 111125 h 89"/>
                <a:gd name="T58" fmla="*/ 12700 w 203"/>
                <a:gd name="T59" fmla="*/ 98425 h 89"/>
                <a:gd name="T60" fmla="*/ 6350 w 203"/>
                <a:gd name="T61" fmla="*/ 92075 h 89"/>
                <a:gd name="T62" fmla="*/ 3175 w 203"/>
                <a:gd name="T63" fmla="*/ 85725 h 89"/>
                <a:gd name="T64" fmla="*/ 0 w 203"/>
                <a:gd name="T65" fmla="*/ 79375 h 89"/>
                <a:gd name="T66" fmla="*/ 0 w 203"/>
                <a:gd name="T67" fmla="*/ 69850 h 89"/>
                <a:gd name="T68" fmla="*/ 0 w 203"/>
                <a:gd name="T69" fmla="*/ 69850 h 89"/>
                <a:gd name="T70" fmla="*/ 0 w 203"/>
                <a:gd name="T71" fmla="*/ 63500 h 89"/>
                <a:gd name="T72" fmla="*/ 3175 w 203"/>
                <a:gd name="T73" fmla="*/ 57150 h 89"/>
                <a:gd name="T74" fmla="*/ 6350 w 203"/>
                <a:gd name="T75" fmla="*/ 49213 h 89"/>
                <a:gd name="T76" fmla="*/ 12700 w 203"/>
                <a:gd name="T77" fmla="*/ 42863 h 89"/>
                <a:gd name="T78" fmla="*/ 28575 w 203"/>
                <a:gd name="T79" fmla="*/ 31750 h 89"/>
                <a:gd name="T80" fmla="*/ 47625 w 203"/>
                <a:gd name="T81" fmla="*/ 20638 h 89"/>
                <a:gd name="T82" fmla="*/ 71438 w 203"/>
                <a:gd name="T83" fmla="*/ 12700 h 89"/>
                <a:gd name="T84" fmla="*/ 98425 w 203"/>
                <a:gd name="T85" fmla="*/ 6350 h 89"/>
                <a:gd name="T86" fmla="*/ 128588 w 203"/>
                <a:gd name="T87" fmla="*/ 1588 h 89"/>
                <a:gd name="T88" fmla="*/ 161925 w 203"/>
                <a:gd name="T89" fmla="*/ 0 h 89"/>
                <a:gd name="T90" fmla="*/ 161925 w 203"/>
                <a:gd name="T91" fmla="*/ 0 h 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03"/>
                <a:gd name="T139" fmla="*/ 0 h 89"/>
                <a:gd name="T140" fmla="*/ 203 w 203"/>
                <a:gd name="T141" fmla="*/ 89 h 8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 noChangeArrowheads="1"/>
            </p:cNvSpPr>
            <p:nvPr/>
          </p:nvSpPr>
          <p:spPr bwMode="auto">
            <a:xfrm>
              <a:off x="436562" y="1335088"/>
              <a:ext cx="563563" cy="157163"/>
            </a:xfrm>
            <a:custGeom>
              <a:avLst/>
              <a:gdLst>
                <a:gd name="T0" fmla="*/ 282575 w 355"/>
                <a:gd name="T1" fmla="*/ 0 h 99"/>
                <a:gd name="T2" fmla="*/ 282575 w 355"/>
                <a:gd name="T3" fmla="*/ 0 h 99"/>
                <a:gd name="T4" fmla="*/ 338138 w 355"/>
                <a:gd name="T5" fmla="*/ 1588 h 99"/>
                <a:gd name="T6" fmla="*/ 392113 w 355"/>
                <a:gd name="T7" fmla="*/ 6350 h 99"/>
                <a:gd name="T8" fmla="*/ 439738 w 355"/>
                <a:gd name="T9" fmla="*/ 12700 h 99"/>
                <a:gd name="T10" fmla="*/ 479425 w 355"/>
                <a:gd name="T11" fmla="*/ 23813 h 99"/>
                <a:gd name="T12" fmla="*/ 514350 w 355"/>
                <a:gd name="T13" fmla="*/ 34925 h 99"/>
                <a:gd name="T14" fmla="*/ 528638 w 355"/>
                <a:gd name="T15" fmla="*/ 41275 h 99"/>
                <a:gd name="T16" fmla="*/ 539750 w 355"/>
                <a:gd name="T17" fmla="*/ 47625 h 99"/>
                <a:gd name="T18" fmla="*/ 550863 w 355"/>
                <a:gd name="T19" fmla="*/ 53975 h 99"/>
                <a:gd name="T20" fmla="*/ 557213 w 355"/>
                <a:gd name="T21" fmla="*/ 61913 h 99"/>
                <a:gd name="T22" fmla="*/ 561975 w 355"/>
                <a:gd name="T23" fmla="*/ 71438 h 99"/>
                <a:gd name="T24" fmla="*/ 563563 w 355"/>
                <a:gd name="T25" fmla="*/ 77788 h 99"/>
                <a:gd name="T26" fmla="*/ 563563 w 355"/>
                <a:gd name="T27" fmla="*/ 77788 h 99"/>
                <a:gd name="T28" fmla="*/ 561975 w 355"/>
                <a:gd name="T29" fmla="*/ 85725 h 99"/>
                <a:gd name="T30" fmla="*/ 557213 w 355"/>
                <a:gd name="T31" fmla="*/ 95250 h 99"/>
                <a:gd name="T32" fmla="*/ 550863 w 355"/>
                <a:gd name="T33" fmla="*/ 101600 h 99"/>
                <a:gd name="T34" fmla="*/ 539750 w 355"/>
                <a:gd name="T35" fmla="*/ 107950 h 99"/>
                <a:gd name="T36" fmla="*/ 528638 w 355"/>
                <a:gd name="T37" fmla="*/ 115888 h 99"/>
                <a:gd name="T38" fmla="*/ 514350 w 355"/>
                <a:gd name="T39" fmla="*/ 122238 h 99"/>
                <a:gd name="T40" fmla="*/ 479425 w 355"/>
                <a:gd name="T41" fmla="*/ 133350 h 99"/>
                <a:gd name="T42" fmla="*/ 439738 w 355"/>
                <a:gd name="T43" fmla="*/ 141288 h 99"/>
                <a:gd name="T44" fmla="*/ 392113 w 355"/>
                <a:gd name="T45" fmla="*/ 150813 h 99"/>
                <a:gd name="T46" fmla="*/ 338138 w 355"/>
                <a:gd name="T47" fmla="*/ 155575 h 99"/>
                <a:gd name="T48" fmla="*/ 282575 w 355"/>
                <a:gd name="T49" fmla="*/ 157163 h 99"/>
                <a:gd name="T50" fmla="*/ 282575 w 355"/>
                <a:gd name="T51" fmla="*/ 157163 h 99"/>
                <a:gd name="T52" fmla="*/ 227013 w 355"/>
                <a:gd name="T53" fmla="*/ 155575 h 99"/>
                <a:gd name="T54" fmla="*/ 173038 w 355"/>
                <a:gd name="T55" fmla="*/ 150813 h 99"/>
                <a:gd name="T56" fmla="*/ 125413 w 355"/>
                <a:gd name="T57" fmla="*/ 141288 h 99"/>
                <a:gd name="T58" fmla="*/ 84138 w 355"/>
                <a:gd name="T59" fmla="*/ 133350 h 99"/>
                <a:gd name="T60" fmla="*/ 49213 w 355"/>
                <a:gd name="T61" fmla="*/ 122238 h 99"/>
                <a:gd name="T62" fmla="*/ 34925 w 355"/>
                <a:gd name="T63" fmla="*/ 115888 h 99"/>
                <a:gd name="T64" fmla="*/ 23813 w 355"/>
                <a:gd name="T65" fmla="*/ 107950 h 99"/>
                <a:gd name="T66" fmla="*/ 12700 w 355"/>
                <a:gd name="T67" fmla="*/ 101600 h 99"/>
                <a:gd name="T68" fmla="*/ 6350 w 355"/>
                <a:gd name="T69" fmla="*/ 95250 h 99"/>
                <a:gd name="T70" fmla="*/ 3175 w 355"/>
                <a:gd name="T71" fmla="*/ 85725 h 99"/>
                <a:gd name="T72" fmla="*/ 0 w 355"/>
                <a:gd name="T73" fmla="*/ 77788 h 99"/>
                <a:gd name="T74" fmla="*/ 0 w 355"/>
                <a:gd name="T75" fmla="*/ 77788 h 99"/>
                <a:gd name="T76" fmla="*/ 3175 w 355"/>
                <a:gd name="T77" fmla="*/ 71438 h 99"/>
                <a:gd name="T78" fmla="*/ 6350 w 355"/>
                <a:gd name="T79" fmla="*/ 61913 h 99"/>
                <a:gd name="T80" fmla="*/ 12700 w 355"/>
                <a:gd name="T81" fmla="*/ 53975 h 99"/>
                <a:gd name="T82" fmla="*/ 23813 w 355"/>
                <a:gd name="T83" fmla="*/ 47625 h 99"/>
                <a:gd name="T84" fmla="*/ 34925 w 355"/>
                <a:gd name="T85" fmla="*/ 41275 h 99"/>
                <a:gd name="T86" fmla="*/ 49213 w 355"/>
                <a:gd name="T87" fmla="*/ 34925 h 99"/>
                <a:gd name="T88" fmla="*/ 84138 w 355"/>
                <a:gd name="T89" fmla="*/ 23813 h 99"/>
                <a:gd name="T90" fmla="*/ 125413 w 355"/>
                <a:gd name="T91" fmla="*/ 12700 h 99"/>
                <a:gd name="T92" fmla="*/ 173038 w 355"/>
                <a:gd name="T93" fmla="*/ 6350 h 99"/>
                <a:gd name="T94" fmla="*/ 227013 w 355"/>
                <a:gd name="T95" fmla="*/ 1588 h 99"/>
                <a:gd name="T96" fmla="*/ 282575 w 355"/>
                <a:gd name="T97" fmla="*/ 0 h 99"/>
                <a:gd name="T98" fmla="*/ 282575 w 355"/>
                <a:gd name="T99" fmla="*/ 0 h 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55"/>
                <a:gd name="T151" fmla="*/ 0 h 99"/>
                <a:gd name="T152" fmla="*/ 355 w 355"/>
                <a:gd name="T153" fmla="*/ 99 h 9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 noChangeArrowheads="1"/>
            </p:cNvSpPr>
            <p:nvPr/>
          </p:nvSpPr>
          <p:spPr bwMode="auto">
            <a:xfrm>
              <a:off x="361950" y="1379538"/>
              <a:ext cx="714375" cy="58738"/>
            </a:xfrm>
            <a:custGeom>
              <a:avLst/>
              <a:gdLst>
                <a:gd name="T0" fmla="*/ 328613 w 450"/>
                <a:gd name="T1" fmla="*/ 58738 h 37"/>
                <a:gd name="T2" fmla="*/ 328613 w 450"/>
                <a:gd name="T3" fmla="*/ 58738 h 37"/>
                <a:gd name="T4" fmla="*/ 236538 w 450"/>
                <a:gd name="T5" fmla="*/ 58738 h 37"/>
                <a:gd name="T6" fmla="*/ 182563 w 450"/>
                <a:gd name="T7" fmla="*/ 53975 h 37"/>
                <a:gd name="T8" fmla="*/ 131763 w 450"/>
                <a:gd name="T9" fmla="*/ 50800 h 37"/>
                <a:gd name="T10" fmla="*/ 84138 w 450"/>
                <a:gd name="T11" fmla="*/ 46038 h 37"/>
                <a:gd name="T12" fmla="*/ 42863 w 450"/>
                <a:gd name="T13" fmla="*/ 36513 h 37"/>
                <a:gd name="T14" fmla="*/ 28575 w 450"/>
                <a:gd name="T15" fmla="*/ 33338 h 37"/>
                <a:gd name="T16" fmla="*/ 14288 w 450"/>
                <a:gd name="T17" fmla="*/ 28575 h 37"/>
                <a:gd name="T18" fmla="*/ 7938 w 450"/>
                <a:gd name="T19" fmla="*/ 23813 h 37"/>
                <a:gd name="T20" fmla="*/ 4763 w 450"/>
                <a:gd name="T21" fmla="*/ 17463 h 37"/>
                <a:gd name="T22" fmla="*/ 4763 w 450"/>
                <a:gd name="T23" fmla="*/ 17463 h 37"/>
                <a:gd name="T24" fmla="*/ 0 w 450"/>
                <a:gd name="T25" fmla="*/ 3175 h 37"/>
                <a:gd name="T26" fmla="*/ 0 w 450"/>
                <a:gd name="T27" fmla="*/ 3175 h 37"/>
                <a:gd name="T28" fmla="*/ 30163 w 450"/>
                <a:gd name="T29" fmla="*/ 11113 h 37"/>
                <a:gd name="T30" fmla="*/ 66675 w 450"/>
                <a:gd name="T31" fmla="*/ 15875 h 37"/>
                <a:gd name="T32" fmla="*/ 109538 w 450"/>
                <a:gd name="T33" fmla="*/ 22225 h 37"/>
                <a:gd name="T34" fmla="*/ 153988 w 450"/>
                <a:gd name="T35" fmla="*/ 23813 h 37"/>
                <a:gd name="T36" fmla="*/ 247650 w 450"/>
                <a:gd name="T37" fmla="*/ 30163 h 37"/>
                <a:gd name="T38" fmla="*/ 327025 w 450"/>
                <a:gd name="T39" fmla="*/ 30163 h 37"/>
                <a:gd name="T40" fmla="*/ 327025 w 450"/>
                <a:gd name="T41" fmla="*/ 30163 h 37"/>
                <a:gd name="T42" fmla="*/ 417513 w 450"/>
                <a:gd name="T43" fmla="*/ 28575 h 37"/>
                <a:gd name="T44" fmla="*/ 527050 w 450"/>
                <a:gd name="T45" fmla="*/ 23813 h 37"/>
                <a:gd name="T46" fmla="*/ 582613 w 450"/>
                <a:gd name="T47" fmla="*/ 20638 h 37"/>
                <a:gd name="T48" fmla="*/ 633413 w 450"/>
                <a:gd name="T49" fmla="*/ 15875 h 37"/>
                <a:gd name="T50" fmla="*/ 679450 w 450"/>
                <a:gd name="T51" fmla="*/ 9525 h 37"/>
                <a:gd name="T52" fmla="*/ 714375 w 450"/>
                <a:gd name="T53" fmla="*/ 0 h 37"/>
                <a:gd name="T54" fmla="*/ 714375 w 450"/>
                <a:gd name="T55" fmla="*/ 0 h 37"/>
                <a:gd name="T56" fmla="*/ 709613 w 450"/>
                <a:gd name="T57" fmla="*/ 17463 h 37"/>
                <a:gd name="T58" fmla="*/ 709613 w 450"/>
                <a:gd name="T59" fmla="*/ 17463 h 37"/>
                <a:gd name="T60" fmla="*/ 704850 w 450"/>
                <a:gd name="T61" fmla="*/ 23813 h 37"/>
                <a:gd name="T62" fmla="*/ 693738 w 450"/>
                <a:gd name="T63" fmla="*/ 28575 h 37"/>
                <a:gd name="T64" fmla="*/ 681038 w 450"/>
                <a:gd name="T65" fmla="*/ 33338 h 37"/>
                <a:gd name="T66" fmla="*/ 661988 w 450"/>
                <a:gd name="T67" fmla="*/ 36513 h 37"/>
                <a:gd name="T68" fmla="*/ 612775 w 450"/>
                <a:gd name="T69" fmla="*/ 46038 h 37"/>
                <a:gd name="T70" fmla="*/ 557213 w 450"/>
                <a:gd name="T71" fmla="*/ 50800 h 37"/>
                <a:gd name="T72" fmla="*/ 493713 w 450"/>
                <a:gd name="T73" fmla="*/ 53975 h 37"/>
                <a:gd name="T74" fmla="*/ 431800 w 450"/>
                <a:gd name="T75" fmla="*/ 58738 h 37"/>
                <a:gd name="T76" fmla="*/ 328613 w 450"/>
                <a:gd name="T77" fmla="*/ 58738 h 37"/>
                <a:gd name="T78" fmla="*/ 328613 w 450"/>
                <a:gd name="T79" fmla="*/ 58738 h 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0"/>
                <a:gd name="T121" fmla="*/ 0 h 37"/>
                <a:gd name="T122" fmla="*/ 450 w 450"/>
                <a:gd name="T123" fmla="*/ 37 h 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 noChangeArrowheads="1"/>
            </p:cNvSpPr>
            <p:nvPr/>
          </p:nvSpPr>
          <p:spPr bwMode="auto">
            <a:xfrm>
              <a:off x="69850" y="509588"/>
              <a:ext cx="1306513" cy="96838"/>
            </a:xfrm>
            <a:custGeom>
              <a:avLst/>
              <a:gdLst>
                <a:gd name="T0" fmla="*/ 31750 w 823"/>
                <a:gd name="T1" fmla="*/ 58738 h 61"/>
                <a:gd name="T2" fmla="*/ 1250950 w 823"/>
                <a:gd name="T3" fmla="*/ 0 h 61"/>
                <a:gd name="T4" fmla="*/ 1250950 w 823"/>
                <a:gd name="T5" fmla="*/ 0 h 61"/>
                <a:gd name="T6" fmla="*/ 1250950 w 823"/>
                <a:gd name="T7" fmla="*/ 6350 h 61"/>
                <a:gd name="T8" fmla="*/ 1255713 w 823"/>
                <a:gd name="T9" fmla="*/ 11113 h 61"/>
                <a:gd name="T10" fmla="*/ 1262063 w 823"/>
                <a:gd name="T11" fmla="*/ 15875 h 61"/>
                <a:gd name="T12" fmla="*/ 1276350 w 823"/>
                <a:gd name="T13" fmla="*/ 19050 h 61"/>
                <a:gd name="T14" fmla="*/ 1276350 w 823"/>
                <a:gd name="T15" fmla="*/ 19050 h 61"/>
                <a:gd name="T16" fmla="*/ 1285875 w 823"/>
                <a:gd name="T17" fmla="*/ 23813 h 61"/>
                <a:gd name="T18" fmla="*/ 1295400 w 823"/>
                <a:gd name="T19" fmla="*/ 25400 h 61"/>
                <a:gd name="T20" fmla="*/ 1301750 w 823"/>
                <a:gd name="T21" fmla="*/ 30163 h 61"/>
                <a:gd name="T22" fmla="*/ 1306513 w 823"/>
                <a:gd name="T23" fmla="*/ 36513 h 61"/>
                <a:gd name="T24" fmla="*/ 0 w 823"/>
                <a:gd name="T25" fmla="*/ 96838 h 61"/>
                <a:gd name="T26" fmla="*/ 0 w 823"/>
                <a:gd name="T27" fmla="*/ 96838 h 61"/>
                <a:gd name="T28" fmla="*/ 12700 w 823"/>
                <a:gd name="T29" fmla="*/ 92075 h 61"/>
                <a:gd name="T30" fmla="*/ 12700 w 823"/>
                <a:gd name="T31" fmla="*/ 92075 h 61"/>
                <a:gd name="T32" fmla="*/ 23813 w 823"/>
                <a:gd name="T33" fmla="*/ 90488 h 61"/>
                <a:gd name="T34" fmla="*/ 31750 w 823"/>
                <a:gd name="T35" fmla="*/ 85725 h 61"/>
                <a:gd name="T36" fmla="*/ 36513 w 823"/>
                <a:gd name="T37" fmla="*/ 82550 h 61"/>
                <a:gd name="T38" fmla="*/ 38100 w 823"/>
                <a:gd name="T39" fmla="*/ 77788 h 61"/>
                <a:gd name="T40" fmla="*/ 38100 w 823"/>
                <a:gd name="T41" fmla="*/ 73025 h 61"/>
                <a:gd name="T42" fmla="*/ 36513 w 823"/>
                <a:gd name="T43" fmla="*/ 68263 h 61"/>
                <a:gd name="T44" fmla="*/ 31750 w 823"/>
                <a:gd name="T45" fmla="*/ 58738 h 61"/>
                <a:gd name="T46" fmla="*/ 31750 w 823"/>
                <a:gd name="T47" fmla="*/ 58738 h 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23"/>
                <a:gd name="T73" fmla="*/ 0 h 61"/>
                <a:gd name="T74" fmla="*/ 823 w 823"/>
                <a:gd name="T75" fmla="*/ 61 h 6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46037" y="401638"/>
              <a:ext cx="1325563" cy="100013"/>
            </a:xfrm>
            <a:custGeom>
              <a:avLst/>
              <a:gdLst>
                <a:gd name="T0" fmla="*/ 0 w 835"/>
                <a:gd name="T1" fmla="*/ 63500 h 63"/>
                <a:gd name="T2" fmla="*/ 1325563 w 835"/>
                <a:gd name="T3" fmla="*/ 0 h 63"/>
                <a:gd name="T4" fmla="*/ 1325563 w 835"/>
                <a:gd name="T5" fmla="*/ 0 h 63"/>
                <a:gd name="T6" fmla="*/ 1316038 w 835"/>
                <a:gd name="T7" fmla="*/ 9525 h 63"/>
                <a:gd name="T8" fmla="*/ 1303338 w 835"/>
                <a:gd name="T9" fmla="*/ 14288 h 63"/>
                <a:gd name="T10" fmla="*/ 1289050 w 835"/>
                <a:gd name="T11" fmla="*/ 17463 h 63"/>
                <a:gd name="T12" fmla="*/ 1279525 w 835"/>
                <a:gd name="T13" fmla="*/ 17463 h 63"/>
                <a:gd name="T14" fmla="*/ 1279525 w 835"/>
                <a:gd name="T15" fmla="*/ 17463 h 63"/>
                <a:gd name="T16" fmla="*/ 1270000 w 835"/>
                <a:gd name="T17" fmla="*/ 20638 h 63"/>
                <a:gd name="T18" fmla="*/ 1270000 w 835"/>
                <a:gd name="T19" fmla="*/ 22225 h 63"/>
                <a:gd name="T20" fmla="*/ 1270000 w 835"/>
                <a:gd name="T21" fmla="*/ 26988 h 63"/>
                <a:gd name="T22" fmla="*/ 1273175 w 835"/>
                <a:gd name="T23" fmla="*/ 33338 h 63"/>
                <a:gd name="T24" fmla="*/ 1276350 w 835"/>
                <a:gd name="T25" fmla="*/ 41275 h 63"/>
                <a:gd name="T26" fmla="*/ 66675 w 835"/>
                <a:gd name="T27" fmla="*/ 100013 h 63"/>
                <a:gd name="T28" fmla="*/ 66675 w 835"/>
                <a:gd name="T29" fmla="*/ 100013 h 63"/>
                <a:gd name="T30" fmla="*/ 66675 w 835"/>
                <a:gd name="T31" fmla="*/ 95250 h 63"/>
                <a:gd name="T32" fmla="*/ 65088 w 835"/>
                <a:gd name="T33" fmla="*/ 95250 h 63"/>
                <a:gd name="T34" fmla="*/ 57150 w 835"/>
                <a:gd name="T35" fmla="*/ 93663 h 63"/>
                <a:gd name="T36" fmla="*/ 57150 w 835"/>
                <a:gd name="T37" fmla="*/ 93663 h 63"/>
                <a:gd name="T38" fmla="*/ 42863 w 835"/>
                <a:gd name="T39" fmla="*/ 90488 h 63"/>
                <a:gd name="T40" fmla="*/ 25400 w 835"/>
                <a:gd name="T41" fmla="*/ 84138 h 63"/>
                <a:gd name="T42" fmla="*/ 11113 w 835"/>
                <a:gd name="T43" fmla="*/ 76200 h 63"/>
                <a:gd name="T44" fmla="*/ 4763 w 835"/>
                <a:gd name="T45" fmla="*/ 69850 h 63"/>
                <a:gd name="T46" fmla="*/ 0 w 835"/>
                <a:gd name="T47" fmla="*/ 63500 h 63"/>
                <a:gd name="T48" fmla="*/ 0 w 835"/>
                <a:gd name="T49" fmla="*/ 63500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5"/>
                <a:gd name="T76" fmla="*/ 0 h 63"/>
                <a:gd name="T77" fmla="*/ 835 w 835"/>
                <a:gd name="T78" fmla="*/ 63 h 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 noChangeArrowheads="1"/>
            </p:cNvSpPr>
            <p:nvPr/>
          </p:nvSpPr>
          <p:spPr bwMode="auto">
            <a:xfrm>
              <a:off x="73025" y="598488"/>
              <a:ext cx="1268413" cy="96838"/>
            </a:xfrm>
            <a:custGeom>
              <a:avLst/>
              <a:gdLst>
                <a:gd name="T0" fmla="*/ 0 w 799"/>
                <a:gd name="T1" fmla="*/ 57150 h 61"/>
                <a:gd name="T2" fmla="*/ 1262063 w 799"/>
                <a:gd name="T3" fmla="*/ 0 h 61"/>
                <a:gd name="T4" fmla="*/ 1262063 w 799"/>
                <a:gd name="T5" fmla="*/ 0 h 61"/>
                <a:gd name="T6" fmla="*/ 1260475 w 799"/>
                <a:gd name="T7" fmla="*/ 6350 h 61"/>
                <a:gd name="T8" fmla="*/ 1262063 w 799"/>
                <a:gd name="T9" fmla="*/ 15875 h 61"/>
                <a:gd name="T10" fmla="*/ 1268413 w 799"/>
                <a:gd name="T11" fmla="*/ 36513 h 61"/>
                <a:gd name="T12" fmla="*/ 17463 w 799"/>
                <a:gd name="T13" fmla="*/ 96838 h 61"/>
                <a:gd name="T14" fmla="*/ 17463 w 799"/>
                <a:gd name="T15" fmla="*/ 96838 h 61"/>
                <a:gd name="T16" fmla="*/ 20638 w 799"/>
                <a:gd name="T17" fmla="*/ 82550 h 61"/>
                <a:gd name="T18" fmla="*/ 20638 w 799"/>
                <a:gd name="T19" fmla="*/ 73025 h 61"/>
                <a:gd name="T20" fmla="*/ 17463 w 799"/>
                <a:gd name="T21" fmla="*/ 68263 h 61"/>
                <a:gd name="T22" fmla="*/ 15875 w 799"/>
                <a:gd name="T23" fmla="*/ 63500 h 61"/>
                <a:gd name="T24" fmla="*/ 9525 w 799"/>
                <a:gd name="T25" fmla="*/ 61913 h 61"/>
                <a:gd name="T26" fmla="*/ 0 w 799"/>
                <a:gd name="T27" fmla="*/ 57150 h 61"/>
                <a:gd name="T28" fmla="*/ 0 w 799"/>
                <a:gd name="T29" fmla="*/ 57150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9"/>
                <a:gd name="T46" fmla="*/ 0 h 61"/>
                <a:gd name="T47" fmla="*/ 799 w 799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84137" y="684213"/>
              <a:ext cx="1285875" cy="96838"/>
            </a:xfrm>
            <a:custGeom>
              <a:avLst/>
              <a:gdLst>
                <a:gd name="T0" fmla="*/ 4763 w 810"/>
                <a:gd name="T1" fmla="*/ 57150 h 61"/>
                <a:gd name="T2" fmla="*/ 1250950 w 810"/>
                <a:gd name="T3" fmla="*/ 0 h 61"/>
                <a:gd name="T4" fmla="*/ 1250950 w 810"/>
                <a:gd name="T5" fmla="*/ 0 h 61"/>
                <a:gd name="T6" fmla="*/ 1250950 w 810"/>
                <a:gd name="T7" fmla="*/ 7938 h 61"/>
                <a:gd name="T8" fmla="*/ 1254125 w 810"/>
                <a:gd name="T9" fmla="*/ 17463 h 61"/>
                <a:gd name="T10" fmla="*/ 1262063 w 810"/>
                <a:gd name="T11" fmla="*/ 25400 h 61"/>
                <a:gd name="T12" fmla="*/ 1274763 w 810"/>
                <a:gd name="T13" fmla="*/ 31750 h 61"/>
                <a:gd name="T14" fmla="*/ 1274763 w 810"/>
                <a:gd name="T15" fmla="*/ 31750 h 61"/>
                <a:gd name="T16" fmla="*/ 1285875 w 810"/>
                <a:gd name="T17" fmla="*/ 36513 h 61"/>
                <a:gd name="T18" fmla="*/ 0 w 810"/>
                <a:gd name="T19" fmla="*/ 96838 h 61"/>
                <a:gd name="T20" fmla="*/ 0 w 810"/>
                <a:gd name="T21" fmla="*/ 96838 h 61"/>
                <a:gd name="T22" fmla="*/ 6350 w 810"/>
                <a:gd name="T23" fmla="*/ 87313 h 61"/>
                <a:gd name="T24" fmla="*/ 9525 w 810"/>
                <a:gd name="T25" fmla="*/ 79375 h 61"/>
                <a:gd name="T26" fmla="*/ 6350 w 810"/>
                <a:gd name="T27" fmla="*/ 68263 h 61"/>
                <a:gd name="T28" fmla="*/ 4763 w 810"/>
                <a:gd name="T29" fmla="*/ 57150 h 61"/>
                <a:gd name="T30" fmla="*/ 4763 w 810"/>
                <a:gd name="T31" fmla="*/ 5715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10"/>
                <a:gd name="T49" fmla="*/ 0 h 61"/>
                <a:gd name="T50" fmla="*/ 810 w 810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76200" y="782638"/>
              <a:ext cx="1262063" cy="96838"/>
            </a:xfrm>
            <a:custGeom>
              <a:avLst/>
              <a:gdLst>
                <a:gd name="T0" fmla="*/ 0 w 795"/>
                <a:gd name="T1" fmla="*/ 60325 h 61"/>
                <a:gd name="T2" fmla="*/ 1250950 w 795"/>
                <a:gd name="T3" fmla="*/ 0 h 61"/>
                <a:gd name="T4" fmla="*/ 1250950 w 795"/>
                <a:gd name="T5" fmla="*/ 0 h 61"/>
                <a:gd name="T6" fmla="*/ 1257300 w 795"/>
                <a:gd name="T7" fmla="*/ 12700 h 61"/>
                <a:gd name="T8" fmla="*/ 1262063 w 795"/>
                <a:gd name="T9" fmla="*/ 23813 h 61"/>
                <a:gd name="T10" fmla="*/ 1262063 w 795"/>
                <a:gd name="T11" fmla="*/ 34925 h 61"/>
                <a:gd name="T12" fmla="*/ 1262063 w 795"/>
                <a:gd name="T13" fmla="*/ 34925 h 61"/>
                <a:gd name="T14" fmla="*/ 1262063 w 795"/>
                <a:gd name="T15" fmla="*/ 38100 h 61"/>
                <a:gd name="T16" fmla="*/ 14288 w 795"/>
                <a:gd name="T17" fmla="*/ 96838 h 61"/>
                <a:gd name="T18" fmla="*/ 14288 w 795"/>
                <a:gd name="T19" fmla="*/ 96838 h 61"/>
                <a:gd name="T20" fmla="*/ 17463 w 795"/>
                <a:gd name="T21" fmla="*/ 88900 h 61"/>
                <a:gd name="T22" fmla="*/ 20638 w 795"/>
                <a:gd name="T23" fmla="*/ 79375 h 61"/>
                <a:gd name="T24" fmla="*/ 26988 w 795"/>
                <a:gd name="T25" fmla="*/ 68263 h 61"/>
                <a:gd name="T26" fmla="*/ 26988 w 795"/>
                <a:gd name="T27" fmla="*/ 65088 h 61"/>
                <a:gd name="T28" fmla="*/ 23813 w 795"/>
                <a:gd name="T29" fmla="*/ 61913 h 61"/>
                <a:gd name="T30" fmla="*/ 14288 w 795"/>
                <a:gd name="T31" fmla="*/ 60325 h 61"/>
                <a:gd name="T32" fmla="*/ 0 w 795"/>
                <a:gd name="T33" fmla="*/ 60325 h 61"/>
                <a:gd name="T34" fmla="*/ 0 w 795"/>
                <a:gd name="T35" fmla="*/ 60325 h 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61"/>
                <a:gd name="T56" fmla="*/ 795 w 795"/>
                <a:gd name="T57" fmla="*/ 61 h 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1437" y="873125"/>
              <a:ext cx="1306513" cy="96838"/>
            </a:xfrm>
            <a:custGeom>
              <a:avLst/>
              <a:gdLst>
                <a:gd name="T0" fmla="*/ 23813 w 823"/>
                <a:gd name="T1" fmla="*/ 57150 h 61"/>
                <a:gd name="T2" fmla="*/ 1260475 w 823"/>
                <a:gd name="T3" fmla="*/ 0 h 61"/>
                <a:gd name="T4" fmla="*/ 1260475 w 823"/>
                <a:gd name="T5" fmla="*/ 0 h 61"/>
                <a:gd name="T6" fmla="*/ 1260475 w 823"/>
                <a:gd name="T7" fmla="*/ 6350 h 61"/>
                <a:gd name="T8" fmla="*/ 1263650 w 823"/>
                <a:gd name="T9" fmla="*/ 11113 h 61"/>
                <a:gd name="T10" fmla="*/ 1270000 w 823"/>
                <a:gd name="T11" fmla="*/ 17463 h 61"/>
                <a:gd name="T12" fmla="*/ 1281113 w 823"/>
                <a:gd name="T13" fmla="*/ 20638 h 61"/>
                <a:gd name="T14" fmla="*/ 1281113 w 823"/>
                <a:gd name="T15" fmla="*/ 20638 h 61"/>
                <a:gd name="T16" fmla="*/ 1296988 w 823"/>
                <a:gd name="T17" fmla="*/ 28575 h 61"/>
                <a:gd name="T18" fmla="*/ 1306513 w 823"/>
                <a:gd name="T19" fmla="*/ 34925 h 61"/>
                <a:gd name="T20" fmla="*/ 0 w 823"/>
                <a:gd name="T21" fmla="*/ 96838 h 61"/>
                <a:gd name="T22" fmla="*/ 0 w 823"/>
                <a:gd name="T23" fmla="*/ 96838 h 61"/>
                <a:gd name="T24" fmla="*/ 4763 w 823"/>
                <a:gd name="T25" fmla="*/ 93663 h 61"/>
                <a:gd name="T26" fmla="*/ 4763 w 823"/>
                <a:gd name="T27" fmla="*/ 93663 h 61"/>
                <a:gd name="T28" fmla="*/ 17463 w 823"/>
                <a:gd name="T29" fmla="*/ 87313 h 61"/>
                <a:gd name="T30" fmla="*/ 22225 w 823"/>
                <a:gd name="T31" fmla="*/ 84138 h 61"/>
                <a:gd name="T32" fmla="*/ 23813 w 823"/>
                <a:gd name="T33" fmla="*/ 79375 h 61"/>
                <a:gd name="T34" fmla="*/ 25400 w 823"/>
                <a:gd name="T35" fmla="*/ 68263 h 61"/>
                <a:gd name="T36" fmla="*/ 23813 w 823"/>
                <a:gd name="T37" fmla="*/ 57150 h 61"/>
                <a:gd name="T38" fmla="*/ 23813 w 823"/>
                <a:gd name="T39" fmla="*/ 57150 h 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23"/>
                <a:gd name="T61" fmla="*/ 0 h 61"/>
                <a:gd name="T62" fmla="*/ 823 w 823"/>
                <a:gd name="T63" fmla="*/ 61 h 6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84137" y="965200"/>
              <a:ext cx="1250950" cy="96838"/>
            </a:xfrm>
            <a:custGeom>
              <a:avLst/>
              <a:gdLst>
                <a:gd name="T0" fmla="*/ 0 w 788"/>
                <a:gd name="T1" fmla="*/ 58738 h 61"/>
                <a:gd name="T2" fmla="*/ 1247775 w 788"/>
                <a:gd name="T3" fmla="*/ 0 h 61"/>
                <a:gd name="T4" fmla="*/ 1247775 w 788"/>
                <a:gd name="T5" fmla="*/ 0 h 61"/>
                <a:gd name="T6" fmla="*/ 1244600 w 788"/>
                <a:gd name="T7" fmla="*/ 9525 h 61"/>
                <a:gd name="T8" fmla="*/ 1247775 w 788"/>
                <a:gd name="T9" fmla="*/ 17463 h 61"/>
                <a:gd name="T10" fmla="*/ 1250950 w 788"/>
                <a:gd name="T11" fmla="*/ 39688 h 61"/>
                <a:gd name="T12" fmla="*/ 11113 w 788"/>
                <a:gd name="T13" fmla="*/ 96838 h 61"/>
                <a:gd name="T14" fmla="*/ 11113 w 788"/>
                <a:gd name="T15" fmla="*/ 96838 h 61"/>
                <a:gd name="T16" fmla="*/ 12700 w 788"/>
                <a:gd name="T17" fmla="*/ 85725 h 61"/>
                <a:gd name="T18" fmla="*/ 12700 w 788"/>
                <a:gd name="T19" fmla="*/ 76200 h 61"/>
                <a:gd name="T20" fmla="*/ 9525 w 788"/>
                <a:gd name="T21" fmla="*/ 66675 h 61"/>
                <a:gd name="T22" fmla="*/ 0 w 788"/>
                <a:gd name="T23" fmla="*/ 58738 h 61"/>
                <a:gd name="T24" fmla="*/ 0 w 788"/>
                <a:gd name="T25" fmla="*/ 58738 h 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8"/>
                <a:gd name="T40" fmla="*/ 0 h 61"/>
                <a:gd name="T41" fmla="*/ 788 w 788"/>
                <a:gd name="T42" fmla="*/ 61 h 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03187" y="1098550"/>
              <a:ext cx="1254125" cy="311150"/>
            </a:xfrm>
            <a:custGeom>
              <a:avLst/>
              <a:gdLst>
                <a:gd name="T0" fmla="*/ 587375 w 790"/>
                <a:gd name="T1" fmla="*/ 311150 h 196"/>
                <a:gd name="T2" fmla="*/ 587375 w 790"/>
                <a:gd name="T3" fmla="*/ 311150 h 196"/>
                <a:gd name="T4" fmla="*/ 484188 w 790"/>
                <a:gd name="T5" fmla="*/ 309563 h 196"/>
                <a:gd name="T6" fmla="*/ 427038 w 790"/>
                <a:gd name="T7" fmla="*/ 307975 h 196"/>
                <a:gd name="T8" fmla="*/ 369888 w 790"/>
                <a:gd name="T9" fmla="*/ 303213 h 196"/>
                <a:gd name="T10" fmla="*/ 319088 w 790"/>
                <a:gd name="T11" fmla="*/ 296863 h 196"/>
                <a:gd name="T12" fmla="*/ 273050 w 790"/>
                <a:gd name="T13" fmla="*/ 288925 h 196"/>
                <a:gd name="T14" fmla="*/ 258763 w 790"/>
                <a:gd name="T15" fmla="*/ 284163 h 196"/>
                <a:gd name="T16" fmla="*/ 246063 w 790"/>
                <a:gd name="T17" fmla="*/ 279400 h 196"/>
                <a:gd name="T18" fmla="*/ 234950 w 790"/>
                <a:gd name="T19" fmla="*/ 273050 h 196"/>
                <a:gd name="T20" fmla="*/ 233363 w 790"/>
                <a:gd name="T21" fmla="*/ 266700 h 196"/>
                <a:gd name="T22" fmla="*/ 233363 w 790"/>
                <a:gd name="T23" fmla="*/ 266700 h 196"/>
                <a:gd name="T24" fmla="*/ 228600 w 790"/>
                <a:gd name="T25" fmla="*/ 254000 h 196"/>
                <a:gd name="T26" fmla="*/ 222250 w 790"/>
                <a:gd name="T27" fmla="*/ 242888 h 196"/>
                <a:gd name="T28" fmla="*/ 211138 w 790"/>
                <a:gd name="T29" fmla="*/ 230188 h 196"/>
                <a:gd name="T30" fmla="*/ 198438 w 790"/>
                <a:gd name="T31" fmla="*/ 219075 h 196"/>
                <a:gd name="T32" fmla="*/ 157163 w 790"/>
                <a:gd name="T33" fmla="*/ 192088 h 196"/>
                <a:gd name="T34" fmla="*/ 101600 w 790"/>
                <a:gd name="T35" fmla="*/ 157163 h 196"/>
                <a:gd name="T36" fmla="*/ 101600 w 790"/>
                <a:gd name="T37" fmla="*/ 157163 h 196"/>
                <a:gd name="T38" fmla="*/ 82550 w 790"/>
                <a:gd name="T39" fmla="*/ 146050 h 196"/>
                <a:gd name="T40" fmla="*/ 66675 w 790"/>
                <a:gd name="T41" fmla="*/ 133350 h 196"/>
                <a:gd name="T42" fmla="*/ 52388 w 790"/>
                <a:gd name="T43" fmla="*/ 120650 h 196"/>
                <a:gd name="T44" fmla="*/ 36513 w 790"/>
                <a:gd name="T45" fmla="*/ 107950 h 196"/>
                <a:gd name="T46" fmla="*/ 17463 w 790"/>
                <a:gd name="T47" fmla="*/ 84138 h 196"/>
                <a:gd name="T48" fmla="*/ 0 w 790"/>
                <a:gd name="T49" fmla="*/ 58738 h 196"/>
                <a:gd name="T50" fmla="*/ 1254125 w 790"/>
                <a:gd name="T51" fmla="*/ 0 h 196"/>
                <a:gd name="T52" fmla="*/ 1254125 w 790"/>
                <a:gd name="T53" fmla="*/ 0 h 196"/>
                <a:gd name="T54" fmla="*/ 1247775 w 790"/>
                <a:gd name="T55" fmla="*/ 19050 h 196"/>
                <a:gd name="T56" fmla="*/ 1235075 w 790"/>
                <a:gd name="T57" fmla="*/ 38100 h 196"/>
                <a:gd name="T58" fmla="*/ 1222375 w 790"/>
                <a:gd name="T59" fmla="*/ 60325 h 196"/>
                <a:gd name="T60" fmla="*/ 1206500 w 790"/>
                <a:gd name="T61" fmla="*/ 79375 h 196"/>
                <a:gd name="T62" fmla="*/ 1189038 w 790"/>
                <a:gd name="T63" fmla="*/ 98425 h 196"/>
                <a:gd name="T64" fmla="*/ 1171575 w 790"/>
                <a:gd name="T65" fmla="*/ 120650 h 196"/>
                <a:gd name="T66" fmla="*/ 1128713 w 790"/>
                <a:gd name="T67" fmla="*/ 157163 h 196"/>
                <a:gd name="T68" fmla="*/ 1128713 w 790"/>
                <a:gd name="T69" fmla="*/ 157163 h 196"/>
                <a:gd name="T70" fmla="*/ 1104900 w 790"/>
                <a:gd name="T71" fmla="*/ 176213 h 196"/>
                <a:gd name="T72" fmla="*/ 1082675 w 790"/>
                <a:gd name="T73" fmla="*/ 193675 h 196"/>
                <a:gd name="T74" fmla="*/ 1042988 w 790"/>
                <a:gd name="T75" fmla="*/ 219075 h 196"/>
                <a:gd name="T76" fmla="*/ 1025525 w 790"/>
                <a:gd name="T77" fmla="*/ 231775 h 196"/>
                <a:gd name="T78" fmla="*/ 1012825 w 790"/>
                <a:gd name="T79" fmla="*/ 242888 h 196"/>
                <a:gd name="T80" fmla="*/ 1004888 w 790"/>
                <a:gd name="T81" fmla="*/ 254000 h 196"/>
                <a:gd name="T82" fmla="*/ 1000125 w 790"/>
                <a:gd name="T83" fmla="*/ 266700 h 196"/>
                <a:gd name="T84" fmla="*/ 1000125 w 790"/>
                <a:gd name="T85" fmla="*/ 266700 h 196"/>
                <a:gd name="T86" fmla="*/ 998538 w 790"/>
                <a:gd name="T87" fmla="*/ 268288 h 196"/>
                <a:gd name="T88" fmla="*/ 995363 w 790"/>
                <a:gd name="T89" fmla="*/ 273050 h 196"/>
                <a:gd name="T90" fmla="*/ 985838 w 790"/>
                <a:gd name="T91" fmla="*/ 279400 h 196"/>
                <a:gd name="T92" fmla="*/ 968375 w 790"/>
                <a:gd name="T93" fmla="*/ 284163 h 196"/>
                <a:gd name="T94" fmla="*/ 949325 w 790"/>
                <a:gd name="T95" fmla="*/ 288925 h 196"/>
                <a:gd name="T96" fmla="*/ 895350 w 790"/>
                <a:gd name="T97" fmla="*/ 296863 h 196"/>
                <a:gd name="T98" fmla="*/ 833438 w 790"/>
                <a:gd name="T99" fmla="*/ 303213 h 196"/>
                <a:gd name="T100" fmla="*/ 766763 w 790"/>
                <a:gd name="T101" fmla="*/ 307975 h 196"/>
                <a:gd name="T102" fmla="*/ 696913 w 790"/>
                <a:gd name="T103" fmla="*/ 309563 h 196"/>
                <a:gd name="T104" fmla="*/ 587375 w 790"/>
                <a:gd name="T105" fmla="*/ 311150 h 196"/>
                <a:gd name="T106" fmla="*/ 587375 w 790"/>
                <a:gd name="T107" fmla="*/ 311150 h 19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90"/>
                <a:gd name="T163" fmla="*/ 0 h 196"/>
                <a:gd name="T164" fmla="*/ 790 w 790"/>
                <a:gd name="T165" fmla="*/ 196 h 19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327025" y="1130300"/>
              <a:ext cx="361950" cy="279400"/>
            </a:xfrm>
            <a:custGeom>
              <a:avLst/>
              <a:gdLst>
                <a:gd name="T0" fmla="*/ 130175 w 228"/>
                <a:gd name="T1" fmla="*/ 269875 h 176"/>
                <a:gd name="T2" fmla="*/ 130175 w 228"/>
                <a:gd name="T3" fmla="*/ 269875 h 176"/>
                <a:gd name="T4" fmla="*/ 115888 w 228"/>
                <a:gd name="T5" fmla="*/ 236538 h 176"/>
                <a:gd name="T6" fmla="*/ 103188 w 228"/>
                <a:gd name="T7" fmla="*/ 206375 h 176"/>
                <a:gd name="T8" fmla="*/ 82550 w 228"/>
                <a:gd name="T9" fmla="*/ 173038 h 176"/>
                <a:gd name="T10" fmla="*/ 53975 w 228"/>
                <a:gd name="T11" fmla="*/ 127000 h 176"/>
                <a:gd name="T12" fmla="*/ 53975 w 228"/>
                <a:gd name="T13" fmla="*/ 127000 h 176"/>
                <a:gd name="T14" fmla="*/ 39688 w 228"/>
                <a:gd name="T15" fmla="*/ 101600 h 176"/>
                <a:gd name="T16" fmla="*/ 23813 w 228"/>
                <a:gd name="T17" fmla="*/ 73025 h 176"/>
                <a:gd name="T18" fmla="*/ 0 w 228"/>
                <a:gd name="T19" fmla="*/ 15875 h 176"/>
                <a:gd name="T20" fmla="*/ 357188 w 228"/>
                <a:gd name="T21" fmla="*/ 0 h 176"/>
                <a:gd name="T22" fmla="*/ 357188 w 228"/>
                <a:gd name="T23" fmla="*/ 0 h 176"/>
                <a:gd name="T24" fmla="*/ 361950 w 228"/>
                <a:gd name="T25" fmla="*/ 65088 h 176"/>
                <a:gd name="T26" fmla="*/ 361950 w 228"/>
                <a:gd name="T27" fmla="*/ 127000 h 176"/>
                <a:gd name="T28" fmla="*/ 361950 w 228"/>
                <a:gd name="T29" fmla="*/ 127000 h 176"/>
                <a:gd name="T30" fmla="*/ 358775 w 228"/>
                <a:gd name="T31" fmla="*/ 174625 h 176"/>
                <a:gd name="T32" fmla="*/ 355600 w 228"/>
                <a:gd name="T33" fmla="*/ 211138 h 176"/>
                <a:gd name="T34" fmla="*/ 355600 w 228"/>
                <a:gd name="T35" fmla="*/ 241300 h 176"/>
                <a:gd name="T36" fmla="*/ 355600 w 228"/>
                <a:gd name="T37" fmla="*/ 257175 h 176"/>
                <a:gd name="T38" fmla="*/ 358775 w 228"/>
                <a:gd name="T39" fmla="*/ 273050 h 176"/>
                <a:gd name="T40" fmla="*/ 358775 w 228"/>
                <a:gd name="T41" fmla="*/ 273050 h 176"/>
                <a:gd name="T42" fmla="*/ 358775 w 228"/>
                <a:gd name="T43" fmla="*/ 279400 h 176"/>
                <a:gd name="T44" fmla="*/ 358775 w 228"/>
                <a:gd name="T45" fmla="*/ 279400 h 176"/>
                <a:gd name="T46" fmla="*/ 249238 w 228"/>
                <a:gd name="T47" fmla="*/ 277813 h 176"/>
                <a:gd name="T48" fmla="*/ 187325 w 228"/>
                <a:gd name="T49" fmla="*/ 273050 h 176"/>
                <a:gd name="T50" fmla="*/ 130175 w 228"/>
                <a:gd name="T51" fmla="*/ 269875 h 176"/>
                <a:gd name="T52" fmla="*/ 130175 w 228"/>
                <a:gd name="T53" fmla="*/ 269875 h 1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8"/>
                <a:gd name="T82" fmla="*/ 0 h 176"/>
                <a:gd name="T83" fmla="*/ 228 w 228"/>
                <a:gd name="T84" fmla="*/ 176 h 1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901700" y="152400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512763 w 323"/>
                <a:gd name="T3" fmla="*/ 0 h 171"/>
                <a:gd name="T4" fmla="*/ 485775 w 323"/>
                <a:gd name="T5" fmla="*/ 222250 h 171"/>
                <a:gd name="T6" fmla="*/ 485775 w 323"/>
                <a:gd name="T7" fmla="*/ 222250 h 171"/>
                <a:gd name="T8" fmla="*/ 484188 w 323"/>
                <a:gd name="T9" fmla="*/ 233363 h 171"/>
                <a:gd name="T10" fmla="*/ 479425 w 323"/>
                <a:gd name="T11" fmla="*/ 241300 h 171"/>
                <a:gd name="T12" fmla="*/ 469900 w 323"/>
                <a:gd name="T13" fmla="*/ 249238 h 171"/>
                <a:gd name="T14" fmla="*/ 461963 w 323"/>
                <a:gd name="T15" fmla="*/ 255588 h 171"/>
                <a:gd name="T16" fmla="*/ 454025 w 323"/>
                <a:gd name="T17" fmla="*/ 260350 h 171"/>
                <a:gd name="T18" fmla="*/ 442913 w 323"/>
                <a:gd name="T19" fmla="*/ 265113 h 171"/>
                <a:gd name="T20" fmla="*/ 431800 w 323"/>
                <a:gd name="T21" fmla="*/ 266700 h 171"/>
                <a:gd name="T22" fmla="*/ 423863 w 323"/>
                <a:gd name="T23" fmla="*/ 266700 h 171"/>
                <a:gd name="T24" fmla="*/ 0 w 323"/>
                <a:gd name="T25" fmla="*/ 271463 h 171"/>
                <a:gd name="T26" fmla="*/ 0 w 323"/>
                <a:gd name="T27" fmla="*/ 0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3"/>
                <a:gd name="T43" fmla="*/ 0 h 171"/>
                <a:gd name="T44" fmla="*/ 323 w 323"/>
                <a:gd name="T45" fmla="*/ 171 h 1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906462" y="152400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508000 w 320"/>
                <a:gd name="T5" fmla="*/ 0 h 170"/>
                <a:gd name="T6" fmla="*/ 508000 w 320"/>
                <a:gd name="T7" fmla="*/ 0 h 170"/>
                <a:gd name="T8" fmla="*/ 481013 w 320"/>
                <a:gd name="T9" fmla="*/ 222250 h 170"/>
                <a:gd name="T10" fmla="*/ 481013 w 320"/>
                <a:gd name="T11" fmla="*/ 222250 h 170"/>
                <a:gd name="T12" fmla="*/ 479425 w 320"/>
                <a:gd name="T13" fmla="*/ 233363 h 170"/>
                <a:gd name="T14" fmla="*/ 474663 w 320"/>
                <a:gd name="T15" fmla="*/ 241300 h 170"/>
                <a:gd name="T16" fmla="*/ 465138 w 320"/>
                <a:gd name="T17" fmla="*/ 249238 h 170"/>
                <a:gd name="T18" fmla="*/ 457200 w 320"/>
                <a:gd name="T19" fmla="*/ 255588 h 170"/>
                <a:gd name="T20" fmla="*/ 449263 w 320"/>
                <a:gd name="T21" fmla="*/ 260350 h 170"/>
                <a:gd name="T22" fmla="*/ 438150 w 320"/>
                <a:gd name="T23" fmla="*/ 265113 h 170"/>
                <a:gd name="T24" fmla="*/ 427038 w 320"/>
                <a:gd name="T25" fmla="*/ 266700 h 170"/>
                <a:gd name="T26" fmla="*/ 419100 w 320"/>
                <a:gd name="T27" fmla="*/ 266700 h 170"/>
                <a:gd name="T28" fmla="*/ 419100 w 320"/>
                <a:gd name="T29" fmla="*/ 266700 h 170"/>
                <a:gd name="T30" fmla="*/ 1588 w 320"/>
                <a:gd name="T31" fmla="*/ 269875 h 170"/>
                <a:gd name="T32" fmla="*/ 1588 w 320"/>
                <a:gd name="T33" fmla="*/ 269875 h 170"/>
                <a:gd name="T34" fmla="*/ 0 w 320"/>
                <a:gd name="T35" fmla="*/ 0 h 170"/>
                <a:gd name="T36" fmla="*/ 0 w 320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0"/>
                <a:gd name="T58" fmla="*/ 0 h 170"/>
                <a:gd name="T59" fmla="*/ 320 w 320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912812" y="152400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501650 w 316"/>
                <a:gd name="T5" fmla="*/ 0 h 170"/>
                <a:gd name="T6" fmla="*/ 501650 w 316"/>
                <a:gd name="T7" fmla="*/ 0 h 170"/>
                <a:gd name="T8" fmla="*/ 474663 w 316"/>
                <a:gd name="T9" fmla="*/ 222250 h 170"/>
                <a:gd name="T10" fmla="*/ 474663 w 316"/>
                <a:gd name="T11" fmla="*/ 222250 h 170"/>
                <a:gd name="T12" fmla="*/ 473075 w 316"/>
                <a:gd name="T13" fmla="*/ 233363 h 170"/>
                <a:gd name="T14" fmla="*/ 468313 w 316"/>
                <a:gd name="T15" fmla="*/ 241300 h 170"/>
                <a:gd name="T16" fmla="*/ 458788 w 316"/>
                <a:gd name="T17" fmla="*/ 247650 h 170"/>
                <a:gd name="T18" fmla="*/ 450850 w 316"/>
                <a:gd name="T19" fmla="*/ 254000 h 170"/>
                <a:gd name="T20" fmla="*/ 442913 w 316"/>
                <a:gd name="T21" fmla="*/ 260350 h 170"/>
                <a:gd name="T22" fmla="*/ 431800 w 316"/>
                <a:gd name="T23" fmla="*/ 265113 h 170"/>
                <a:gd name="T24" fmla="*/ 422275 w 316"/>
                <a:gd name="T25" fmla="*/ 266700 h 170"/>
                <a:gd name="T26" fmla="*/ 412750 w 316"/>
                <a:gd name="T27" fmla="*/ 266700 h 170"/>
                <a:gd name="T28" fmla="*/ 412750 w 316"/>
                <a:gd name="T29" fmla="*/ 266700 h 170"/>
                <a:gd name="T30" fmla="*/ 1588 w 316"/>
                <a:gd name="T31" fmla="*/ 269875 h 170"/>
                <a:gd name="T32" fmla="*/ 1588 w 316"/>
                <a:gd name="T33" fmla="*/ 269875 h 170"/>
                <a:gd name="T34" fmla="*/ 0 w 316"/>
                <a:gd name="T35" fmla="*/ 0 h 170"/>
                <a:gd name="T36" fmla="*/ 0 w 316"/>
                <a:gd name="T37" fmla="*/ 0 h 1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6"/>
                <a:gd name="T58" fmla="*/ 0 h 170"/>
                <a:gd name="T59" fmla="*/ 316 w 316"/>
                <a:gd name="T60" fmla="*/ 170 h 1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919162" y="152400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495300 w 312"/>
                <a:gd name="T5" fmla="*/ 0 h 168"/>
                <a:gd name="T6" fmla="*/ 495300 w 312"/>
                <a:gd name="T7" fmla="*/ 0 h 168"/>
                <a:gd name="T8" fmla="*/ 468313 w 312"/>
                <a:gd name="T9" fmla="*/ 222250 h 168"/>
                <a:gd name="T10" fmla="*/ 468313 w 312"/>
                <a:gd name="T11" fmla="*/ 222250 h 168"/>
                <a:gd name="T12" fmla="*/ 466725 w 312"/>
                <a:gd name="T13" fmla="*/ 233363 h 168"/>
                <a:gd name="T14" fmla="*/ 461963 w 312"/>
                <a:gd name="T15" fmla="*/ 241300 h 168"/>
                <a:gd name="T16" fmla="*/ 452438 w 312"/>
                <a:gd name="T17" fmla="*/ 247650 h 168"/>
                <a:gd name="T18" fmla="*/ 444500 w 312"/>
                <a:gd name="T19" fmla="*/ 254000 h 168"/>
                <a:gd name="T20" fmla="*/ 436563 w 312"/>
                <a:gd name="T21" fmla="*/ 260350 h 168"/>
                <a:gd name="T22" fmla="*/ 427038 w 312"/>
                <a:gd name="T23" fmla="*/ 265113 h 168"/>
                <a:gd name="T24" fmla="*/ 415925 w 312"/>
                <a:gd name="T25" fmla="*/ 266700 h 168"/>
                <a:gd name="T26" fmla="*/ 407988 w 312"/>
                <a:gd name="T27" fmla="*/ 266700 h 168"/>
                <a:gd name="T28" fmla="*/ 407988 w 312"/>
                <a:gd name="T29" fmla="*/ 266700 h 168"/>
                <a:gd name="T30" fmla="*/ 0 w 312"/>
                <a:gd name="T31" fmla="*/ 266700 h 168"/>
                <a:gd name="T32" fmla="*/ 0 w 312"/>
                <a:gd name="T33" fmla="*/ 266700 h 168"/>
                <a:gd name="T34" fmla="*/ 0 w 312"/>
                <a:gd name="T35" fmla="*/ 0 h 168"/>
                <a:gd name="T36" fmla="*/ 0 w 312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68"/>
                <a:gd name="T59" fmla="*/ 312 w 312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925512" y="152400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488950 w 308"/>
                <a:gd name="T5" fmla="*/ 0 h 168"/>
                <a:gd name="T6" fmla="*/ 488950 w 308"/>
                <a:gd name="T7" fmla="*/ 0 h 168"/>
                <a:gd name="T8" fmla="*/ 461963 w 308"/>
                <a:gd name="T9" fmla="*/ 222250 h 168"/>
                <a:gd name="T10" fmla="*/ 461963 w 308"/>
                <a:gd name="T11" fmla="*/ 222250 h 168"/>
                <a:gd name="T12" fmla="*/ 460375 w 308"/>
                <a:gd name="T13" fmla="*/ 233363 h 168"/>
                <a:gd name="T14" fmla="*/ 455613 w 308"/>
                <a:gd name="T15" fmla="*/ 241300 h 168"/>
                <a:gd name="T16" fmla="*/ 446088 w 308"/>
                <a:gd name="T17" fmla="*/ 247650 h 168"/>
                <a:gd name="T18" fmla="*/ 439738 w 308"/>
                <a:gd name="T19" fmla="*/ 254000 h 168"/>
                <a:gd name="T20" fmla="*/ 430213 w 308"/>
                <a:gd name="T21" fmla="*/ 260350 h 168"/>
                <a:gd name="T22" fmla="*/ 420688 w 308"/>
                <a:gd name="T23" fmla="*/ 263525 h 168"/>
                <a:gd name="T24" fmla="*/ 409575 w 308"/>
                <a:gd name="T25" fmla="*/ 266700 h 168"/>
                <a:gd name="T26" fmla="*/ 401638 w 308"/>
                <a:gd name="T27" fmla="*/ 266700 h 168"/>
                <a:gd name="T28" fmla="*/ 401638 w 308"/>
                <a:gd name="T29" fmla="*/ 266700 h 168"/>
                <a:gd name="T30" fmla="*/ 0 w 308"/>
                <a:gd name="T31" fmla="*/ 265113 h 168"/>
                <a:gd name="T32" fmla="*/ 0 w 308"/>
                <a:gd name="T33" fmla="*/ 265113 h 168"/>
                <a:gd name="T34" fmla="*/ 0 w 308"/>
                <a:gd name="T35" fmla="*/ 0 h 168"/>
                <a:gd name="T36" fmla="*/ 0 w 308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8"/>
                <a:gd name="T58" fmla="*/ 0 h 168"/>
                <a:gd name="T59" fmla="*/ 308 w 308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931862" y="152400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482600 w 304"/>
                <a:gd name="T5" fmla="*/ 0 h 168"/>
                <a:gd name="T6" fmla="*/ 482600 w 304"/>
                <a:gd name="T7" fmla="*/ 0 h 168"/>
                <a:gd name="T8" fmla="*/ 455613 w 304"/>
                <a:gd name="T9" fmla="*/ 222250 h 168"/>
                <a:gd name="T10" fmla="*/ 455613 w 304"/>
                <a:gd name="T11" fmla="*/ 222250 h 168"/>
                <a:gd name="T12" fmla="*/ 454025 w 304"/>
                <a:gd name="T13" fmla="*/ 233363 h 168"/>
                <a:gd name="T14" fmla="*/ 449263 w 304"/>
                <a:gd name="T15" fmla="*/ 241300 h 168"/>
                <a:gd name="T16" fmla="*/ 442913 w 304"/>
                <a:gd name="T17" fmla="*/ 247650 h 168"/>
                <a:gd name="T18" fmla="*/ 433388 w 304"/>
                <a:gd name="T19" fmla="*/ 254000 h 168"/>
                <a:gd name="T20" fmla="*/ 423863 w 304"/>
                <a:gd name="T21" fmla="*/ 260350 h 168"/>
                <a:gd name="T22" fmla="*/ 414338 w 304"/>
                <a:gd name="T23" fmla="*/ 263525 h 168"/>
                <a:gd name="T24" fmla="*/ 403225 w 304"/>
                <a:gd name="T25" fmla="*/ 265113 h 168"/>
                <a:gd name="T26" fmla="*/ 395288 w 304"/>
                <a:gd name="T27" fmla="*/ 266700 h 168"/>
                <a:gd name="T28" fmla="*/ 395288 w 304"/>
                <a:gd name="T29" fmla="*/ 266700 h 168"/>
                <a:gd name="T30" fmla="*/ 0 w 304"/>
                <a:gd name="T31" fmla="*/ 263525 h 168"/>
                <a:gd name="T32" fmla="*/ 0 w 304"/>
                <a:gd name="T33" fmla="*/ 263525 h 168"/>
                <a:gd name="T34" fmla="*/ 0 w 304"/>
                <a:gd name="T35" fmla="*/ 0 h 168"/>
                <a:gd name="T36" fmla="*/ 0 w 304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4"/>
                <a:gd name="T58" fmla="*/ 0 h 168"/>
                <a:gd name="T59" fmla="*/ 304 w 304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938212" y="152400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476250 w 300"/>
                <a:gd name="T5" fmla="*/ 0 h 168"/>
                <a:gd name="T6" fmla="*/ 476250 w 300"/>
                <a:gd name="T7" fmla="*/ 0 h 168"/>
                <a:gd name="T8" fmla="*/ 449263 w 300"/>
                <a:gd name="T9" fmla="*/ 222250 h 168"/>
                <a:gd name="T10" fmla="*/ 449263 w 300"/>
                <a:gd name="T11" fmla="*/ 222250 h 168"/>
                <a:gd name="T12" fmla="*/ 447675 w 300"/>
                <a:gd name="T13" fmla="*/ 233363 h 168"/>
                <a:gd name="T14" fmla="*/ 442913 w 300"/>
                <a:gd name="T15" fmla="*/ 241300 h 168"/>
                <a:gd name="T16" fmla="*/ 436563 w 300"/>
                <a:gd name="T17" fmla="*/ 247650 h 168"/>
                <a:gd name="T18" fmla="*/ 427038 w 300"/>
                <a:gd name="T19" fmla="*/ 254000 h 168"/>
                <a:gd name="T20" fmla="*/ 419100 w 300"/>
                <a:gd name="T21" fmla="*/ 258763 h 168"/>
                <a:gd name="T22" fmla="*/ 407988 w 300"/>
                <a:gd name="T23" fmla="*/ 263525 h 168"/>
                <a:gd name="T24" fmla="*/ 400050 w 300"/>
                <a:gd name="T25" fmla="*/ 265113 h 168"/>
                <a:gd name="T26" fmla="*/ 388938 w 300"/>
                <a:gd name="T27" fmla="*/ 266700 h 168"/>
                <a:gd name="T28" fmla="*/ 388938 w 300"/>
                <a:gd name="T29" fmla="*/ 266700 h 168"/>
                <a:gd name="T30" fmla="*/ 0 w 300"/>
                <a:gd name="T31" fmla="*/ 260350 h 168"/>
                <a:gd name="T32" fmla="*/ 0 w 300"/>
                <a:gd name="T33" fmla="*/ 260350 h 168"/>
                <a:gd name="T34" fmla="*/ 0 w 300"/>
                <a:gd name="T35" fmla="*/ 0 h 168"/>
                <a:gd name="T36" fmla="*/ 0 w 300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0"/>
                <a:gd name="T58" fmla="*/ 0 h 168"/>
                <a:gd name="T59" fmla="*/ 300 w 300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942975" y="152400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471488 w 297"/>
                <a:gd name="T5" fmla="*/ 0 h 168"/>
                <a:gd name="T6" fmla="*/ 471488 w 297"/>
                <a:gd name="T7" fmla="*/ 0 h 168"/>
                <a:gd name="T8" fmla="*/ 444500 w 297"/>
                <a:gd name="T9" fmla="*/ 222250 h 168"/>
                <a:gd name="T10" fmla="*/ 444500 w 297"/>
                <a:gd name="T11" fmla="*/ 222250 h 168"/>
                <a:gd name="T12" fmla="*/ 442913 w 297"/>
                <a:gd name="T13" fmla="*/ 233363 h 168"/>
                <a:gd name="T14" fmla="*/ 438150 w 297"/>
                <a:gd name="T15" fmla="*/ 241300 h 168"/>
                <a:gd name="T16" fmla="*/ 431800 w 297"/>
                <a:gd name="T17" fmla="*/ 247650 h 168"/>
                <a:gd name="T18" fmla="*/ 422275 w 297"/>
                <a:gd name="T19" fmla="*/ 254000 h 168"/>
                <a:gd name="T20" fmla="*/ 414338 w 297"/>
                <a:gd name="T21" fmla="*/ 258763 h 168"/>
                <a:gd name="T22" fmla="*/ 403225 w 297"/>
                <a:gd name="T23" fmla="*/ 263525 h 168"/>
                <a:gd name="T24" fmla="*/ 395288 w 297"/>
                <a:gd name="T25" fmla="*/ 265113 h 168"/>
                <a:gd name="T26" fmla="*/ 385763 w 297"/>
                <a:gd name="T27" fmla="*/ 266700 h 168"/>
                <a:gd name="T28" fmla="*/ 385763 w 297"/>
                <a:gd name="T29" fmla="*/ 266700 h 168"/>
                <a:gd name="T30" fmla="*/ 1588 w 297"/>
                <a:gd name="T31" fmla="*/ 258763 h 168"/>
                <a:gd name="T32" fmla="*/ 1588 w 297"/>
                <a:gd name="T33" fmla="*/ 258763 h 168"/>
                <a:gd name="T34" fmla="*/ 0 w 297"/>
                <a:gd name="T35" fmla="*/ 0 h 168"/>
                <a:gd name="T36" fmla="*/ 0 w 297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7"/>
                <a:gd name="T58" fmla="*/ 0 h 168"/>
                <a:gd name="T59" fmla="*/ 297 w 297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949325" y="152400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465138 w 293"/>
                <a:gd name="T5" fmla="*/ 0 h 168"/>
                <a:gd name="T6" fmla="*/ 465138 w 293"/>
                <a:gd name="T7" fmla="*/ 0 h 168"/>
                <a:gd name="T8" fmla="*/ 438150 w 293"/>
                <a:gd name="T9" fmla="*/ 222250 h 168"/>
                <a:gd name="T10" fmla="*/ 438150 w 293"/>
                <a:gd name="T11" fmla="*/ 222250 h 168"/>
                <a:gd name="T12" fmla="*/ 436563 w 293"/>
                <a:gd name="T13" fmla="*/ 233363 h 168"/>
                <a:gd name="T14" fmla="*/ 431800 w 293"/>
                <a:gd name="T15" fmla="*/ 241300 h 168"/>
                <a:gd name="T16" fmla="*/ 425450 w 293"/>
                <a:gd name="T17" fmla="*/ 247650 h 168"/>
                <a:gd name="T18" fmla="*/ 415925 w 293"/>
                <a:gd name="T19" fmla="*/ 254000 h 168"/>
                <a:gd name="T20" fmla="*/ 407988 w 293"/>
                <a:gd name="T21" fmla="*/ 258763 h 168"/>
                <a:gd name="T22" fmla="*/ 396875 w 293"/>
                <a:gd name="T23" fmla="*/ 263525 h 168"/>
                <a:gd name="T24" fmla="*/ 388938 w 293"/>
                <a:gd name="T25" fmla="*/ 265113 h 168"/>
                <a:gd name="T26" fmla="*/ 379413 w 293"/>
                <a:gd name="T27" fmla="*/ 266700 h 168"/>
                <a:gd name="T28" fmla="*/ 379413 w 293"/>
                <a:gd name="T29" fmla="*/ 266700 h 168"/>
                <a:gd name="T30" fmla="*/ 0 w 293"/>
                <a:gd name="T31" fmla="*/ 258763 h 168"/>
                <a:gd name="T32" fmla="*/ 0 w 293"/>
                <a:gd name="T33" fmla="*/ 258763 h 168"/>
                <a:gd name="T34" fmla="*/ 0 w 293"/>
                <a:gd name="T35" fmla="*/ 0 h 168"/>
                <a:gd name="T36" fmla="*/ 0 w 293"/>
                <a:gd name="T37" fmla="*/ 0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168"/>
                <a:gd name="T59" fmla="*/ 293 w 293"/>
                <a:gd name="T60" fmla="*/ 168 h 1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8"/>
            <p:cNvSpPr>
              <a:spLocks noChangeArrowheads="1"/>
            </p:cNvSpPr>
            <p:nvPr/>
          </p:nvSpPr>
          <p:spPr bwMode="auto">
            <a:xfrm>
              <a:off x="955675" y="152400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458788 w 289"/>
                <a:gd name="T5" fmla="*/ 0 h 168"/>
                <a:gd name="T6" fmla="*/ 458788 w 289"/>
                <a:gd name="T7" fmla="*/ 0 h 168"/>
                <a:gd name="T8" fmla="*/ 431800 w 289"/>
                <a:gd name="T9" fmla="*/ 222250 h 168"/>
                <a:gd name="T10" fmla="*/ 431800 w 289"/>
                <a:gd name="T11" fmla="*/ 222250 h 168"/>
                <a:gd name="T12" fmla="*/ 430213 w 289"/>
                <a:gd name="T13" fmla="*/ 233363 h 168"/>
                <a:gd name="T14" fmla="*/ 425450 w 289"/>
                <a:gd name="T15" fmla="*/ 239713 h 168"/>
                <a:gd name="T16" fmla="*/ 419100 w 289"/>
                <a:gd name="T17" fmla="*/ 247650 h 168"/>
                <a:gd name="T18" fmla="*/ 409575 w 289"/>
                <a:gd name="T19" fmla="*/ 254000 h 168"/>
                <a:gd name="T20" fmla="*/ 401638 w 289"/>
                <a:gd name="T21" fmla="*/ 258763 h 168"/>
                <a:gd name="T22" fmla="*/ 393700 w 289"/>
                <a:gd name="T23" fmla="*/ 263525 h 168"/>
                <a:gd name="T24" fmla="*/ 373063 w 289"/>
                <a:gd name="T25" fmla="*/ 266700 h 168"/>
                <a:gd name="T26" fmla="*/ 373063 w 289"/>
                <a:gd name="T27" fmla="*/ 266700 h 168"/>
                <a:gd name="T28" fmla="*/ 0 w 289"/>
                <a:gd name="T29" fmla="*/ 255588 h 168"/>
                <a:gd name="T30" fmla="*/ 0 w 289"/>
                <a:gd name="T31" fmla="*/ 255588 h 168"/>
                <a:gd name="T32" fmla="*/ 0 w 289"/>
                <a:gd name="T33" fmla="*/ 0 h 168"/>
                <a:gd name="T34" fmla="*/ 0 w 289"/>
                <a:gd name="T35" fmla="*/ 0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9"/>
                <a:gd name="T55" fmla="*/ 0 h 168"/>
                <a:gd name="T56" fmla="*/ 289 w 289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962025" y="152400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452438 w 285"/>
                <a:gd name="T5" fmla="*/ 0 h 167"/>
                <a:gd name="T6" fmla="*/ 452438 w 285"/>
                <a:gd name="T7" fmla="*/ 0 h 167"/>
                <a:gd name="T8" fmla="*/ 425450 w 285"/>
                <a:gd name="T9" fmla="*/ 222250 h 167"/>
                <a:gd name="T10" fmla="*/ 425450 w 285"/>
                <a:gd name="T11" fmla="*/ 222250 h 167"/>
                <a:gd name="T12" fmla="*/ 423863 w 285"/>
                <a:gd name="T13" fmla="*/ 233363 h 167"/>
                <a:gd name="T14" fmla="*/ 419100 w 285"/>
                <a:gd name="T15" fmla="*/ 239713 h 167"/>
                <a:gd name="T16" fmla="*/ 412750 w 285"/>
                <a:gd name="T17" fmla="*/ 247650 h 167"/>
                <a:gd name="T18" fmla="*/ 403225 w 285"/>
                <a:gd name="T19" fmla="*/ 254000 h 167"/>
                <a:gd name="T20" fmla="*/ 395288 w 285"/>
                <a:gd name="T21" fmla="*/ 258763 h 167"/>
                <a:gd name="T22" fmla="*/ 387350 w 285"/>
                <a:gd name="T23" fmla="*/ 263525 h 167"/>
                <a:gd name="T24" fmla="*/ 366713 w 285"/>
                <a:gd name="T25" fmla="*/ 265113 h 167"/>
                <a:gd name="T26" fmla="*/ 366713 w 285"/>
                <a:gd name="T27" fmla="*/ 265113 h 167"/>
                <a:gd name="T28" fmla="*/ 0 w 285"/>
                <a:gd name="T29" fmla="*/ 254000 h 167"/>
                <a:gd name="T30" fmla="*/ 0 w 285"/>
                <a:gd name="T31" fmla="*/ 254000 h 167"/>
                <a:gd name="T32" fmla="*/ 0 w 285"/>
                <a:gd name="T33" fmla="*/ 0 h 167"/>
                <a:gd name="T34" fmla="*/ 0 w 285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67"/>
                <a:gd name="T56" fmla="*/ 285 w 285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968375" y="152400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446088 w 281"/>
                <a:gd name="T5" fmla="*/ 0 h 167"/>
                <a:gd name="T6" fmla="*/ 446088 w 281"/>
                <a:gd name="T7" fmla="*/ 0 h 167"/>
                <a:gd name="T8" fmla="*/ 419100 w 281"/>
                <a:gd name="T9" fmla="*/ 222250 h 167"/>
                <a:gd name="T10" fmla="*/ 419100 w 281"/>
                <a:gd name="T11" fmla="*/ 222250 h 167"/>
                <a:gd name="T12" fmla="*/ 417513 w 281"/>
                <a:gd name="T13" fmla="*/ 230188 h 167"/>
                <a:gd name="T14" fmla="*/ 412750 w 281"/>
                <a:gd name="T15" fmla="*/ 239713 h 167"/>
                <a:gd name="T16" fmla="*/ 406400 w 281"/>
                <a:gd name="T17" fmla="*/ 247650 h 167"/>
                <a:gd name="T18" fmla="*/ 396875 w 281"/>
                <a:gd name="T19" fmla="*/ 254000 h 167"/>
                <a:gd name="T20" fmla="*/ 388938 w 281"/>
                <a:gd name="T21" fmla="*/ 258763 h 167"/>
                <a:gd name="T22" fmla="*/ 381000 w 281"/>
                <a:gd name="T23" fmla="*/ 263525 h 167"/>
                <a:gd name="T24" fmla="*/ 363538 w 281"/>
                <a:gd name="T25" fmla="*/ 265113 h 167"/>
                <a:gd name="T26" fmla="*/ 363538 w 281"/>
                <a:gd name="T27" fmla="*/ 265113 h 167"/>
                <a:gd name="T28" fmla="*/ 0 w 281"/>
                <a:gd name="T29" fmla="*/ 252413 h 167"/>
                <a:gd name="T30" fmla="*/ 0 w 281"/>
                <a:gd name="T31" fmla="*/ 252413 h 167"/>
                <a:gd name="T32" fmla="*/ 0 w 281"/>
                <a:gd name="T33" fmla="*/ 0 h 167"/>
                <a:gd name="T34" fmla="*/ 0 w 281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"/>
                <a:gd name="T55" fmla="*/ 0 h 167"/>
                <a:gd name="T56" fmla="*/ 281 w 281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973137" y="152400"/>
              <a:ext cx="441325" cy="265113"/>
            </a:xfrm>
            <a:custGeom>
              <a:avLst/>
              <a:gdLst>
                <a:gd name="T0" fmla="*/ 1588 w 278"/>
                <a:gd name="T1" fmla="*/ 0 h 167"/>
                <a:gd name="T2" fmla="*/ 1588 w 278"/>
                <a:gd name="T3" fmla="*/ 0 h 167"/>
                <a:gd name="T4" fmla="*/ 441325 w 278"/>
                <a:gd name="T5" fmla="*/ 0 h 167"/>
                <a:gd name="T6" fmla="*/ 441325 w 278"/>
                <a:gd name="T7" fmla="*/ 0 h 167"/>
                <a:gd name="T8" fmla="*/ 414338 w 278"/>
                <a:gd name="T9" fmla="*/ 222250 h 167"/>
                <a:gd name="T10" fmla="*/ 414338 w 278"/>
                <a:gd name="T11" fmla="*/ 222250 h 167"/>
                <a:gd name="T12" fmla="*/ 412750 w 278"/>
                <a:gd name="T13" fmla="*/ 230188 h 167"/>
                <a:gd name="T14" fmla="*/ 407988 w 278"/>
                <a:gd name="T15" fmla="*/ 239713 h 167"/>
                <a:gd name="T16" fmla="*/ 401638 w 278"/>
                <a:gd name="T17" fmla="*/ 247650 h 167"/>
                <a:gd name="T18" fmla="*/ 392113 w 278"/>
                <a:gd name="T19" fmla="*/ 252413 h 167"/>
                <a:gd name="T20" fmla="*/ 384175 w 278"/>
                <a:gd name="T21" fmla="*/ 258763 h 167"/>
                <a:gd name="T22" fmla="*/ 376238 w 278"/>
                <a:gd name="T23" fmla="*/ 263525 h 167"/>
                <a:gd name="T24" fmla="*/ 358775 w 278"/>
                <a:gd name="T25" fmla="*/ 265113 h 167"/>
                <a:gd name="T26" fmla="*/ 358775 w 278"/>
                <a:gd name="T27" fmla="*/ 265113 h 167"/>
                <a:gd name="T28" fmla="*/ 0 w 278"/>
                <a:gd name="T29" fmla="*/ 249238 h 167"/>
                <a:gd name="T30" fmla="*/ 0 w 278"/>
                <a:gd name="T31" fmla="*/ 249238 h 167"/>
                <a:gd name="T32" fmla="*/ 1588 w 278"/>
                <a:gd name="T33" fmla="*/ 0 h 167"/>
                <a:gd name="T34" fmla="*/ 1588 w 278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8"/>
                <a:gd name="T55" fmla="*/ 0 h 167"/>
                <a:gd name="T56" fmla="*/ 278 w 278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979487" y="152400"/>
              <a:ext cx="434975" cy="265113"/>
            </a:xfrm>
            <a:custGeom>
              <a:avLst/>
              <a:gdLst>
                <a:gd name="T0" fmla="*/ 1588 w 274"/>
                <a:gd name="T1" fmla="*/ 0 h 167"/>
                <a:gd name="T2" fmla="*/ 1588 w 274"/>
                <a:gd name="T3" fmla="*/ 0 h 167"/>
                <a:gd name="T4" fmla="*/ 434975 w 274"/>
                <a:gd name="T5" fmla="*/ 0 h 167"/>
                <a:gd name="T6" fmla="*/ 434975 w 274"/>
                <a:gd name="T7" fmla="*/ 0 h 167"/>
                <a:gd name="T8" fmla="*/ 407988 w 274"/>
                <a:gd name="T9" fmla="*/ 222250 h 167"/>
                <a:gd name="T10" fmla="*/ 407988 w 274"/>
                <a:gd name="T11" fmla="*/ 222250 h 167"/>
                <a:gd name="T12" fmla="*/ 406400 w 274"/>
                <a:gd name="T13" fmla="*/ 230188 h 167"/>
                <a:gd name="T14" fmla="*/ 401638 w 274"/>
                <a:gd name="T15" fmla="*/ 239713 h 167"/>
                <a:gd name="T16" fmla="*/ 395288 w 274"/>
                <a:gd name="T17" fmla="*/ 247650 h 167"/>
                <a:gd name="T18" fmla="*/ 388938 w 274"/>
                <a:gd name="T19" fmla="*/ 252413 h 167"/>
                <a:gd name="T20" fmla="*/ 379413 w 274"/>
                <a:gd name="T21" fmla="*/ 258763 h 167"/>
                <a:gd name="T22" fmla="*/ 369888 w 274"/>
                <a:gd name="T23" fmla="*/ 260350 h 167"/>
                <a:gd name="T24" fmla="*/ 352425 w 274"/>
                <a:gd name="T25" fmla="*/ 265113 h 167"/>
                <a:gd name="T26" fmla="*/ 352425 w 274"/>
                <a:gd name="T27" fmla="*/ 265113 h 167"/>
                <a:gd name="T28" fmla="*/ 0 w 274"/>
                <a:gd name="T29" fmla="*/ 247650 h 167"/>
                <a:gd name="T30" fmla="*/ 0 w 274"/>
                <a:gd name="T31" fmla="*/ 247650 h 167"/>
                <a:gd name="T32" fmla="*/ 1588 w 274"/>
                <a:gd name="T33" fmla="*/ 0 h 167"/>
                <a:gd name="T34" fmla="*/ 1588 w 274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4"/>
                <a:gd name="T55" fmla="*/ 0 h 167"/>
                <a:gd name="T56" fmla="*/ 274 w 274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985837" y="152400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428625 w 270"/>
                <a:gd name="T5" fmla="*/ 0 h 167"/>
                <a:gd name="T6" fmla="*/ 428625 w 270"/>
                <a:gd name="T7" fmla="*/ 0 h 167"/>
                <a:gd name="T8" fmla="*/ 401638 w 270"/>
                <a:gd name="T9" fmla="*/ 222250 h 167"/>
                <a:gd name="T10" fmla="*/ 401638 w 270"/>
                <a:gd name="T11" fmla="*/ 222250 h 167"/>
                <a:gd name="T12" fmla="*/ 400050 w 270"/>
                <a:gd name="T13" fmla="*/ 230188 h 167"/>
                <a:gd name="T14" fmla="*/ 395288 w 270"/>
                <a:gd name="T15" fmla="*/ 239713 h 167"/>
                <a:gd name="T16" fmla="*/ 388938 w 270"/>
                <a:gd name="T17" fmla="*/ 246063 h 167"/>
                <a:gd name="T18" fmla="*/ 382588 w 270"/>
                <a:gd name="T19" fmla="*/ 252413 h 167"/>
                <a:gd name="T20" fmla="*/ 373063 w 270"/>
                <a:gd name="T21" fmla="*/ 258763 h 167"/>
                <a:gd name="T22" fmla="*/ 365125 w 270"/>
                <a:gd name="T23" fmla="*/ 260350 h 167"/>
                <a:gd name="T24" fmla="*/ 347663 w 270"/>
                <a:gd name="T25" fmla="*/ 265113 h 167"/>
                <a:gd name="T26" fmla="*/ 347663 w 270"/>
                <a:gd name="T27" fmla="*/ 265113 h 167"/>
                <a:gd name="T28" fmla="*/ 0 w 270"/>
                <a:gd name="T29" fmla="*/ 247650 h 167"/>
                <a:gd name="T30" fmla="*/ 0 w 270"/>
                <a:gd name="T31" fmla="*/ 247650 h 167"/>
                <a:gd name="T32" fmla="*/ 0 w 270"/>
                <a:gd name="T33" fmla="*/ 0 h 167"/>
                <a:gd name="T34" fmla="*/ 0 w 270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0"/>
                <a:gd name="T55" fmla="*/ 0 h 167"/>
                <a:gd name="T56" fmla="*/ 270 w 270"/>
                <a:gd name="T57" fmla="*/ 167 h 1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992187" y="152400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422275 w 266"/>
                <a:gd name="T5" fmla="*/ 0 h 167"/>
                <a:gd name="T6" fmla="*/ 422275 w 266"/>
                <a:gd name="T7" fmla="*/ 0 h 167"/>
                <a:gd name="T8" fmla="*/ 395288 w 266"/>
                <a:gd name="T9" fmla="*/ 222250 h 167"/>
                <a:gd name="T10" fmla="*/ 395288 w 266"/>
                <a:gd name="T11" fmla="*/ 222250 h 167"/>
                <a:gd name="T12" fmla="*/ 393700 w 266"/>
                <a:gd name="T13" fmla="*/ 230188 h 167"/>
                <a:gd name="T14" fmla="*/ 388938 w 266"/>
                <a:gd name="T15" fmla="*/ 239713 h 167"/>
                <a:gd name="T16" fmla="*/ 382588 w 266"/>
                <a:gd name="T17" fmla="*/ 246063 h 167"/>
                <a:gd name="T18" fmla="*/ 376238 w 266"/>
                <a:gd name="T19" fmla="*/ 252413 h 167"/>
                <a:gd name="T20" fmla="*/ 358775 w 266"/>
                <a:gd name="T21" fmla="*/ 260350 h 167"/>
                <a:gd name="T22" fmla="*/ 341313 w 266"/>
                <a:gd name="T23" fmla="*/ 265113 h 167"/>
                <a:gd name="T24" fmla="*/ 341313 w 266"/>
                <a:gd name="T25" fmla="*/ 265113 h 167"/>
                <a:gd name="T26" fmla="*/ 0 w 266"/>
                <a:gd name="T27" fmla="*/ 246063 h 167"/>
                <a:gd name="T28" fmla="*/ 0 w 266"/>
                <a:gd name="T29" fmla="*/ 246063 h 167"/>
                <a:gd name="T30" fmla="*/ 0 w 266"/>
                <a:gd name="T31" fmla="*/ 0 h 167"/>
                <a:gd name="T32" fmla="*/ 0 w 266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6"/>
                <a:gd name="T52" fmla="*/ 0 h 167"/>
                <a:gd name="T53" fmla="*/ 266 w 266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995362" y="152400"/>
              <a:ext cx="419100" cy="265113"/>
            </a:xfrm>
            <a:custGeom>
              <a:avLst/>
              <a:gdLst>
                <a:gd name="T0" fmla="*/ 3175 w 264"/>
                <a:gd name="T1" fmla="*/ 0 h 167"/>
                <a:gd name="T2" fmla="*/ 3175 w 264"/>
                <a:gd name="T3" fmla="*/ 0 h 167"/>
                <a:gd name="T4" fmla="*/ 419100 w 264"/>
                <a:gd name="T5" fmla="*/ 0 h 167"/>
                <a:gd name="T6" fmla="*/ 419100 w 264"/>
                <a:gd name="T7" fmla="*/ 0 h 167"/>
                <a:gd name="T8" fmla="*/ 392113 w 264"/>
                <a:gd name="T9" fmla="*/ 222250 h 167"/>
                <a:gd name="T10" fmla="*/ 392113 w 264"/>
                <a:gd name="T11" fmla="*/ 222250 h 167"/>
                <a:gd name="T12" fmla="*/ 390525 w 264"/>
                <a:gd name="T13" fmla="*/ 230188 h 167"/>
                <a:gd name="T14" fmla="*/ 385763 w 264"/>
                <a:gd name="T15" fmla="*/ 239713 h 167"/>
                <a:gd name="T16" fmla="*/ 379413 w 264"/>
                <a:gd name="T17" fmla="*/ 246063 h 167"/>
                <a:gd name="T18" fmla="*/ 373063 w 264"/>
                <a:gd name="T19" fmla="*/ 252413 h 167"/>
                <a:gd name="T20" fmla="*/ 355600 w 264"/>
                <a:gd name="T21" fmla="*/ 260350 h 167"/>
                <a:gd name="T22" fmla="*/ 338138 w 264"/>
                <a:gd name="T23" fmla="*/ 265113 h 167"/>
                <a:gd name="T24" fmla="*/ 338138 w 264"/>
                <a:gd name="T25" fmla="*/ 265113 h 167"/>
                <a:gd name="T26" fmla="*/ 0 w 264"/>
                <a:gd name="T27" fmla="*/ 242888 h 167"/>
                <a:gd name="T28" fmla="*/ 0 w 264"/>
                <a:gd name="T29" fmla="*/ 242888 h 167"/>
                <a:gd name="T30" fmla="*/ 3175 w 264"/>
                <a:gd name="T31" fmla="*/ 0 h 167"/>
                <a:gd name="T32" fmla="*/ 3175 w 264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4"/>
                <a:gd name="T52" fmla="*/ 0 h 167"/>
                <a:gd name="T53" fmla="*/ 264 w 264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6"/>
            <p:cNvSpPr>
              <a:spLocks noChangeArrowheads="1"/>
            </p:cNvSpPr>
            <p:nvPr/>
          </p:nvSpPr>
          <p:spPr bwMode="auto">
            <a:xfrm>
              <a:off x="1001712" y="152400"/>
              <a:ext cx="412750" cy="265113"/>
            </a:xfrm>
            <a:custGeom>
              <a:avLst/>
              <a:gdLst>
                <a:gd name="T0" fmla="*/ 3175 w 260"/>
                <a:gd name="T1" fmla="*/ 0 h 167"/>
                <a:gd name="T2" fmla="*/ 3175 w 260"/>
                <a:gd name="T3" fmla="*/ 0 h 167"/>
                <a:gd name="T4" fmla="*/ 412750 w 260"/>
                <a:gd name="T5" fmla="*/ 0 h 167"/>
                <a:gd name="T6" fmla="*/ 412750 w 260"/>
                <a:gd name="T7" fmla="*/ 0 h 167"/>
                <a:gd name="T8" fmla="*/ 385763 w 260"/>
                <a:gd name="T9" fmla="*/ 222250 h 167"/>
                <a:gd name="T10" fmla="*/ 385763 w 260"/>
                <a:gd name="T11" fmla="*/ 222250 h 167"/>
                <a:gd name="T12" fmla="*/ 384175 w 260"/>
                <a:gd name="T13" fmla="*/ 230188 h 167"/>
                <a:gd name="T14" fmla="*/ 379413 w 260"/>
                <a:gd name="T15" fmla="*/ 239713 h 167"/>
                <a:gd name="T16" fmla="*/ 373063 w 260"/>
                <a:gd name="T17" fmla="*/ 246063 h 167"/>
                <a:gd name="T18" fmla="*/ 366713 w 260"/>
                <a:gd name="T19" fmla="*/ 252413 h 167"/>
                <a:gd name="T20" fmla="*/ 349250 w 260"/>
                <a:gd name="T21" fmla="*/ 260350 h 167"/>
                <a:gd name="T22" fmla="*/ 331788 w 260"/>
                <a:gd name="T23" fmla="*/ 265113 h 167"/>
                <a:gd name="T24" fmla="*/ 331788 w 260"/>
                <a:gd name="T25" fmla="*/ 265113 h 167"/>
                <a:gd name="T26" fmla="*/ 0 w 260"/>
                <a:gd name="T27" fmla="*/ 241300 h 167"/>
                <a:gd name="T28" fmla="*/ 0 w 260"/>
                <a:gd name="T29" fmla="*/ 241300 h 167"/>
                <a:gd name="T30" fmla="*/ 3175 w 260"/>
                <a:gd name="T31" fmla="*/ 0 h 167"/>
                <a:gd name="T32" fmla="*/ 3175 w 260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0"/>
                <a:gd name="T52" fmla="*/ 0 h 167"/>
                <a:gd name="T53" fmla="*/ 260 w 260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7"/>
            <p:cNvSpPr>
              <a:spLocks noChangeArrowheads="1"/>
            </p:cNvSpPr>
            <p:nvPr/>
          </p:nvSpPr>
          <p:spPr bwMode="auto">
            <a:xfrm>
              <a:off x="1009650" y="152400"/>
              <a:ext cx="404813" cy="265113"/>
            </a:xfrm>
            <a:custGeom>
              <a:avLst/>
              <a:gdLst>
                <a:gd name="T0" fmla="*/ 1588 w 255"/>
                <a:gd name="T1" fmla="*/ 0 h 167"/>
                <a:gd name="T2" fmla="*/ 1588 w 255"/>
                <a:gd name="T3" fmla="*/ 0 h 167"/>
                <a:gd name="T4" fmla="*/ 404813 w 255"/>
                <a:gd name="T5" fmla="*/ 0 h 167"/>
                <a:gd name="T6" fmla="*/ 404813 w 255"/>
                <a:gd name="T7" fmla="*/ 0 h 167"/>
                <a:gd name="T8" fmla="*/ 377825 w 255"/>
                <a:gd name="T9" fmla="*/ 222250 h 167"/>
                <a:gd name="T10" fmla="*/ 377825 w 255"/>
                <a:gd name="T11" fmla="*/ 222250 h 167"/>
                <a:gd name="T12" fmla="*/ 376238 w 255"/>
                <a:gd name="T13" fmla="*/ 230188 h 167"/>
                <a:gd name="T14" fmla="*/ 371475 w 255"/>
                <a:gd name="T15" fmla="*/ 239713 h 167"/>
                <a:gd name="T16" fmla="*/ 365125 w 255"/>
                <a:gd name="T17" fmla="*/ 246063 h 167"/>
                <a:gd name="T18" fmla="*/ 358775 w 255"/>
                <a:gd name="T19" fmla="*/ 252413 h 167"/>
                <a:gd name="T20" fmla="*/ 341313 w 255"/>
                <a:gd name="T21" fmla="*/ 260350 h 167"/>
                <a:gd name="T22" fmla="*/ 325438 w 255"/>
                <a:gd name="T23" fmla="*/ 265113 h 167"/>
                <a:gd name="T24" fmla="*/ 325438 w 255"/>
                <a:gd name="T25" fmla="*/ 265113 h 167"/>
                <a:gd name="T26" fmla="*/ 0 w 255"/>
                <a:gd name="T27" fmla="*/ 239713 h 167"/>
                <a:gd name="T28" fmla="*/ 0 w 255"/>
                <a:gd name="T29" fmla="*/ 239713 h 167"/>
                <a:gd name="T30" fmla="*/ 1588 w 255"/>
                <a:gd name="T31" fmla="*/ 0 h 167"/>
                <a:gd name="T32" fmla="*/ 1588 w 255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5"/>
                <a:gd name="T52" fmla="*/ 0 h 167"/>
                <a:gd name="T53" fmla="*/ 255 w 255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8"/>
            <p:cNvSpPr>
              <a:spLocks noChangeArrowheads="1"/>
            </p:cNvSpPr>
            <p:nvPr/>
          </p:nvSpPr>
          <p:spPr bwMode="auto">
            <a:xfrm>
              <a:off x="1016000" y="152400"/>
              <a:ext cx="398463" cy="265113"/>
            </a:xfrm>
            <a:custGeom>
              <a:avLst/>
              <a:gdLst>
                <a:gd name="T0" fmla="*/ 1588 w 251"/>
                <a:gd name="T1" fmla="*/ 0 h 167"/>
                <a:gd name="T2" fmla="*/ 1588 w 251"/>
                <a:gd name="T3" fmla="*/ 0 h 167"/>
                <a:gd name="T4" fmla="*/ 398463 w 251"/>
                <a:gd name="T5" fmla="*/ 0 h 167"/>
                <a:gd name="T6" fmla="*/ 398463 w 251"/>
                <a:gd name="T7" fmla="*/ 0 h 167"/>
                <a:gd name="T8" fmla="*/ 371475 w 251"/>
                <a:gd name="T9" fmla="*/ 222250 h 167"/>
                <a:gd name="T10" fmla="*/ 371475 w 251"/>
                <a:gd name="T11" fmla="*/ 222250 h 167"/>
                <a:gd name="T12" fmla="*/ 369888 w 251"/>
                <a:gd name="T13" fmla="*/ 230188 h 167"/>
                <a:gd name="T14" fmla="*/ 365125 w 251"/>
                <a:gd name="T15" fmla="*/ 239713 h 167"/>
                <a:gd name="T16" fmla="*/ 358775 w 251"/>
                <a:gd name="T17" fmla="*/ 246063 h 167"/>
                <a:gd name="T18" fmla="*/ 352425 w 251"/>
                <a:gd name="T19" fmla="*/ 252413 h 167"/>
                <a:gd name="T20" fmla="*/ 336550 w 251"/>
                <a:gd name="T21" fmla="*/ 260350 h 167"/>
                <a:gd name="T22" fmla="*/ 319088 w 251"/>
                <a:gd name="T23" fmla="*/ 265113 h 167"/>
                <a:gd name="T24" fmla="*/ 319088 w 251"/>
                <a:gd name="T25" fmla="*/ 265113 h 167"/>
                <a:gd name="T26" fmla="*/ 0 w 251"/>
                <a:gd name="T27" fmla="*/ 236538 h 167"/>
                <a:gd name="T28" fmla="*/ 0 w 251"/>
                <a:gd name="T29" fmla="*/ 236538 h 167"/>
                <a:gd name="T30" fmla="*/ 1588 w 251"/>
                <a:gd name="T31" fmla="*/ 0 h 167"/>
                <a:gd name="T32" fmla="*/ 1588 w 251"/>
                <a:gd name="T33" fmla="*/ 0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1"/>
                <a:gd name="T52" fmla="*/ 0 h 167"/>
                <a:gd name="T53" fmla="*/ 251 w 251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9"/>
            <p:cNvSpPr>
              <a:spLocks noChangeArrowheads="1"/>
            </p:cNvSpPr>
            <p:nvPr/>
          </p:nvSpPr>
          <p:spPr bwMode="auto">
            <a:xfrm>
              <a:off x="1019175" y="152400"/>
              <a:ext cx="395288" cy="263525"/>
            </a:xfrm>
            <a:custGeom>
              <a:avLst/>
              <a:gdLst>
                <a:gd name="T0" fmla="*/ 3175 w 249"/>
                <a:gd name="T1" fmla="*/ 0 h 166"/>
                <a:gd name="T2" fmla="*/ 3175 w 249"/>
                <a:gd name="T3" fmla="*/ 0 h 166"/>
                <a:gd name="T4" fmla="*/ 395288 w 249"/>
                <a:gd name="T5" fmla="*/ 0 h 166"/>
                <a:gd name="T6" fmla="*/ 395288 w 249"/>
                <a:gd name="T7" fmla="*/ 0 h 166"/>
                <a:gd name="T8" fmla="*/ 368300 w 249"/>
                <a:gd name="T9" fmla="*/ 222250 h 166"/>
                <a:gd name="T10" fmla="*/ 368300 w 249"/>
                <a:gd name="T11" fmla="*/ 222250 h 166"/>
                <a:gd name="T12" fmla="*/ 366713 w 249"/>
                <a:gd name="T13" fmla="*/ 230188 h 166"/>
                <a:gd name="T14" fmla="*/ 361950 w 249"/>
                <a:gd name="T15" fmla="*/ 239713 h 166"/>
                <a:gd name="T16" fmla="*/ 357188 w 249"/>
                <a:gd name="T17" fmla="*/ 246063 h 166"/>
                <a:gd name="T18" fmla="*/ 349250 w 249"/>
                <a:gd name="T19" fmla="*/ 252413 h 166"/>
                <a:gd name="T20" fmla="*/ 333375 w 249"/>
                <a:gd name="T21" fmla="*/ 260350 h 166"/>
                <a:gd name="T22" fmla="*/ 315913 w 249"/>
                <a:gd name="T23" fmla="*/ 263525 h 166"/>
                <a:gd name="T24" fmla="*/ 315913 w 249"/>
                <a:gd name="T25" fmla="*/ 263525 h 166"/>
                <a:gd name="T26" fmla="*/ 0 w 249"/>
                <a:gd name="T27" fmla="*/ 234950 h 166"/>
                <a:gd name="T28" fmla="*/ 0 w 249"/>
                <a:gd name="T29" fmla="*/ 234950 h 166"/>
                <a:gd name="T30" fmla="*/ 3175 w 249"/>
                <a:gd name="T31" fmla="*/ 0 h 166"/>
                <a:gd name="T32" fmla="*/ 3175 w 249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9"/>
                <a:gd name="T52" fmla="*/ 0 h 166"/>
                <a:gd name="T53" fmla="*/ 249 w 249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0"/>
            <p:cNvSpPr>
              <a:spLocks noChangeArrowheads="1"/>
            </p:cNvSpPr>
            <p:nvPr/>
          </p:nvSpPr>
          <p:spPr bwMode="auto">
            <a:xfrm>
              <a:off x="1025525" y="152400"/>
              <a:ext cx="388938" cy="263525"/>
            </a:xfrm>
            <a:custGeom>
              <a:avLst/>
              <a:gdLst>
                <a:gd name="T0" fmla="*/ 3175 w 245"/>
                <a:gd name="T1" fmla="*/ 0 h 166"/>
                <a:gd name="T2" fmla="*/ 3175 w 245"/>
                <a:gd name="T3" fmla="*/ 0 h 166"/>
                <a:gd name="T4" fmla="*/ 388938 w 245"/>
                <a:gd name="T5" fmla="*/ 0 h 166"/>
                <a:gd name="T6" fmla="*/ 388938 w 245"/>
                <a:gd name="T7" fmla="*/ 0 h 166"/>
                <a:gd name="T8" fmla="*/ 361950 w 245"/>
                <a:gd name="T9" fmla="*/ 222250 h 166"/>
                <a:gd name="T10" fmla="*/ 361950 w 245"/>
                <a:gd name="T11" fmla="*/ 222250 h 166"/>
                <a:gd name="T12" fmla="*/ 360363 w 245"/>
                <a:gd name="T13" fmla="*/ 230188 h 166"/>
                <a:gd name="T14" fmla="*/ 355600 w 245"/>
                <a:gd name="T15" fmla="*/ 239713 h 166"/>
                <a:gd name="T16" fmla="*/ 350838 w 245"/>
                <a:gd name="T17" fmla="*/ 246063 h 166"/>
                <a:gd name="T18" fmla="*/ 342900 w 245"/>
                <a:gd name="T19" fmla="*/ 252413 h 166"/>
                <a:gd name="T20" fmla="*/ 327025 w 245"/>
                <a:gd name="T21" fmla="*/ 258763 h 166"/>
                <a:gd name="T22" fmla="*/ 309563 w 245"/>
                <a:gd name="T23" fmla="*/ 263525 h 166"/>
                <a:gd name="T24" fmla="*/ 309563 w 245"/>
                <a:gd name="T25" fmla="*/ 263525 h 166"/>
                <a:gd name="T26" fmla="*/ 0 w 245"/>
                <a:gd name="T27" fmla="*/ 234950 h 166"/>
                <a:gd name="T28" fmla="*/ 0 w 245"/>
                <a:gd name="T29" fmla="*/ 234950 h 166"/>
                <a:gd name="T30" fmla="*/ 3175 w 245"/>
                <a:gd name="T31" fmla="*/ 0 h 166"/>
                <a:gd name="T32" fmla="*/ 3175 w 245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5"/>
                <a:gd name="T52" fmla="*/ 0 h 166"/>
                <a:gd name="T53" fmla="*/ 245 w 245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ChangeArrowheads="1"/>
            </p:cNvSpPr>
            <p:nvPr/>
          </p:nvSpPr>
          <p:spPr bwMode="auto">
            <a:xfrm>
              <a:off x="1031875" y="152400"/>
              <a:ext cx="382588" cy="263525"/>
            </a:xfrm>
            <a:custGeom>
              <a:avLst/>
              <a:gdLst>
                <a:gd name="T0" fmla="*/ 3175 w 241"/>
                <a:gd name="T1" fmla="*/ 0 h 166"/>
                <a:gd name="T2" fmla="*/ 3175 w 241"/>
                <a:gd name="T3" fmla="*/ 0 h 166"/>
                <a:gd name="T4" fmla="*/ 382588 w 241"/>
                <a:gd name="T5" fmla="*/ 0 h 166"/>
                <a:gd name="T6" fmla="*/ 382588 w 241"/>
                <a:gd name="T7" fmla="*/ 0 h 166"/>
                <a:gd name="T8" fmla="*/ 355600 w 241"/>
                <a:gd name="T9" fmla="*/ 222250 h 166"/>
                <a:gd name="T10" fmla="*/ 355600 w 241"/>
                <a:gd name="T11" fmla="*/ 222250 h 166"/>
                <a:gd name="T12" fmla="*/ 354013 w 241"/>
                <a:gd name="T13" fmla="*/ 230188 h 166"/>
                <a:gd name="T14" fmla="*/ 349250 w 241"/>
                <a:gd name="T15" fmla="*/ 239713 h 166"/>
                <a:gd name="T16" fmla="*/ 344488 w 241"/>
                <a:gd name="T17" fmla="*/ 246063 h 166"/>
                <a:gd name="T18" fmla="*/ 336550 w 241"/>
                <a:gd name="T19" fmla="*/ 249238 h 166"/>
                <a:gd name="T20" fmla="*/ 320675 w 241"/>
                <a:gd name="T21" fmla="*/ 258763 h 166"/>
                <a:gd name="T22" fmla="*/ 306388 w 241"/>
                <a:gd name="T23" fmla="*/ 263525 h 166"/>
                <a:gd name="T24" fmla="*/ 306388 w 241"/>
                <a:gd name="T25" fmla="*/ 263525 h 166"/>
                <a:gd name="T26" fmla="*/ 0 w 241"/>
                <a:gd name="T27" fmla="*/ 233363 h 166"/>
                <a:gd name="T28" fmla="*/ 0 w 241"/>
                <a:gd name="T29" fmla="*/ 233363 h 166"/>
                <a:gd name="T30" fmla="*/ 3175 w 241"/>
                <a:gd name="T31" fmla="*/ 0 h 166"/>
                <a:gd name="T32" fmla="*/ 3175 w 241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66"/>
                <a:gd name="T53" fmla="*/ 241 w 241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>
              <a:spLocks noChangeArrowheads="1"/>
            </p:cNvSpPr>
            <p:nvPr/>
          </p:nvSpPr>
          <p:spPr bwMode="auto">
            <a:xfrm>
              <a:off x="1039812" y="152400"/>
              <a:ext cx="374650" cy="263525"/>
            </a:xfrm>
            <a:custGeom>
              <a:avLst/>
              <a:gdLst>
                <a:gd name="T0" fmla="*/ 1588 w 236"/>
                <a:gd name="T1" fmla="*/ 0 h 166"/>
                <a:gd name="T2" fmla="*/ 1588 w 236"/>
                <a:gd name="T3" fmla="*/ 0 h 166"/>
                <a:gd name="T4" fmla="*/ 374650 w 236"/>
                <a:gd name="T5" fmla="*/ 0 h 166"/>
                <a:gd name="T6" fmla="*/ 374650 w 236"/>
                <a:gd name="T7" fmla="*/ 0 h 166"/>
                <a:gd name="T8" fmla="*/ 347663 w 236"/>
                <a:gd name="T9" fmla="*/ 222250 h 166"/>
                <a:gd name="T10" fmla="*/ 347663 w 236"/>
                <a:gd name="T11" fmla="*/ 222250 h 166"/>
                <a:gd name="T12" fmla="*/ 346075 w 236"/>
                <a:gd name="T13" fmla="*/ 230188 h 166"/>
                <a:gd name="T14" fmla="*/ 341313 w 236"/>
                <a:gd name="T15" fmla="*/ 239713 h 166"/>
                <a:gd name="T16" fmla="*/ 336550 w 236"/>
                <a:gd name="T17" fmla="*/ 246063 h 166"/>
                <a:gd name="T18" fmla="*/ 330200 w 236"/>
                <a:gd name="T19" fmla="*/ 249238 h 166"/>
                <a:gd name="T20" fmla="*/ 312738 w 236"/>
                <a:gd name="T21" fmla="*/ 258763 h 166"/>
                <a:gd name="T22" fmla="*/ 298450 w 236"/>
                <a:gd name="T23" fmla="*/ 263525 h 166"/>
                <a:gd name="T24" fmla="*/ 298450 w 236"/>
                <a:gd name="T25" fmla="*/ 263525 h 166"/>
                <a:gd name="T26" fmla="*/ 0 w 236"/>
                <a:gd name="T27" fmla="*/ 230188 h 166"/>
                <a:gd name="T28" fmla="*/ 0 w 236"/>
                <a:gd name="T29" fmla="*/ 230188 h 166"/>
                <a:gd name="T30" fmla="*/ 1588 w 236"/>
                <a:gd name="T31" fmla="*/ 0 h 166"/>
                <a:gd name="T32" fmla="*/ 1588 w 23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6"/>
                <a:gd name="T52" fmla="*/ 0 h 166"/>
                <a:gd name="T53" fmla="*/ 236 w 23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3"/>
            <p:cNvSpPr>
              <a:spLocks noChangeArrowheads="1"/>
            </p:cNvSpPr>
            <p:nvPr/>
          </p:nvSpPr>
          <p:spPr bwMode="auto">
            <a:xfrm>
              <a:off x="1046162" y="152400"/>
              <a:ext cx="368300" cy="263525"/>
            </a:xfrm>
            <a:custGeom>
              <a:avLst/>
              <a:gdLst>
                <a:gd name="T0" fmla="*/ 1588 w 232"/>
                <a:gd name="T1" fmla="*/ 0 h 166"/>
                <a:gd name="T2" fmla="*/ 1588 w 232"/>
                <a:gd name="T3" fmla="*/ 0 h 166"/>
                <a:gd name="T4" fmla="*/ 368300 w 232"/>
                <a:gd name="T5" fmla="*/ 0 h 166"/>
                <a:gd name="T6" fmla="*/ 368300 w 232"/>
                <a:gd name="T7" fmla="*/ 0 h 166"/>
                <a:gd name="T8" fmla="*/ 341313 w 232"/>
                <a:gd name="T9" fmla="*/ 222250 h 166"/>
                <a:gd name="T10" fmla="*/ 341313 w 232"/>
                <a:gd name="T11" fmla="*/ 222250 h 166"/>
                <a:gd name="T12" fmla="*/ 339725 w 232"/>
                <a:gd name="T13" fmla="*/ 230188 h 166"/>
                <a:gd name="T14" fmla="*/ 334963 w 232"/>
                <a:gd name="T15" fmla="*/ 239713 h 166"/>
                <a:gd name="T16" fmla="*/ 330200 w 232"/>
                <a:gd name="T17" fmla="*/ 246063 h 166"/>
                <a:gd name="T18" fmla="*/ 323850 w 232"/>
                <a:gd name="T19" fmla="*/ 249238 h 166"/>
                <a:gd name="T20" fmla="*/ 309563 w 232"/>
                <a:gd name="T21" fmla="*/ 258763 h 166"/>
                <a:gd name="T22" fmla="*/ 292100 w 232"/>
                <a:gd name="T23" fmla="*/ 263525 h 166"/>
                <a:gd name="T24" fmla="*/ 292100 w 232"/>
                <a:gd name="T25" fmla="*/ 263525 h 166"/>
                <a:gd name="T26" fmla="*/ 0 w 232"/>
                <a:gd name="T27" fmla="*/ 228600 h 166"/>
                <a:gd name="T28" fmla="*/ 0 w 232"/>
                <a:gd name="T29" fmla="*/ 228600 h 166"/>
                <a:gd name="T30" fmla="*/ 1588 w 232"/>
                <a:gd name="T31" fmla="*/ 0 h 166"/>
                <a:gd name="T32" fmla="*/ 1588 w 23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2"/>
                <a:gd name="T52" fmla="*/ 0 h 166"/>
                <a:gd name="T53" fmla="*/ 232 w 23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4"/>
            <p:cNvSpPr>
              <a:spLocks noChangeArrowheads="1"/>
            </p:cNvSpPr>
            <p:nvPr/>
          </p:nvSpPr>
          <p:spPr bwMode="auto">
            <a:xfrm>
              <a:off x="1049337" y="152400"/>
              <a:ext cx="365125" cy="263525"/>
            </a:xfrm>
            <a:custGeom>
              <a:avLst/>
              <a:gdLst>
                <a:gd name="T0" fmla="*/ 4763 w 230"/>
                <a:gd name="T1" fmla="*/ 0 h 166"/>
                <a:gd name="T2" fmla="*/ 4763 w 230"/>
                <a:gd name="T3" fmla="*/ 0 h 166"/>
                <a:gd name="T4" fmla="*/ 365125 w 230"/>
                <a:gd name="T5" fmla="*/ 0 h 166"/>
                <a:gd name="T6" fmla="*/ 365125 w 230"/>
                <a:gd name="T7" fmla="*/ 0 h 166"/>
                <a:gd name="T8" fmla="*/ 338138 w 230"/>
                <a:gd name="T9" fmla="*/ 222250 h 166"/>
                <a:gd name="T10" fmla="*/ 338138 w 230"/>
                <a:gd name="T11" fmla="*/ 222250 h 166"/>
                <a:gd name="T12" fmla="*/ 336550 w 230"/>
                <a:gd name="T13" fmla="*/ 230188 h 166"/>
                <a:gd name="T14" fmla="*/ 331788 w 230"/>
                <a:gd name="T15" fmla="*/ 236538 h 166"/>
                <a:gd name="T16" fmla="*/ 327025 w 230"/>
                <a:gd name="T17" fmla="*/ 242888 h 166"/>
                <a:gd name="T18" fmla="*/ 320675 w 230"/>
                <a:gd name="T19" fmla="*/ 249238 h 166"/>
                <a:gd name="T20" fmla="*/ 306388 w 230"/>
                <a:gd name="T21" fmla="*/ 258763 h 166"/>
                <a:gd name="T22" fmla="*/ 290513 w 230"/>
                <a:gd name="T23" fmla="*/ 263525 h 166"/>
                <a:gd name="T24" fmla="*/ 290513 w 230"/>
                <a:gd name="T25" fmla="*/ 263525 h 166"/>
                <a:gd name="T26" fmla="*/ 0 w 230"/>
                <a:gd name="T27" fmla="*/ 227013 h 166"/>
                <a:gd name="T28" fmla="*/ 0 w 230"/>
                <a:gd name="T29" fmla="*/ 227013 h 166"/>
                <a:gd name="T30" fmla="*/ 4763 w 230"/>
                <a:gd name="T31" fmla="*/ 0 h 166"/>
                <a:gd name="T32" fmla="*/ 4763 w 230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166"/>
                <a:gd name="T53" fmla="*/ 230 w 230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5"/>
            <p:cNvSpPr>
              <a:spLocks noChangeArrowheads="1"/>
            </p:cNvSpPr>
            <p:nvPr/>
          </p:nvSpPr>
          <p:spPr bwMode="auto">
            <a:xfrm>
              <a:off x="1055687" y="152400"/>
              <a:ext cx="358775" cy="263525"/>
            </a:xfrm>
            <a:custGeom>
              <a:avLst/>
              <a:gdLst>
                <a:gd name="T0" fmla="*/ 4763 w 226"/>
                <a:gd name="T1" fmla="*/ 0 h 166"/>
                <a:gd name="T2" fmla="*/ 4763 w 226"/>
                <a:gd name="T3" fmla="*/ 0 h 166"/>
                <a:gd name="T4" fmla="*/ 358775 w 226"/>
                <a:gd name="T5" fmla="*/ 0 h 166"/>
                <a:gd name="T6" fmla="*/ 358775 w 226"/>
                <a:gd name="T7" fmla="*/ 0 h 166"/>
                <a:gd name="T8" fmla="*/ 331788 w 226"/>
                <a:gd name="T9" fmla="*/ 222250 h 166"/>
                <a:gd name="T10" fmla="*/ 331788 w 226"/>
                <a:gd name="T11" fmla="*/ 222250 h 166"/>
                <a:gd name="T12" fmla="*/ 330200 w 226"/>
                <a:gd name="T13" fmla="*/ 230188 h 166"/>
                <a:gd name="T14" fmla="*/ 325438 w 226"/>
                <a:gd name="T15" fmla="*/ 236538 h 166"/>
                <a:gd name="T16" fmla="*/ 320675 w 226"/>
                <a:gd name="T17" fmla="*/ 242888 h 166"/>
                <a:gd name="T18" fmla="*/ 314325 w 226"/>
                <a:gd name="T19" fmla="*/ 249238 h 166"/>
                <a:gd name="T20" fmla="*/ 300038 w 226"/>
                <a:gd name="T21" fmla="*/ 258763 h 166"/>
                <a:gd name="T22" fmla="*/ 284163 w 226"/>
                <a:gd name="T23" fmla="*/ 263525 h 166"/>
                <a:gd name="T24" fmla="*/ 284163 w 226"/>
                <a:gd name="T25" fmla="*/ 263525 h 166"/>
                <a:gd name="T26" fmla="*/ 0 w 226"/>
                <a:gd name="T27" fmla="*/ 223838 h 166"/>
                <a:gd name="T28" fmla="*/ 0 w 226"/>
                <a:gd name="T29" fmla="*/ 223838 h 166"/>
                <a:gd name="T30" fmla="*/ 4763 w 226"/>
                <a:gd name="T31" fmla="*/ 0 h 166"/>
                <a:gd name="T32" fmla="*/ 4763 w 226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"/>
                <a:gd name="T52" fmla="*/ 0 h 166"/>
                <a:gd name="T53" fmla="*/ 226 w 226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6"/>
            <p:cNvSpPr>
              <a:spLocks noChangeArrowheads="1"/>
            </p:cNvSpPr>
            <p:nvPr/>
          </p:nvSpPr>
          <p:spPr bwMode="auto">
            <a:xfrm>
              <a:off x="1062037" y="152400"/>
              <a:ext cx="352425" cy="263525"/>
            </a:xfrm>
            <a:custGeom>
              <a:avLst/>
              <a:gdLst>
                <a:gd name="T0" fmla="*/ 3175 w 222"/>
                <a:gd name="T1" fmla="*/ 0 h 166"/>
                <a:gd name="T2" fmla="*/ 3175 w 222"/>
                <a:gd name="T3" fmla="*/ 0 h 166"/>
                <a:gd name="T4" fmla="*/ 352425 w 222"/>
                <a:gd name="T5" fmla="*/ 0 h 166"/>
                <a:gd name="T6" fmla="*/ 352425 w 222"/>
                <a:gd name="T7" fmla="*/ 0 h 166"/>
                <a:gd name="T8" fmla="*/ 325438 w 222"/>
                <a:gd name="T9" fmla="*/ 222250 h 166"/>
                <a:gd name="T10" fmla="*/ 325438 w 222"/>
                <a:gd name="T11" fmla="*/ 222250 h 166"/>
                <a:gd name="T12" fmla="*/ 323850 w 222"/>
                <a:gd name="T13" fmla="*/ 230188 h 166"/>
                <a:gd name="T14" fmla="*/ 319088 w 222"/>
                <a:gd name="T15" fmla="*/ 236538 h 166"/>
                <a:gd name="T16" fmla="*/ 314325 w 222"/>
                <a:gd name="T17" fmla="*/ 242888 h 166"/>
                <a:gd name="T18" fmla="*/ 307975 w 222"/>
                <a:gd name="T19" fmla="*/ 249238 h 166"/>
                <a:gd name="T20" fmla="*/ 293688 w 222"/>
                <a:gd name="T21" fmla="*/ 258763 h 166"/>
                <a:gd name="T22" fmla="*/ 277813 w 222"/>
                <a:gd name="T23" fmla="*/ 263525 h 166"/>
                <a:gd name="T24" fmla="*/ 277813 w 222"/>
                <a:gd name="T25" fmla="*/ 263525 h 166"/>
                <a:gd name="T26" fmla="*/ 0 w 222"/>
                <a:gd name="T27" fmla="*/ 223838 h 166"/>
                <a:gd name="T28" fmla="*/ 0 w 222"/>
                <a:gd name="T29" fmla="*/ 223838 h 166"/>
                <a:gd name="T30" fmla="*/ 3175 w 222"/>
                <a:gd name="T31" fmla="*/ 0 h 166"/>
                <a:gd name="T32" fmla="*/ 3175 w 222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2"/>
                <a:gd name="T52" fmla="*/ 0 h 166"/>
                <a:gd name="T53" fmla="*/ 222 w 222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7"/>
            <p:cNvSpPr>
              <a:spLocks noChangeArrowheads="1"/>
            </p:cNvSpPr>
            <p:nvPr/>
          </p:nvSpPr>
          <p:spPr bwMode="auto">
            <a:xfrm>
              <a:off x="1068387" y="152400"/>
              <a:ext cx="346075" cy="263525"/>
            </a:xfrm>
            <a:custGeom>
              <a:avLst/>
              <a:gdLst>
                <a:gd name="T0" fmla="*/ 3175 w 218"/>
                <a:gd name="T1" fmla="*/ 0 h 166"/>
                <a:gd name="T2" fmla="*/ 3175 w 218"/>
                <a:gd name="T3" fmla="*/ 0 h 166"/>
                <a:gd name="T4" fmla="*/ 346075 w 218"/>
                <a:gd name="T5" fmla="*/ 0 h 166"/>
                <a:gd name="T6" fmla="*/ 346075 w 218"/>
                <a:gd name="T7" fmla="*/ 0 h 166"/>
                <a:gd name="T8" fmla="*/ 319088 w 218"/>
                <a:gd name="T9" fmla="*/ 222250 h 166"/>
                <a:gd name="T10" fmla="*/ 319088 w 218"/>
                <a:gd name="T11" fmla="*/ 222250 h 166"/>
                <a:gd name="T12" fmla="*/ 317500 w 218"/>
                <a:gd name="T13" fmla="*/ 230188 h 166"/>
                <a:gd name="T14" fmla="*/ 312738 w 218"/>
                <a:gd name="T15" fmla="*/ 236538 h 166"/>
                <a:gd name="T16" fmla="*/ 307975 w 218"/>
                <a:gd name="T17" fmla="*/ 242888 h 166"/>
                <a:gd name="T18" fmla="*/ 301625 w 218"/>
                <a:gd name="T19" fmla="*/ 249238 h 166"/>
                <a:gd name="T20" fmla="*/ 287338 w 218"/>
                <a:gd name="T21" fmla="*/ 258763 h 166"/>
                <a:gd name="T22" fmla="*/ 271463 w 218"/>
                <a:gd name="T23" fmla="*/ 263525 h 166"/>
                <a:gd name="T24" fmla="*/ 271463 w 218"/>
                <a:gd name="T25" fmla="*/ 263525 h 166"/>
                <a:gd name="T26" fmla="*/ 0 w 218"/>
                <a:gd name="T27" fmla="*/ 222250 h 166"/>
                <a:gd name="T28" fmla="*/ 0 w 218"/>
                <a:gd name="T29" fmla="*/ 222250 h 166"/>
                <a:gd name="T30" fmla="*/ 3175 w 218"/>
                <a:gd name="T31" fmla="*/ 0 h 166"/>
                <a:gd name="T32" fmla="*/ 3175 w 218"/>
                <a:gd name="T33" fmla="*/ 0 h 1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66"/>
                <a:gd name="T53" fmla="*/ 218 w 218"/>
                <a:gd name="T54" fmla="*/ 166 h 1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8"/>
            <p:cNvSpPr>
              <a:spLocks noChangeArrowheads="1"/>
            </p:cNvSpPr>
            <p:nvPr/>
          </p:nvSpPr>
          <p:spPr bwMode="auto">
            <a:xfrm>
              <a:off x="1073150" y="152400"/>
              <a:ext cx="341313" cy="260350"/>
            </a:xfrm>
            <a:custGeom>
              <a:avLst/>
              <a:gdLst>
                <a:gd name="T0" fmla="*/ 4763 w 215"/>
                <a:gd name="T1" fmla="*/ 0 h 164"/>
                <a:gd name="T2" fmla="*/ 4763 w 215"/>
                <a:gd name="T3" fmla="*/ 0 h 164"/>
                <a:gd name="T4" fmla="*/ 341313 w 215"/>
                <a:gd name="T5" fmla="*/ 0 h 164"/>
                <a:gd name="T6" fmla="*/ 341313 w 215"/>
                <a:gd name="T7" fmla="*/ 0 h 164"/>
                <a:gd name="T8" fmla="*/ 314325 w 215"/>
                <a:gd name="T9" fmla="*/ 222250 h 164"/>
                <a:gd name="T10" fmla="*/ 314325 w 215"/>
                <a:gd name="T11" fmla="*/ 222250 h 164"/>
                <a:gd name="T12" fmla="*/ 312738 w 215"/>
                <a:gd name="T13" fmla="*/ 230188 h 164"/>
                <a:gd name="T14" fmla="*/ 309563 w 215"/>
                <a:gd name="T15" fmla="*/ 236538 h 164"/>
                <a:gd name="T16" fmla="*/ 303213 w 215"/>
                <a:gd name="T17" fmla="*/ 242888 h 164"/>
                <a:gd name="T18" fmla="*/ 296863 w 215"/>
                <a:gd name="T19" fmla="*/ 249238 h 164"/>
                <a:gd name="T20" fmla="*/ 282575 w 215"/>
                <a:gd name="T21" fmla="*/ 258763 h 164"/>
                <a:gd name="T22" fmla="*/ 268288 w 215"/>
                <a:gd name="T23" fmla="*/ 260350 h 164"/>
                <a:gd name="T24" fmla="*/ 268288 w 215"/>
                <a:gd name="T25" fmla="*/ 260350 h 164"/>
                <a:gd name="T26" fmla="*/ 0 w 215"/>
                <a:gd name="T27" fmla="*/ 219075 h 164"/>
                <a:gd name="T28" fmla="*/ 0 w 215"/>
                <a:gd name="T29" fmla="*/ 219075 h 164"/>
                <a:gd name="T30" fmla="*/ 4763 w 215"/>
                <a:gd name="T31" fmla="*/ 0 h 164"/>
                <a:gd name="T32" fmla="*/ 4763 w 215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164"/>
                <a:gd name="T53" fmla="*/ 215 w 215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9"/>
            <p:cNvSpPr>
              <a:spLocks noChangeArrowheads="1"/>
            </p:cNvSpPr>
            <p:nvPr/>
          </p:nvSpPr>
          <p:spPr bwMode="auto">
            <a:xfrm>
              <a:off x="1079500" y="152400"/>
              <a:ext cx="334963" cy="260350"/>
            </a:xfrm>
            <a:custGeom>
              <a:avLst/>
              <a:gdLst>
                <a:gd name="T0" fmla="*/ 4763 w 211"/>
                <a:gd name="T1" fmla="*/ 0 h 164"/>
                <a:gd name="T2" fmla="*/ 4763 w 211"/>
                <a:gd name="T3" fmla="*/ 0 h 164"/>
                <a:gd name="T4" fmla="*/ 334963 w 211"/>
                <a:gd name="T5" fmla="*/ 0 h 164"/>
                <a:gd name="T6" fmla="*/ 334963 w 211"/>
                <a:gd name="T7" fmla="*/ 0 h 164"/>
                <a:gd name="T8" fmla="*/ 307975 w 211"/>
                <a:gd name="T9" fmla="*/ 222250 h 164"/>
                <a:gd name="T10" fmla="*/ 307975 w 211"/>
                <a:gd name="T11" fmla="*/ 222250 h 164"/>
                <a:gd name="T12" fmla="*/ 306388 w 211"/>
                <a:gd name="T13" fmla="*/ 230188 h 164"/>
                <a:gd name="T14" fmla="*/ 303213 w 211"/>
                <a:gd name="T15" fmla="*/ 236538 h 164"/>
                <a:gd name="T16" fmla="*/ 296863 w 211"/>
                <a:gd name="T17" fmla="*/ 242888 h 164"/>
                <a:gd name="T18" fmla="*/ 290513 w 211"/>
                <a:gd name="T19" fmla="*/ 249238 h 164"/>
                <a:gd name="T20" fmla="*/ 277813 w 211"/>
                <a:gd name="T21" fmla="*/ 255588 h 164"/>
                <a:gd name="T22" fmla="*/ 261938 w 211"/>
                <a:gd name="T23" fmla="*/ 260350 h 164"/>
                <a:gd name="T24" fmla="*/ 261938 w 211"/>
                <a:gd name="T25" fmla="*/ 260350 h 164"/>
                <a:gd name="T26" fmla="*/ 0 w 211"/>
                <a:gd name="T27" fmla="*/ 217488 h 164"/>
                <a:gd name="T28" fmla="*/ 0 w 211"/>
                <a:gd name="T29" fmla="*/ 217488 h 164"/>
                <a:gd name="T30" fmla="*/ 4763 w 211"/>
                <a:gd name="T31" fmla="*/ 0 h 164"/>
                <a:gd name="T32" fmla="*/ 4763 w 211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1"/>
                <a:gd name="T52" fmla="*/ 0 h 164"/>
                <a:gd name="T53" fmla="*/ 211 w 211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0"/>
            <p:cNvSpPr>
              <a:spLocks noChangeArrowheads="1"/>
            </p:cNvSpPr>
            <p:nvPr/>
          </p:nvSpPr>
          <p:spPr bwMode="auto">
            <a:xfrm>
              <a:off x="1085850" y="152400"/>
              <a:ext cx="328613" cy="260350"/>
            </a:xfrm>
            <a:custGeom>
              <a:avLst/>
              <a:gdLst>
                <a:gd name="T0" fmla="*/ 4763 w 207"/>
                <a:gd name="T1" fmla="*/ 0 h 164"/>
                <a:gd name="T2" fmla="*/ 4763 w 207"/>
                <a:gd name="T3" fmla="*/ 0 h 164"/>
                <a:gd name="T4" fmla="*/ 328613 w 207"/>
                <a:gd name="T5" fmla="*/ 0 h 164"/>
                <a:gd name="T6" fmla="*/ 328613 w 207"/>
                <a:gd name="T7" fmla="*/ 0 h 164"/>
                <a:gd name="T8" fmla="*/ 301625 w 207"/>
                <a:gd name="T9" fmla="*/ 222250 h 164"/>
                <a:gd name="T10" fmla="*/ 301625 w 207"/>
                <a:gd name="T11" fmla="*/ 222250 h 164"/>
                <a:gd name="T12" fmla="*/ 300038 w 207"/>
                <a:gd name="T13" fmla="*/ 230188 h 164"/>
                <a:gd name="T14" fmla="*/ 296863 w 207"/>
                <a:gd name="T15" fmla="*/ 236538 h 164"/>
                <a:gd name="T16" fmla="*/ 290513 w 207"/>
                <a:gd name="T17" fmla="*/ 242888 h 164"/>
                <a:gd name="T18" fmla="*/ 284163 w 207"/>
                <a:gd name="T19" fmla="*/ 247650 h 164"/>
                <a:gd name="T20" fmla="*/ 271463 w 207"/>
                <a:gd name="T21" fmla="*/ 255588 h 164"/>
                <a:gd name="T22" fmla="*/ 255588 w 207"/>
                <a:gd name="T23" fmla="*/ 260350 h 164"/>
                <a:gd name="T24" fmla="*/ 255588 w 207"/>
                <a:gd name="T25" fmla="*/ 260350 h 164"/>
                <a:gd name="T26" fmla="*/ 0 w 207"/>
                <a:gd name="T27" fmla="*/ 215900 h 164"/>
                <a:gd name="T28" fmla="*/ 0 w 207"/>
                <a:gd name="T29" fmla="*/ 215900 h 164"/>
                <a:gd name="T30" fmla="*/ 4763 w 207"/>
                <a:gd name="T31" fmla="*/ 0 h 164"/>
                <a:gd name="T32" fmla="*/ 4763 w 207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64"/>
                <a:gd name="T53" fmla="*/ 207 w 207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1"/>
            <p:cNvSpPr>
              <a:spLocks noChangeArrowheads="1"/>
            </p:cNvSpPr>
            <p:nvPr/>
          </p:nvSpPr>
          <p:spPr bwMode="auto">
            <a:xfrm>
              <a:off x="1092200" y="152400"/>
              <a:ext cx="322263" cy="260350"/>
            </a:xfrm>
            <a:custGeom>
              <a:avLst/>
              <a:gdLst>
                <a:gd name="T0" fmla="*/ 4763 w 203"/>
                <a:gd name="T1" fmla="*/ 0 h 164"/>
                <a:gd name="T2" fmla="*/ 4763 w 203"/>
                <a:gd name="T3" fmla="*/ 0 h 164"/>
                <a:gd name="T4" fmla="*/ 322263 w 203"/>
                <a:gd name="T5" fmla="*/ 0 h 164"/>
                <a:gd name="T6" fmla="*/ 322263 w 203"/>
                <a:gd name="T7" fmla="*/ 0 h 164"/>
                <a:gd name="T8" fmla="*/ 295275 w 203"/>
                <a:gd name="T9" fmla="*/ 222250 h 164"/>
                <a:gd name="T10" fmla="*/ 295275 w 203"/>
                <a:gd name="T11" fmla="*/ 222250 h 164"/>
                <a:gd name="T12" fmla="*/ 293688 w 203"/>
                <a:gd name="T13" fmla="*/ 230188 h 164"/>
                <a:gd name="T14" fmla="*/ 290513 w 203"/>
                <a:gd name="T15" fmla="*/ 236538 h 164"/>
                <a:gd name="T16" fmla="*/ 284163 w 203"/>
                <a:gd name="T17" fmla="*/ 242888 h 164"/>
                <a:gd name="T18" fmla="*/ 279400 w 203"/>
                <a:gd name="T19" fmla="*/ 247650 h 164"/>
                <a:gd name="T20" fmla="*/ 265113 w 203"/>
                <a:gd name="T21" fmla="*/ 255588 h 164"/>
                <a:gd name="T22" fmla="*/ 249238 w 203"/>
                <a:gd name="T23" fmla="*/ 260350 h 164"/>
                <a:gd name="T24" fmla="*/ 249238 w 203"/>
                <a:gd name="T25" fmla="*/ 260350 h 164"/>
                <a:gd name="T26" fmla="*/ 0 w 203"/>
                <a:gd name="T27" fmla="*/ 212725 h 164"/>
                <a:gd name="T28" fmla="*/ 0 w 203"/>
                <a:gd name="T29" fmla="*/ 212725 h 164"/>
                <a:gd name="T30" fmla="*/ 4763 w 203"/>
                <a:gd name="T31" fmla="*/ 0 h 164"/>
                <a:gd name="T32" fmla="*/ 4763 w 203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3"/>
                <a:gd name="T52" fmla="*/ 0 h 164"/>
                <a:gd name="T53" fmla="*/ 203 w 203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2"/>
            <p:cNvSpPr>
              <a:spLocks noChangeArrowheads="1"/>
            </p:cNvSpPr>
            <p:nvPr/>
          </p:nvSpPr>
          <p:spPr bwMode="auto">
            <a:xfrm>
              <a:off x="1096962" y="152400"/>
              <a:ext cx="317500" cy="260350"/>
            </a:xfrm>
            <a:custGeom>
              <a:avLst/>
              <a:gdLst>
                <a:gd name="T0" fmla="*/ 4763 w 200"/>
                <a:gd name="T1" fmla="*/ 0 h 164"/>
                <a:gd name="T2" fmla="*/ 4763 w 200"/>
                <a:gd name="T3" fmla="*/ 0 h 164"/>
                <a:gd name="T4" fmla="*/ 317500 w 200"/>
                <a:gd name="T5" fmla="*/ 0 h 164"/>
                <a:gd name="T6" fmla="*/ 317500 w 200"/>
                <a:gd name="T7" fmla="*/ 0 h 164"/>
                <a:gd name="T8" fmla="*/ 290513 w 200"/>
                <a:gd name="T9" fmla="*/ 222250 h 164"/>
                <a:gd name="T10" fmla="*/ 290513 w 200"/>
                <a:gd name="T11" fmla="*/ 222250 h 164"/>
                <a:gd name="T12" fmla="*/ 288925 w 200"/>
                <a:gd name="T13" fmla="*/ 230188 h 164"/>
                <a:gd name="T14" fmla="*/ 285750 w 200"/>
                <a:gd name="T15" fmla="*/ 236538 h 164"/>
                <a:gd name="T16" fmla="*/ 279400 w 200"/>
                <a:gd name="T17" fmla="*/ 242888 h 164"/>
                <a:gd name="T18" fmla="*/ 274638 w 200"/>
                <a:gd name="T19" fmla="*/ 247650 h 164"/>
                <a:gd name="T20" fmla="*/ 260350 w 200"/>
                <a:gd name="T21" fmla="*/ 255588 h 164"/>
                <a:gd name="T22" fmla="*/ 247650 w 200"/>
                <a:gd name="T23" fmla="*/ 260350 h 164"/>
                <a:gd name="T24" fmla="*/ 247650 w 200"/>
                <a:gd name="T25" fmla="*/ 260350 h 164"/>
                <a:gd name="T26" fmla="*/ 0 w 200"/>
                <a:gd name="T27" fmla="*/ 212725 h 164"/>
                <a:gd name="T28" fmla="*/ 0 w 200"/>
                <a:gd name="T29" fmla="*/ 212725 h 164"/>
                <a:gd name="T30" fmla="*/ 4763 w 200"/>
                <a:gd name="T31" fmla="*/ 0 h 164"/>
                <a:gd name="T32" fmla="*/ 4763 w 200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64"/>
                <a:gd name="T53" fmla="*/ 200 w 200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1103312" y="152400"/>
              <a:ext cx="311150" cy="260350"/>
            </a:xfrm>
            <a:custGeom>
              <a:avLst/>
              <a:gdLst>
                <a:gd name="T0" fmla="*/ 4763 w 196"/>
                <a:gd name="T1" fmla="*/ 0 h 164"/>
                <a:gd name="T2" fmla="*/ 4763 w 196"/>
                <a:gd name="T3" fmla="*/ 0 h 164"/>
                <a:gd name="T4" fmla="*/ 311150 w 196"/>
                <a:gd name="T5" fmla="*/ 0 h 164"/>
                <a:gd name="T6" fmla="*/ 311150 w 196"/>
                <a:gd name="T7" fmla="*/ 0 h 164"/>
                <a:gd name="T8" fmla="*/ 284163 w 196"/>
                <a:gd name="T9" fmla="*/ 222250 h 164"/>
                <a:gd name="T10" fmla="*/ 284163 w 196"/>
                <a:gd name="T11" fmla="*/ 222250 h 164"/>
                <a:gd name="T12" fmla="*/ 282575 w 196"/>
                <a:gd name="T13" fmla="*/ 230188 h 164"/>
                <a:gd name="T14" fmla="*/ 279400 w 196"/>
                <a:gd name="T15" fmla="*/ 236538 h 164"/>
                <a:gd name="T16" fmla="*/ 273050 w 196"/>
                <a:gd name="T17" fmla="*/ 242888 h 164"/>
                <a:gd name="T18" fmla="*/ 268288 w 196"/>
                <a:gd name="T19" fmla="*/ 247650 h 164"/>
                <a:gd name="T20" fmla="*/ 254000 w 196"/>
                <a:gd name="T21" fmla="*/ 255588 h 164"/>
                <a:gd name="T22" fmla="*/ 241300 w 196"/>
                <a:gd name="T23" fmla="*/ 260350 h 164"/>
                <a:gd name="T24" fmla="*/ 241300 w 196"/>
                <a:gd name="T25" fmla="*/ 260350 h 164"/>
                <a:gd name="T26" fmla="*/ 0 w 196"/>
                <a:gd name="T27" fmla="*/ 211138 h 164"/>
                <a:gd name="T28" fmla="*/ 0 w 196"/>
                <a:gd name="T29" fmla="*/ 211138 h 164"/>
                <a:gd name="T30" fmla="*/ 4763 w 196"/>
                <a:gd name="T31" fmla="*/ 0 h 164"/>
                <a:gd name="T32" fmla="*/ 4763 w 196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6"/>
                <a:gd name="T52" fmla="*/ 0 h 164"/>
                <a:gd name="T53" fmla="*/ 196 w 196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1109662" y="152400"/>
              <a:ext cx="304800" cy="260350"/>
            </a:xfrm>
            <a:custGeom>
              <a:avLst/>
              <a:gdLst>
                <a:gd name="T0" fmla="*/ 4763 w 192"/>
                <a:gd name="T1" fmla="*/ 0 h 164"/>
                <a:gd name="T2" fmla="*/ 4763 w 192"/>
                <a:gd name="T3" fmla="*/ 0 h 164"/>
                <a:gd name="T4" fmla="*/ 304800 w 192"/>
                <a:gd name="T5" fmla="*/ 0 h 164"/>
                <a:gd name="T6" fmla="*/ 304800 w 192"/>
                <a:gd name="T7" fmla="*/ 0 h 164"/>
                <a:gd name="T8" fmla="*/ 277813 w 192"/>
                <a:gd name="T9" fmla="*/ 222250 h 164"/>
                <a:gd name="T10" fmla="*/ 277813 w 192"/>
                <a:gd name="T11" fmla="*/ 222250 h 164"/>
                <a:gd name="T12" fmla="*/ 276225 w 192"/>
                <a:gd name="T13" fmla="*/ 230188 h 164"/>
                <a:gd name="T14" fmla="*/ 273050 w 192"/>
                <a:gd name="T15" fmla="*/ 236538 h 164"/>
                <a:gd name="T16" fmla="*/ 268288 w 192"/>
                <a:gd name="T17" fmla="*/ 242888 h 164"/>
                <a:gd name="T18" fmla="*/ 261938 w 192"/>
                <a:gd name="T19" fmla="*/ 247650 h 164"/>
                <a:gd name="T20" fmla="*/ 249238 w 192"/>
                <a:gd name="T21" fmla="*/ 255588 h 164"/>
                <a:gd name="T22" fmla="*/ 234950 w 192"/>
                <a:gd name="T23" fmla="*/ 260350 h 164"/>
                <a:gd name="T24" fmla="*/ 234950 w 192"/>
                <a:gd name="T25" fmla="*/ 260350 h 164"/>
                <a:gd name="T26" fmla="*/ 0 w 192"/>
                <a:gd name="T27" fmla="*/ 209550 h 164"/>
                <a:gd name="T28" fmla="*/ 0 w 192"/>
                <a:gd name="T29" fmla="*/ 209550 h 164"/>
                <a:gd name="T30" fmla="*/ 4763 w 192"/>
                <a:gd name="T31" fmla="*/ 0 h 164"/>
                <a:gd name="T32" fmla="*/ 4763 w 192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"/>
                <a:gd name="T52" fmla="*/ 0 h 164"/>
                <a:gd name="T53" fmla="*/ 192 w 192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1116012" y="152400"/>
              <a:ext cx="298450" cy="260350"/>
            </a:xfrm>
            <a:custGeom>
              <a:avLst/>
              <a:gdLst>
                <a:gd name="T0" fmla="*/ 4763 w 188"/>
                <a:gd name="T1" fmla="*/ 0 h 164"/>
                <a:gd name="T2" fmla="*/ 4763 w 188"/>
                <a:gd name="T3" fmla="*/ 0 h 164"/>
                <a:gd name="T4" fmla="*/ 298450 w 188"/>
                <a:gd name="T5" fmla="*/ 0 h 164"/>
                <a:gd name="T6" fmla="*/ 298450 w 188"/>
                <a:gd name="T7" fmla="*/ 0 h 164"/>
                <a:gd name="T8" fmla="*/ 271463 w 188"/>
                <a:gd name="T9" fmla="*/ 222250 h 164"/>
                <a:gd name="T10" fmla="*/ 271463 w 188"/>
                <a:gd name="T11" fmla="*/ 222250 h 164"/>
                <a:gd name="T12" fmla="*/ 269875 w 188"/>
                <a:gd name="T13" fmla="*/ 230188 h 164"/>
                <a:gd name="T14" fmla="*/ 266700 w 188"/>
                <a:gd name="T15" fmla="*/ 236538 h 164"/>
                <a:gd name="T16" fmla="*/ 261938 w 188"/>
                <a:gd name="T17" fmla="*/ 242888 h 164"/>
                <a:gd name="T18" fmla="*/ 255588 w 188"/>
                <a:gd name="T19" fmla="*/ 247650 h 164"/>
                <a:gd name="T20" fmla="*/ 242888 w 188"/>
                <a:gd name="T21" fmla="*/ 255588 h 164"/>
                <a:gd name="T22" fmla="*/ 228600 w 188"/>
                <a:gd name="T23" fmla="*/ 260350 h 164"/>
                <a:gd name="T24" fmla="*/ 228600 w 188"/>
                <a:gd name="T25" fmla="*/ 260350 h 164"/>
                <a:gd name="T26" fmla="*/ 0 w 188"/>
                <a:gd name="T27" fmla="*/ 206375 h 164"/>
                <a:gd name="T28" fmla="*/ 0 w 188"/>
                <a:gd name="T29" fmla="*/ 206375 h 164"/>
                <a:gd name="T30" fmla="*/ 4763 w 188"/>
                <a:gd name="T31" fmla="*/ 0 h 164"/>
                <a:gd name="T32" fmla="*/ 4763 w 188"/>
                <a:gd name="T33" fmla="*/ 0 h 1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8"/>
                <a:gd name="T52" fmla="*/ 0 h 164"/>
                <a:gd name="T53" fmla="*/ 188 w 188"/>
                <a:gd name="T54" fmla="*/ 164 h 1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1122362" y="152400"/>
              <a:ext cx="292100" cy="260350"/>
            </a:xfrm>
            <a:custGeom>
              <a:avLst/>
              <a:gdLst>
                <a:gd name="T0" fmla="*/ 4763 w 184"/>
                <a:gd name="T1" fmla="*/ 0 h 164"/>
                <a:gd name="T2" fmla="*/ 4763 w 184"/>
                <a:gd name="T3" fmla="*/ 0 h 164"/>
                <a:gd name="T4" fmla="*/ 292100 w 184"/>
                <a:gd name="T5" fmla="*/ 0 h 164"/>
                <a:gd name="T6" fmla="*/ 292100 w 184"/>
                <a:gd name="T7" fmla="*/ 0 h 164"/>
                <a:gd name="T8" fmla="*/ 265113 w 184"/>
                <a:gd name="T9" fmla="*/ 222250 h 164"/>
                <a:gd name="T10" fmla="*/ 265113 w 184"/>
                <a:gd name="T11" fmla="*/ 222250 h 164"/>
                <a:gd name="T12" fmla="*/ 263525 w 184"/>
                <a:gd name="T13" fmla="*/ 230188 h 164"/>
                <a:gd name="T14" fmla="*/ 260350 w 184"/>
                <a:gd name="T15" fmla="*/ 236538 h 164"/>
                <a:gd name="T16" fmla="*/ 249238 w 184"/>
                <a:gd name="T17" fmla="*/ 247650 h 164"/>
                <a:gd name="T18" fmla="*/ 236538 w 184"/>
                <a:gd name="T19" fmla="*/ 255588 h 164"/>
                <a:gd name="T20" fmla="*/ 223838 w 184"/>
                <a:gd name="T21" fmla="*/ 260350 h 164"/>
                <a:gd name="T22" fmla="*/ 223838 w 184"/>
                <a:gd name="T23" fmla="*/ 260350 h 164"/>
                <a:gd name="T24" fmla="*/ 0 w 184"/>
                <a:gd name="T25" fmla="*/ 204788 h 164"/>
                <a:gd name="T26" fmla="*/ 0 w 184"/>
                <a:gd name="T27" fmla="*/ 204788 h 164"/>
                <a:gd name="T28" fmla="*/ 4763 w 184"/>
                <a:gd name="T29" fmla="*/ 0 h 164"/>
                <a:gd name="T30" fmla="*/ 4763 w 184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4"/>
                <a:gd name="T49" fmla="*/ 0 h 164"/>
                <a:gd name="T50" fmla="*/ 184 w 184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1127125" y="152400"/>
              <a:ext cx="287338" cy="260350"/>
            </a:xfrm>
            <a:custGeom>
              <a:avLst/>
              <a:gdLst>
                <a:gd name="T0" fmla="*/ 6350 w 181"/>
                <a:gd name="T1" fmla="*/ 0 h 164"/>
                <a:gd name="T2" fmla="*/ 6350 w 181"/>
                <a:gd name="T3" fmla="*/ 0 h 164"/>
                <a:gd name="T4" fmla="*/ 287338 w 181"/>
                <a:gd name="T5" fmla="*/ 0 h 164"/>
                <a:gd name="T6" fmla="*/ 287338 w 181"/>
                <a:gd name="T7" fmla="*/ 0 h 164"/>
                <a:gd name="T8" fmla="*/ 260350 w 181"/>
                <a:gd name="T9" fmla="*/ 222250 h 164"/>
                <a:gd name="T10" fmla="*/ 260350 w 181"/>
                <a:gd name="T11" fmla="*/ 222250 h 164"/>
                <a:gd name="T12" fmla="*/ 258763 w 181"/>
                <a:gd name="T13" fmla="*/ 230188 h 164"/>
                <a:gd name="T14" fmla="*/ 255588 w 181"/>
                <a:gd name="T15" fmla="*/ 236538 h 164"/>
                <a:gd name="T16" fmla="*/ 244475 w 181"/>
                <a:gd name="T17" fmla="*/ 247650 h 164"/>
                <a:gd name="T18" fmla="*/ 231775 w 181"/>
                <a:gd name="T19" fmla="*/ 254000 h 164"/>
                <a:gd name="T20" fmla="*/ 219075 w 181"/>
                <a:gd name="T21" fmla="*/ 260350 h 164"/>
                <a:gd name="T22" fmla="*/ 219075 w 181"/>
                <a:gd name="T23" fmla="*/ 260350 h 164"/>
                <a:gd name="T24" fmla="*/ 0 w 181"/>
                <a:gd name="T25" fmla="*/ 203200 h 164"/>
                <a:gd name="T26" fmla="*/ 0 w 181"/>
                <a:gd name="T27" fmla="*/ 203200 h 164"/>
                <a:gd name="T28" fmla="*/ 6350 w 181"/>
                <a:gd name="T29" fmla="*/ 0 h 164"/>
                <a:gd name="T30" fmla="*/ 6350 w 181"/>
                <a:gd name="T31" fmla="*/ 0 h 1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164"/>
                <a:gd name="T50" fmla="*/ 181 w 181"/>
                <a:gd name="T51" fmla="*/ 164 h 1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1133475" y="152400"/>
              <a:ext cx="280988" cy="258763"/>
            </a:xfrm>
            <a:custGeom>
              <a:avLst/>
              <a:gdLst>
                <a:gd name="T0" fmla="*/ 6350 w 177"/>
                <a:gd name="T1" fmla="*/ 0 h 163"/>
                <a:gd name="T2" fmla="*/ 6350 w 177"/>
                <a:gd name="T3" fmla="*/ 0 h 163"/>
                <a:gd name="T4" fmla="*/ 280988 w 177"/>
                <a:gd name="T5" fmla="*/ 0 h 163"/>
                <a:gd name="T6" fmla="*/ 280988 w 177"/>
                <a:gd name="T7" fmla="*/ 0 h 163"/>
                <a:gd name="T8" fmla="*/ 254000 w 177"/>
                <a:gd name="T9" fmla="*/ 222250 h 163"/>
                <a:gd name="T10" fmla="*/ 254000 w 177"/>
                <a:gd name="T11" fmla="*/ 222250 h 163"/>
                <a:gd name="T12" fmla="*/ 252413 w 177"/>
                <a:gd name="T13" fmla="*/ 230188 h 163"/>
                <a:gd name="T14" fmla="*/ 249238 w 177"/>
                <a:gd name="T15" fmla="*/ 236538 h 163"/>
                <a:gd name="T16" fmla="*/ 238125 w 177"/>
                <a:gd name="T17" fmla="*/ 247650 h 163"/>
                <a:gd name="T18" fmla="*/ 225425 w 177"/>
                <a:gd name="T19" fmla="*/ 254000 h 163"/>
                <a:gd name="T20" fmla="*/ 212725 w 177"/>
                <a:gd name="T21" fmla="*/ 258763 h 163"/>
                <a:gd name="T22" fmla="*/ 212725 w 177"/>
                <a:gd name="T23" fmla="*/ 258763 h 163"/>
                <a:gd name="T24" fmla="*/ 0 w 177"/>
                <a:gd name="T25" fmla="*/ 203200 h 163"/>
                <a:gd name="T26" fmla="*/ 0 w 177"/>
                <a:gd name="T27" fmla="*/ 203200 h 163"/>
                <a:gd name="T28" fmla="*/ 6350 w 177"/>
                <a:gd name="T29" fmla="*/ 0 h 163"/>
                <a:gd name="T30" fmla="*/ 6350 w 17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63"/>
                <a:gd name="T50" fmla="*/ 177 w 17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9"/>
            <p:cNvSpPr>
              <a:spLocks noChangeArrowheads="1"/>
            </p:cNvSpPr>
            <p:nvPr/>
          </p:nvSpPr>
          <p:spPr bwMode="auto">
            <a:xfrm>
              <a:off x="1139825" y="152400"/>
              <a:ext cx="274638" cy="258763"/>
            </a:xfrm>
            <a:custGeom>
              <a:avLst/>
              <a:gdLst>
                <a:gd name="T0" fmla="*/ 4763 w 173"/>
                <a:gd name="T1" fmla="*/ 0 h 163"/>
                <a:gd name="T2" fmla="*/ 4763 w 173"/>
                <a:gd name="T3" fmla="*/ 0 h 163"/>
                <a:gd name="T4" fmla="*/ 274638 w 173"/>
                <a:gd name="T5" fmla="*/ 0 h 163"/>
                <a:gd name="T6" fmla="*/ 274638 w 173"/>
                <a:gd name="T7" fmla="*/ 0 h 163"/>
                <a:gd name="T8" fmla="*/ 247650 w 173"/>
                <a:gd name="T9" fmla="*/ 222250 h 163"/>
                <a:gd name="T10" fmla="*/ 247650 w 173"/>
                <a:gd name="T11" fmla="*/ 222250 h 163"/>
                <a:gd name="T12" fmla="*/ 246063 w 173"/>
                <a:gd name="T13" fmla="*/ 230188 h 163"/>
                <a:gd name="T14" fmla="*/ 242888 w 173"/>
                <a:gd name="T15" fmla="*/ 236538 h 163"/>
                <a:gd name="T16" fmla="*/ 231775 w 173"/>
                <a:gd name="T17" fmla="*/ 247650 h 163"/>
                <a:gd name="T18" fmla="*/ 222250 w 173"/>
                <a:gd name="T19" fmla="*/ 254000 h 163"/>
                <a:gd name="T20" fmla="*/ 209550 w 173"/>
                <a:gd name="T21" fmla="*/ 258763 h 163"/>
                <a:gd name="T22" fmla="*/ 209550 w 173"/>
                <a:gd name="T23" fmla="*/ 258763 h 163"/>
                <a:gd name="T24" fmla="*/ 0 w 173"/>
                <a:gd name="T25" fmla="*/ 200025 h 163"/>
                <a:gd name="T26" fmla="*/ 0 w 173"/>
                <a:gd name="T27" fmla="*/ 200025 h 163"/>
                <a:gd name="T28" fmla="*/ 4763 w 173"/>
                <a:gd name="T29" fmla="*/ 0 h 163"/>
                <a:gd name="T30" fmla="*/ 4763 w 17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"/>
                <a:gd name="T49" fmla="*/ 0 h 163"/>
                <a:gd name="T50" fmla="*/ 173 w 17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"/>
            <p:cNvSpPr>
              <a:spLocks noChangeArrowheads="1"/>
            </p:cNvSpPr>
            <p:nvPr/>
          </p:nvSpPr>
          <p:spPr bwMode="auto">
            <a:xfrm>
              <a:off x="1146175" y="152400"/>
              <a:ext cx="268288" cy="258763"/>
            </a:xfrm>
            <a:custGeom>
              <a:avLst/>
              <a:gdLst>
                <a:gd name="T0" fmla="*/ 4763 w 169"/>
                <a:gd name="T1" fmla="*/ 0 h 163"/>
                <a:gd name="T2" fmla="*/ 4763 w 169"/>
                <a:gd name="T3" fmla="*/ 0 h 163"/>
                <a:gd name="T4" fmla="*/ 268288 w 169"/>
                <a:gd name="T5" fmla="*/ 0 h 163"/>
                <a:gd name="T6" fmla="*/ 268288 w 169"/>
                <a:gd name="T7" fmla="*/ 0 h 163"/>
                <a:gd name="T8" fmla="*/ 241300 w 169"/>
                <a:gd name="T9" fmla="*/ 222250 h 163"/>
                <a:gd name="T10" fmla="*/ 241300 w 169"/>
                <a:gd name="T11" fmla="*/ 222250 h 163"/>
                <a:gd name="T12" fmla="*/ 239713 w 169"/>
                <a:gd name="T13" fmla="*/ 228600 h 163"/>
                <a:gd name="T14" fmla="*/ 236538 w 169"/>
                <a:gd name="T15" fmla="*/ 234950 h 163"/>
                <a:gd name="T16" fmla="*/ 225425 w 169"/>
                <a:gd name="T17" fmla="*/ 246063 h 163"/>
                <a:gd name="T18" fmla="*/ 215900 w 169"/>
                <a:gd name="T19" fmla="*/ 254000 h 163"/>
                <a:gd name="T20" fmla="*/ 203200 w 169"/>
                <a:gd name="T21" fmla="*/ 258763 h 163"/>
                <a:gd name="T22" fmla="*/ 203200 w 169"/>
                <a:gd name="T23" fmla="*/ 258763 h 163"/>
                <a:gd name="T24" fmla="*/ 0 w 169"/>
                <a:gd name="T25" fmla="*/ 198438 h 163"/>
                <a:gd name="T26" fmla="*/ 0 w 169"/>
                <a:gd name="T27" fmla="*/ 198438 h 163"/>
                <a:gd name="T28" fmla="*/ 4763 w 169"/>
                <a:gd name="T29" fmla="*/ 0 h 163"/>
                <a:gd name="T30" fmla="*/ 4763 w 169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9"/>
                <a:gd name="T49" fmla="*/ 0 h 163"/>
                <a:gd name="T50" fmla="*/ 169 w 169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"/>
            <p:cNvSpPr>
              <a:spLocks noChangeArrowheads="1"/>
            </p:cNvSpPr>
            <p:nvPr/>
          </p:nvSpPr>
          <p:spPr bwMode="auto">
            <a:xfrm>
              <a:off x="1150937" y="152400"/>
              <a:ext cx="263525" cy="258763"/>
            </a:xfrm>
            <a:custGeom>
              <a:avLst/>
              <a:gdLst>
                <a:gd name="T0" fmla="*/ 6350 w 166"/>
                <a:gd name="T1" fmla="*/ 0 h 163"/>
                <a:gd name="T2" fmla="*/ 6350 w 166"/>
                <a:gd name="T3" fmla="*/ 0 h 163"/>
                <a:gd name="T4" fmla="*/ 263525 w 166"/>
                <a:gd name="T5" fmla="*/ 0 h 163"/>
                <a:gd name="T6" fmla="*/ 263525 w 166"/>
                <a:gd name="T7" fmla="*/ 0 h 163"/>
                <a:gd name="T8" fmla="*/ 236538 w 166"/>
                <a:gd name="T9" fmla="*/ 222250 h 163"/>
                <a:gd name="T10" fmla="*/ 236538 w 166"/>
                <a:gd name="T11" fmla="*/ 222250 h 163"/>
                <a:gd name="T12" fmla="*/ 234950 w 166"/>
                <a:gd name="T13" fmla="*/ 228600 h 163"/>
                <a:gd name="T14" fmla="*/ 231775 w 166"/>
                <a:gd name="T15" fmla="*/ 234950 h 163"/>
                <a:gd name="T16" fmla="*/ 223838 w 166"/>
                <a:gd name="T17" fmla="*/ 246063 h 163"/>
                <a:gd name="T18" fmla="*/ 211138 w 166"/>
                <a:gd name="T19" fmla="*/ 254000 h 163"/>
                <a:gd name="T20" fmla="*/ 198438 w 166"/>
                <a:gd name="T21" fmla="*/ 258763 h 163"/>
                <a:gd name="T22" fmla="*/ 198438 w 166"/>
                <a:gd name="T23" fmla="*/ 258763 h 163"/>
                <a:gd name="T24" fmla="*/ 0 w 166"/>
                <a:gd name="T25" fmla="*/ 196850 h 163"/>
                <a:gd name="T26" fmla="*/ 0 w 166"/>
                <a:gd name="T27" fmla="*/ 196850 h 163"/>
                <a:gd name="T28" fmla="*/ 6350 w 166"/>
                <a:gd name="T29" fmla="*/ 0 h 163"/>
                <a:gd name="T30" fmla="*/ 6350 w 166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6"/>
                <a:gd name="T49" fmla="*/ 0 h 163"/>
                <a:gd name="T50" fmla="*/ 166 w 166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ChangeArrowheads="1"/>
            </p:cNvSpPr>
            <p:nvPr/>
          </p:nvSpPr>
          <p:spPr bwMode="auto">
            <a:xfrm>
              <a:off x="1157287" y="152400"/>
              <a:ext cx="257175" cy="258763"/>
            </a:xfrm>
            <a:custGeom>
              <a:avLst/>
              <a:gdLst>
                <a:gd name="T0" fmla="*/ 6350 w 162"/>
                <a:gd name="T1" fmla="*/ 0 h 163"/>
                <a:gd name="T2" fmla="*/ 6350 w 162"/>
                <a:gd name="T3" fmla="*/ 0 h 163"/>
                <a:gd name="T4" fmla="*/ 257175 w 162"/>
                <a:gd name="T5" fmla="*/ 0 h 163"/>
                <a:gd name="T6" fmla="*/ 257175 w 162"/>
                <a:gd name="T7" fmla="*/ 0 h 163"/>
                <a:gd name="T8" fmla="*/ 230188 w 162"/>
                <a:gd name="T9" fmla="*/ 222250 h 163"/>
                <a:gd name="T10" fmla="*/ 230188 w 162"/>
                <a:gd name="T11" fmla="*/ 222250 h 163"/>
                <a:gd name="T12" fmla="*/ 228600 w 162"/>
                <a:gd name="T13" fmla="*/ 228600 h 163"/>
                <a:gd name="T14" fmla="*/ 225425 w 162"/>
                <a:gd name="T15" fmla="*/ 234950 h 163"/>
                <a:gd name="T16" fmla="*/ 217488 w 162"/>
                <a:gd name="T17" fmla="*/ 246063 h 163"/>
                <a:gd name="T18" fmla="*/ 204788 w 162"/>
                <a:gd name="T19" fmla="*/ 254000 h 163"/>
                <a:gd name="T20" fmla="*/ 192088 w 162"/>
                <a:gd name="T21" fmla="*/ 258763 h 163"/>
                <a:gd name="T22" fmla="*/ 192088 w 162"/>
                <a:gd name="T23" fmla="*/ 258763 h 163"/>
                <a:gd name="T24" fmla="*/ 0 w 162"/>
                <a:gd name="T25" fmla="*/ 193675 h 163"/>
                <a:gd name="T26" fmla="*/ 0 w 162"/>
                <a:gd name="T27" fmla="*/ 193675 h 163"/>
                <a:gd name="T28" fmla="*/ 6350 w 162"/>
                <a:gd name="T29" fmla="*/ 0 h 163"/>
                <a:gd name="T30" fmla="*/ 6350 w 162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163"/>
                <a:gd name="T50" fmla="*/ 162 w 162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ChangeArrowheads="1"/>
            </p:cNvSpPr>
            <p:nvPr/>
          </p:nvSpPr>
          <p:spPr bwMode="auto">
            <a:xfrm>
              <a:off x="1163637" y="152400"/>
              <a:ext cx="250825" cy="258763"/>
            </a:xfrm>
            <a:custGeom>
              <a:avLst/>
              <a:gdLst>
                <a:gd name="T0" fmla="*/ 6350 w 158"/>
                <a:gd name="T1" fmla="*/ 0 h 163"/>
                <a:gd name="T2" fmla="*/ 6350 w 158"/>
                <a:gd name="T3" fmla="*/ 0 h 163"/>
                <a:gd name="T4" fmla="*/ 250825 w 158"/>
                <a:gd name="T5" fmla="*/ 0 h 163"/>
                <a:gd name="T6" fmla="*/ 250825 w 158"/>
                <a:gd name="T7" fmla="*/ 0 h 163"/>
                <a:gd name="T8" fmla="*/ 223838 w 158"/>
                <a:gd name="T9" fmla="*/ 222250 h 163"/>
                <a:gd name="T10" fmla="*/ 223838 w 158"/>
                <a:gd name="T11" fmla="*/ 222250 h 163"/>
                <a:gd name="T12" fmla="*/ 222250 w 158"/>
                <a:gd name="T13" fmla="*/ 228600 h 163"/>
                <a:gd name="T14" fmla="*/ 219075 w 158"/>
                <a:gd name="T15" fmla="*/ 234950 h 163"/>
                <a:gd name="T16" fmla="*/ 211138 w 158"/>
                <a:gd name="T17" fmla="*/ 246063 h 163"/>
                <a:gd name="T18" fmla="*/ 198438 w 158"/>
                <a:gd name="T19" fmla="*/ 254000 h 163"/>
                <a:gd name="T20" fmla="*/ 187325 w 158"/>
                <a:gd name="T21" fmla="*/ 258763 h 163"/>
                <a:gd name="T22" fmla="*/ 187325 w 158"/>
                <a:gd name="T23" fmla="*/ 258763 h 163"/>
                <a:gd name="T24" fmla="*/ 0 w 158"/>
                <a:gd name="T25" fmla="*/ 192088 h 163"/>
                <a:gd name="T26" fmla="*/ 0 w 158"/>
                <a:gd name="T27" fmla="*/ 192088 h 163"/>
                <a:gd name="T28" fmla="*/ 6350 w 158"/>
                <a:gd name="T29" fmla="*/ 0 h 163"/>
                <a:gd name="T30" fmla="*/ 6350 w 158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8"/>
                <a:gd name="T49" fmla="*/ 0 h 163"/>
                <a:gd name="T50" fmla="*/ 158 w 158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1169987" y="152400"/>
              <a:ext cx="244475" cy="258763"/>
            </a:xfrm>
            <a:custGeom>
              <a:avLst/>
              <a:gdLst>
                <a:gd name="T0" fmla="*/ 6350 w 154"/>
                <a:gd name="T1" fmla="*/ 0 h 163"/>
                <a:gd name="T2" fmla="*/ 6350 w 154"/>
                <a:gd name="T3" fmla="*/ 0 h 163"/>
                <a:gd name="T4" fmla="*/ 244475 w 154"/>
                <a:gd name="T5" fmla="*/ 0 h 163"/>
                <a:gd name="T6" fmla="*/ 244475 w 154"/>
                <a:gd name="T7" fmla="*/ 0 h 163"/>
                <a:gd name="T8" fmla="*/ 217488 w 154"/>
                <a:gd name="T9" fmla="*/ 222250 h 163"/>
                <a:gd name="T10" fmla="*/ 217488 w 154"/>
                <a:gd name="T11" fmla="*/ 222250 h 163"/>
                <a:gd name="T12" fmla="*/ 215900 w 154"/>
                <a:gd name="T13" fmla="*/ 228600 h 163"/>
                <a:gd name="T14" fmla="*/ 212725 w 154"/>
                <a:gd name="T15" fmla="*/ 234950 h 163"/>
                <a:gd name="T16" fmla="*/ 204788 w 154"/>
                <a:gd name="T17" fmla="*/ 246063 h 163"/>
                <a:gd name="T18" fmla="*/ 193675 w 154"/>
                <a:gd name="T19" fmla="*/ 254000 h 163"/>
                <a:gd name="T20" fmla="*/ 180975 w 154"/>
                <a:gd name="T21" fmla="*/ 258763 h 163"/>
                <a:gd name="T22" fmla="*/ 180975 w 154"/>
                <a:gd name="T23" fmla="*/ 258763 h 163"/>
                <a:gd name="T24" fmla="*/ 0 w 154"/>
                <a:gd name="T25" fmla="*/ 188913 h 163"/>
                <a:gd name="T26" fmla="*/ 0 w 154"/>
                <a:gd name="T27" fmla="*/ 188913 h 163"/>
                <a:gd name="T28" fmla="*/ 6350 w 154"/>
                <a:gd name="T29" fmla="*/ 0 h 163"/>
                <a:gd name="T30" fmla="*/ 6350 w 154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63"/>
                <a:gd name="T50" fmla="*/ 154 w 154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1174750" y="152400"/>
              <a:ext cx="239713" cy="258763"/>
            </a:xfrm>
            <a:custGeom>
              <a:avLst/>
              <a:gdLst>
                <a:gd name="T0" fmla="*/ 6350 w 151"/>
                <a:gd name="T1" fmla="*/ 0 h 163"/>
                <a:gd name="T2" fmla="*/ 6350 w 151"/>
                <a:gd name="T3" fmla="*/ 0 h 163"/>
                <a:gd name="T4" fmla="*/ 239713 w 151"/>
                <a:gd name="T5" fmla="*/ 0 h 163"/>
                <a:gd name="T6" fmla="*/ 239713 w 151"/>
                <a:gd name="T7" fmla="*/ 0 h 163"/>
                <a:gd name="T8" fmla="*/ 212725 w 151"/>
                <a:gd name="T9" fmla="*/ 222250 h 163"/>
                <a:gd name="T10" fmla="*/ 212725 w 151"/>
                <a:gd name="T11" fmla="*/ 222250 h 163"/>
                <a:gd name="T12" fmla="*/ 211138 w 151"/>
                <a:gd name="T13" fmla="*/ 228600 h 163"/>
                <a:gd name="T14" fmla="*/ 207963 w 151"/>
                <a:gd name="T15" fmla="*/ 234950 h 163"/>
                <a:gd name="T16" fmla="*/ 200025 w 151"/>
                <a:gd name="T17" fmla="*/ 246063 h 163"/>
                <a:gd name="T18" fmla="*/ 188913 w 151"/>
                <a:gd name="T19" fmla="*/ 254000 h 163"/>
                <a:gd name="T20" fmla="*/ 176213 w 151"/>
                <a:gd name="T21" fmla="*/ 258763 h 163"/>
                <a:gd name="T22" fmla="*/ 176213 w 151"/>
                <a:gd name="T23" fmla="*/ 258763 h 163"/>
                <a:gd name="T24" fmla="*/ 0 w 151"/>
                <a:gd name="T25" fmla="*/ 188913 h 163"/>
                <a:gd name="T26" fmla="*/ 0 w 151"/>
                <a:gd name="T27" fmla="*/ 188913 h 163"/>
                <a:gd name="T28" fmla="*/ 6350 w 151"/>
                <a:gd name="T29" fmla="*/ 0 h 163"/>
                <a:gd name="T30" fmla="*/ 6350 w 151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1"/>
                <a:gd name="T49" fmla="*/ 0 h 163"/>
                <a:gd name="T50" fmla="*/ 151 w 151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1181100" y="152400"/>
              <a:ext cx="233363" cy="258763"/>
            </a:xfrm>
            <a:custGeom>
              <a:avLst/>
              <a:gdLst>
                <a:gd name="T0" fmla="*/ 6350 w 147"/>
                <a:gd name="T1" fmla="*/ 0 h 163"/>
                <a:gd name="T2" fmla="*/ 6350 w 147"/>
                <a:gd name="T3" fmla="*/ 0 h 163"/>
                <a:gd name="T4" fmla="*/ 233363 w 147"/>
                <a:gd name="T5" fmla="*/ 0 h 163"/>
                <a:gd name="T6" fmla="*/ 233363 w 147"/>
                <a:gd name="T7" fmla="*/ 0 h 163"/>
                <a:gd name="T8" fmla="*/ 206375 w 147"/>
                <a:gd name="T9" fmla="*/ 222250 h 163"/>
                <a:gd name="T10" fmla="*/ 206375 w 147"/>
                <a:gd name="T11" fmla="*/ 222250 h 163"/>
                <a:gd name="T12" fmla="*/ 204788 w 147"/>
                <a:gd name="T13" fmla="*/ 228600 h 163"/>
                <a:gd name="T14" fmla="*/ 201613 w 147"/>
                <a:gd name="T15" fmla="*/ 234950 h 163"/>
                <a:gd name="T16" fmla="*/ 193675 w 147"/>
                <a:gd name="T17" fmla="*/ 246063 h 163"/>
                <a:gd name="T18" fmla="*/ 182563 w 147"/>
                <a:gd name="T19" fmla="*/ 252413 h 163"/>
                <a:gd name="T20" fmla="*/ 169863 w 147"/>
                <a:gd name="T21" fmla="*/ 258763 h 163"/>
                <a:gd name="T22" fmla="*/ 169863 w 147"/>
                <a:gd name="T23" fmla="*/ 258763 h 163"/>
                <a:gd name="T24" fmla="*/ 0 w 147"/>
                <a:gd name="T25" fmla="*/ 187325 h 163"/>
                <a:gd name="T26" fmla="*/ 0 w 147"/>
                <a:gd name="T27" fmla="*/ 187325 h 163"/>
                <a:gd name="T28" fmla="*/ 6350 w 147"/>
                <a:gd name="T29" fmla="*/ 0 h 163"/>
                <a:gd name="T30" fmla="*/ 6350 w 147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7"/>
                <a:gd name="T49" fmla="*/ 0 h 163"/>
                <a:gd name="T50" fmla="*/ 147 w 147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1187450" y="152400"/>
              <a:ext cx="227013" cy="258763"/>
            </a:xfrm>
            <a:custGeom>
              <a:avLst/>
              <a:gdLst>
                <a:gd name="T0" fmla="*/ 6350 w 143"/>
                <a:gd name="T1" fmla="*/ 0 h 163"/>
                <a:gd name="T2" fmla="*/ 6350 w 143"/>
                <a:gd name="T3" fmla="*/ 0 h 163"/>
                <a:gd name="T4" fmla="*/ 227013 w 143"/>
                <a:gd name="T5" fmla="*/ 0 h 163"/>
                <a:gd name="T6" fmla="*/ 227013 w 143"/>
                <a:gd name="T7" fmla="*/ 0 h 163"/>
                <a:gd name="T8" fmla="*/ 200025 w 143"/>
                <a:gd name="T9" fmla="*/ 222250 h 163"/>
                <a:gd name="T10" fmla="*/ 200025 w 143"/>
                <a:gd name="T11" fmla="*/ 222250 h 163"/>
                <a:gd name="T12" fmla="*/ 198438 w 143"/>
                <a:gd name="T13" fmla="*/ 228600 h 163"/>
                <a:gd name="T14" fmla="*/ 195263 w 143"/>
                <a:gd name="T15" fmla="*/ 234950 h 163"/>
                <a:gd name="T16" fmla="*/ 187325 w 143"/>
                <a:gd name="T17" fmla="*/ 246063 h 163"/>
                <a:gd name="T18" fmla="*/ 176213 w 143"/>
                <a:gd name="T19" fmla="*/ 252413 h 163"/>
                <a:gd name="T20" fmla="*/ 165100 w 143"/>
                <a:gd name="T21" fmla="*/ 258763 h 163"/>
                <a:gd name="T22" fmla="*/ 165100 w 143"/>
                <a:gd name="T23" fmla="*/ 258763 h 163"/>
                <a:gd name="T24" fmla="*/ 0 w 143"/>
                <a:gd name="T25" fmla="*/ 185738 h 163"/>
                <a:gd name="T26" fmla="*/ 0 w 143"/>
                <a:gd name="T27" fmla="*/ 185738 h 163"/>
                <a:gd name="T28" fmla="*/ 6350 w 143"/>
                <a:gd name="T29" fmla="*/ 0 h 163"/>
                <a:gd name="T30" fmla="*/ 6350 w 143"/>
                <a:gd name="T31" fmla="*/ 0 h 16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3"/>
                <a:gd name="T49" fmla="*/ 0 h 163"/>
                <a:gd name="T50" fmla="*/ 143 w 143"/>
                <a:gd name="T51" fmla="*/ 163 h 16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1193800" y="152400"/>
              <a:ext cx="220663" cy="255588"/>
            </a:xfrm>
            <a:custGeom>
              <a:avLst/>
              <a:gdLst>
                <a:gd name="T0" fmla="*/ 6350 w 139"/>
                <a:gd name="T1" fmla="*/ 0 h 161"/>
                <a:gd name="T2" fmla="*/ 6350 w 139"/>
                <a:gd name="T3" fmla="*/ 0 h 161"/>
                <a:gd name="T4" fmla="*/ 220663 w 139"/>
                <a:gd name="T5" fmla="*/ 0 h 161"/>
                <a:gd name="T6" fmla="*/ 220663 w 139"/>
                <a:gd name="T7" fmla="*/ 0 h 161"/>
                <a:gd name="T8" fmla="*/ 193675 w 139"/>
                <a:gd name="T9" fmla="*/ 222250 h 161"/>
                <a:gd name="T10" fmla="*/ 193675 w 139"/>
                <a:gd name="T11" fmla="*/ 222250 h 161"/>
                <a:gd name="T12" fmla="*/ 192088 w 139"/>
                <a:gd name="T13" fmla="*/ 228600 h 161"/>
                <a:gd name="T14" fmla="*/ 188913 w 139"/>
                <a:gd name="T15" fmla="*/ 234950 h 161"/>
                <a:gd name="T16" fmla="*/ 180975 w 139"/>
                <a:gd name="T17" fmla="*/ 246063 h 161"/>
                <a:gd name="T18" fmla="*/ 169863 w 139"/>
                <a:gd name="T19" fmla="*/ 252413 h 161"/>
                <a:gd name="T20" fmla="*/ 158750 w 139"/>
                <a:gd name="T21" fmla="*/ 255588 h 161"/>
                <a:gd name="T22" fmla="*/ 158750 w 139"/>
                <a:gd name="T23" fmla="*/ 255588 h 161"/>
                <a:gd name="T24" fmla="*/ 0 w 139"/>
                <a:gd name="T25" fmla="*/ 182563 h 161"/>
                <a:gd name="T26" fmla="*/ 0 w 139"/>
                <a:gd name="T27" fmla="*/ 182563 h 161"/>
                <a:gd name="T28" fmla="*/ 6350 w 139"/>
                <a:gd name="T29" fmla="*/ 0 h 161"/>
                <a:gd name="T30" fmla="*/ 6350 w 139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"/>
                <a:gd name="T49" fmla="*/ 0 h 161"/>
                <a:gd name="T50" fmla="*/ 139 w 13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1200150" y="152400"/>
              <a:ext cx="214313" cy="255588"/>
            </a:xfrm>
            <a:custGeom>
              <a:avLst/>
              <a:gdLst>
                <a:gd name="T0" fmla="*/ 6350 w 135"/>
                <a:gd name="T1" fmla="*/ 0 h 161"/>
                <a:gd name="T2" fmla="*/ 6350 w 135"/>
                <a:gd name="T3" fmla="*/ 0 h 161"/>
                <a:gd name="T4" fmla="*/ 214313 w 135"/>
                <a:gd name="T5" fmla="*/ 0 h 161"/>
                <a:gd name="T6" fmla="*/ 214313 w 135"/>
                <a:gd name="T7" fmla="*/ 0 h 161"/>
                <a:gd name="T8" fmla="*/ 187325 w 135"/>
                <a:gd name="T9" fmla="*/ 222250 h 161"/>
                <a:gd name="T10" fmla="*/ 187325 w 135"/>
                <a:gd name="T11" fmla="*/ 222250 h 161"/>
                <a:gd name="T12" fmla="*/ 185738 w 135"/>
                <a:gd name="T13" fmla="*/ 228600 h 161"/>
                <a:gd name="T14" fmla="*/ 182563 w 135"/>
                <a:gd name="T15" fmla="*/ 234950 h 161"/>
                <a:gd name="T16" fmla="*/ 174625 w 135"/>
                <a:gd name="T17" fmla="*/ 246063 h 161"/>
                <a:gd name="T18" fmla="*/ 163513 w 135"/>
                <a:gd name="T19" fmla="*/ 252413 h 161"/>
                <a:gd name="T20" fmla="*/ 152400 w 135"/>
                <a:gd name="T21" fmla="*/ 255588 h 161"/>
                <a:gd name="T22" fmla="*/ 152400 w 135"/>
                <a:gd name="T23" fmla="*/ 255588 h 161"/>
                <a:gd name="T24" fmla="*/ 0 w 135"/>
                <a:gd name="T25" fmla="*/ 180975 h 161"/>
                <a:gd name="T26" fmla="*/ 0 w 135"/>
                <a:gd name="T27" fmla="*/ 180975 h 161"/>
                <a:gd name="T28" fmla="*/ 6350 w 135"/>
                <a:gd name="T29" fmla="*/ 0 h 161"/>
                <a:gd name="T30" fmla="*/ 6350 w 135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5"/>
                <a:gd name="T49" fmla="*/ 0 h 161"/>
                <a:gd name="T50" fmla="*/ 135 w 135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1204912" y="152400"/>
              <a:ext cx="209550" cy="255588"/>
            </a:xfrm>
            <a:custGeom>
              <a:avLst/>
              <a:gdLst>
                <a:gd name="T0" fmla="*/ 7938 w 132"/>
                <a:gd name="T1" fmla="*/ 0 h 161"/>
                <a:gd name="T2" fmla="*/ 7938 w 132"/>
                <a:gd name="T3" fmla="*/ 0 h 161"/>
                <a:gd name="T4" fmla="*/ 209550 w 132"/>
                <a:gd name="T5" fmla="*/ 0 h 161"/>
                <a:gd name="T6" fmla="*/ 209550 w 132"/>
                <a:gd name="T7" fmla="*/ 0 h 161"/>
                <a:gd name="T8" fmla="*/ 182563 w 132"/>
                <a:gd name="T9" fmla="*/ 222250 h 161"/>
                <a:gd name="T10" fmla="*/ 182563 w 132"/>
                <a:gd name="T11" fmla="*/ 222250 h 161"/>
                <a:gd name="T12" fmla="*/ 180975 w 132"/>
                <a:gd name="T13" fmla="*/ 228600 h 161"/>
                <a:gd name="T14" fmla="*/ 177800 w 132"/>
                <a:gd name="T15" fmla="*/ 234950 h 161"/>
                <a:gd name="T16" fmla="*/ 171450 w 132"/>
                <a:gd name="T17" fmla="*/ 242888 h 161"/>
                <a:gd name="T18" fmla="*/ 160338 w 132"/>
                <a:gd name="T19" fmla="*/ 252413 h 161"/>
                <a:gd name="T20" fmla="*/ 150813 w 132"/>
                <a:gd name="T21" fmla="*/ 255588 h 161"/>
                <a:gd name="T22" fmla="*/ 150813 w 132"/>
                <a:gd name="T23" fmla="*/ 255588 h 161"/>
                <a:gd name="T24" fmla="*/ 0 w 132"/>
                <a:gd name="T25" fmla="*/ 179388 h 161"/>
                <a:gd name="T26" fmla="*/ 0 w 132"/>
                <a:gd name="T27" fmla="*/ 179388 h 161"/>
                <a:gd name="T28" fmla="*/ 7938 w 132"/>
                <a:gd name="T29" fmla="*/ 0 h 161"/>
                <a:gd name="T30" fmla="*/ 7938 w 132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2"/>
                <a:gd name="T49" fmla="*/ 0 h 161"/>
                <a:gd name="T50" fmla="*/ 132 w 132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1211262" y="152400"/>
              <a:ext cx="203200" cy="255588"/>
            </a:xfrm>
            <a:custGeom>
              <a:avLst/>
              <a:gdLst>
                <a:gd name="T0" fmla="*/ 6350 w 128"/>
                <a:gd name="T1" fmla="*/ 0 h 161"/>
                <a:gd name="T2" fmla="*/ 6350 w 128"/>
                <a:gd name="T3" fmla="*/ 0 h 161"/>
                <a:gd name="T4" fmla="*/ 203200 w 128"/>
                <a:gd name="T5" fmla="*/ 0 h 161"/>
                <a:gd name="T6" fmla="*/ 203200 w 128"/>
                <a:gd name="T7" fmla="*/ 0 h 161"/>
                <a:gd name="T8" fmla="*/ 176213 w 128"/>
                <a:gd name="T9" fmla="*/ 222250 h 161"/>
                <a:gd name="T10" fmla="*/ 176213 w 128"/>
                <a:gd name="T11" fmla="*/ 222250 h 161"/>
                <a:gd name="T12" fmla="*/ 176213 w 128"/>
                <a:gd name="T13" fmla="*/ 228600 h 161"/>
                <a:gd name="T14" fmla="*/ 171450 w 128"/>
                <a:gd name="T15" fmla="*/ 234950 h 161"/>
                <a:gd name="T16" fmla="*/ 165100 w 128"/>
                <a:gd name="T17" fmla="*/ 242888 h 161"/>
                <a:gd name="T18" fmla="*/ 153988 w 128"/>
                <a:gd name="T19" fmla="*/ 252413 h 161"/>
                <a:gd name="T20" fmla="*/ 144463 w 128"/>
                <a:gd name="T21" fmla="*/ 255588 h 161"/>
                <a:gd name="T22" fmla="*/ 144463 w 128"/>
                <a:gd name="T23" fmla="*/ 255588 h 161"/>
                <a:gd name="T24" fmla="*/ 0 w 128"/>
                <a:gd name="T25" fmla="*/ 179388 h 161"/>
                <a:gd name="T26" fmla="*/ 0 w 128"/>
                <a:gd name="T27" fmla="*/ 179388 h 161"/>
                <a:gd name="T28" fmla="*/ 6350 w 128"/>
                <a:gd name="T29" fmla="*/ 0 h 161"/>
                <a:gd name="T30" fmla="*/ 6350 w 128"/>
                <a:gd name="T31" fmla="*/ 0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8"/>
                <a:gd name="T49" fmla="*/ 0 h 161"/>
                <a:gd name="T50" fmla="*/ 128 w 128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1217612" y="152400"/>
              <a:ext cx="196850" cy="255588"/>
            </a:xfrm>
            <a:custGeom>
              <a:avLst/>
              <a:gdLst>
                <a:gd name="T0" fmla="*/ 6350 w 124"/>
                <a:gd name="T1" fmla="*/ 0 h 161"/>
                <a:gd name="T2" fmla="*/ 6350 w 124"/>
                <a:gd name="T3" fmla="*/ 0 h 161"/>
                <a:gd name="T4" fmla="*/ 196850 w 124"/>
                <a:gd name="T5" fmla="*/ 0 h 161"/>
                <a:gd name="T6" fmla="*/ 196850 w 124"/>
                <a:gd name="T7" fmla="*/ 0 h 161"/>
                <a:gd name="T8" fmla="*/ 169863 w 124"/>
                <a:gd name="T9" fmla="*/ 222250 h 161"/>
                <a:gd name="T10" fmla="*/ 169863 w 124"/>
                <a:gd name="T11" fmla="*/ 222250 h 161"/>
                <a:gd name="T12" fmla="*/ 165100 w 124"/>
                <a:gd name="T13" fmla="*/ 234950 h 161"/>
                <a:gd name="T14" fmla="*/ 158750 w 124"/>
                <a:gd name="T15" fmla="*/ 242888 h 161"/>
                <a:gd name="T16" fmla="*/ 147638 w 124"/>
                <a:gd name="T17" fmla="*/ 252413 h 161"/>
                <a:gd name="T18" fmla="*/ 138113 w 124"/>
                <a:gd name="T19" fmla="*/ 255588 h 161"/>
                <a:gd name="T20" fmla="*/ 138113 w 124"/>
                <a:gd name="T21" fmla="*/ 255588 h 161"/>
                <a:gd name="T22" fmla="*/ 0 w 124"/>
                <a:gd name="T23" fmla="*/ 176213 h 161"/>
                <a:gd name="T24" fmla="*/ 0 w 124"/>
                <a:gd name="T25" fmla="*/ 176213 h 161"/>
                <a:gd name="T26" fmla="*/ 6350 w 124"/>
                <a:gd name="T27" fmla="*/ 0 h 161"/>
                <a:gd name="T28" fmla="*/ 6350 w 124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61"/>
                <a:gd name="T47" fmla="*/ 124 w 124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1223962" y="152400"/>
              <a:ext cx="190500" cy="255588"/>
            </a:xfrm>
            <a:custGeom>
              <a:avLst/>
              <a:gdLst>
                <a:gd name="T0" fmla="*/ 6350 w 120"/>
                <a:gd name="T1" fmla="*/ 0 h 161"/>
                <a:gd name="T2" fmla="*/ 6350 w 120"/>
                <a:gd name="T3" fmla="*/ 0 h 161"/>
                <a:gd name="T4" fmla="*/ 190500 w 120"/>
                <a:gd name="T5" fmla="*/ 0 h 161"/>
                <a:gd name="T6" fmla="*/ 190500 w 120"/>
                <a:gd name="T7" fmla="*/ 0 h 161"/>
                <a:gd name="T8" fmla="*/ 163513 w 120"/>
                <a:gd name="T9" fmla="*/ 222250 h 161"/>
                <a:gd name="T10" fmla="*/ 163513 w 120"/>
                <a:gd name="T11" fmla="*/ 222250 h 161"/>
                <a:gd name="T12" fmla="*/ 158750 w 120"/>
                <a:gd name="T13" fmla="*/ 234950 h 161"/>
                <a:gd name="T14" fmla="*/ 152400 w 120"/>
                <a:gd name="T15" fmla="*/ 242888 h 161"/>
                <a:gd name="T16" fmla="*/ 141288 w 120"/>
                <a:gd name="T17" fmla="*/ 252413 h 161"/>
                <a:gd name="T18" fmla="*/ 131763 w 120"/>
                <a:gd name="T19" fmla="*/ 255588 h 161"/>
                <a:gd name="T20" fmla="*/ 131763 w 120"/>
                <a:gd name="T21" fmla="*/ 255588 h 161"/>
                <a:gd name="T22" fmla="*/ 0 w 120"/>
                <a:gd name="T23" fmla="*/ 174625 h 161"/>
                <a:gd name="T24" fmla="*/ 0 w 120"/>
                <a:gd name="T25" fmla="*/ 174625 h 161"/>
                <a:gd name="T26" fmla="*/ 6350 w 120"/>
                <a:gd name="T27" fmla="*/ 0 h 161"/>
                <a:gd name="T28" fmla="*/ 6350 w 120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1"/>
                <a:gd name="T47" fmla="*/ 120 w 120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1228725" y="152400"/>
              <a:ext cx="185738" cy="255588"/>
            </a:xfrm>
            <a:custGeom>
              <a:avLst/>
              <a:gdLst>
                <a:gd name="T0" fmla="*/ 7938 w 117"/>
                <a:gd name="T1" fmla="*/ 0 h 161"/>
                <a:gd name="T2" fmla="*/ 7938 w 117"/>
                <a:gd name="T3" fmla="*/ 0 h 161"/>
                <a:gd name="T4" fmla="*/ 185738 w 117"/>
                <a:gd name="T5" fmla="*/ 0 h 161"/>
                <a:gd name="T6" fmla="*/ 185738 w 117"/>
                <a:gd name="T7" fmla="*/ 0 h 161"/>
                <a:gd name="T8" fmla="*/ 158750 w 117"/>
                <a:gd name="T9" fmla="*/ 222250 h 161"/>
                <a:gd name="T10" fmla="*/ 158750 w 117"/>
                <a:gd name="T11" fmla="*/ 222250 h 161"/>
                <a:gd name="T12" fmla="*/ 153988 w 117"/>
                <a:gd name="T13" fmla="*/ 234950 h 161"/>
                <a:gd name="T14" fmla="*/ 147638 w 117"/>
                <a:gd name="T15" fmla="*/ 242888 h 161"/>
                <a:gd name="T16" fmla="*/ 136525 w 117"/>
                <a:gd name="T17" fmla="*/ 249238 h 161"/>
                <a:gd name="T18" fmla="*/ 128588 w 117"/>
                <a:gd name="T19" fmla="*/ 255588 h 161"/>
                <a:gd name="T20" fmla="*/ 128588 w 117"/>
                <a:gd name="T21" fmla="*/ 255588 h 161"/>
                <a:gd name="T22" fmla="*/ 0 w 117"/>
                <a:gd name="T23" fmla="*/ 173038 h 161"/>
                <a:gd name="T24" fmla="*/ 0 w 117"/>
                <a:gd name="T25" fmla="*/ 173038 h 161"/>
                <a:gd name="T26" fmla="*/ 7938 w 117"/>
                <a:gd name="T27" fmla="*/ 0 h 161"/>
                <a:gd name="T28" fmla="*/ 7938 w 11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161"/>
                <a:gd name="T47" fmla="*/ 117 w 11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1235075" y="152400"/>
              <a:ext cx="179388" cy="255588"/>
            </a:xfrm>
            <a:custGeom>
              <a:avLst/>
              <a:gdLst>
                <a:gd name="T0" fmla="*/ 7938 w 113"/>
                <a:gd name="T1" fmla="*/ 0 h 161"/>
                <a:gd name="T2" fmla="*/ 7938 w 113"/>
                <a:gd name="T3" fmla="*/ 0 h 161"/>
                <a:gd name="T4" fmla="*/ 179388 w 113"/>
                <a:gd name="T5" fmla="*/ 0 h 161"/>
                <a:gd name="T6" fmla="*/ 179388 w 113"/>
                <a:gd name="T7" fmla="*/ 0 h 161"/>
                <a:gd name="T8" fmla="*/ 152400 w 113"/>
                <a:gd name="T9" fmla="*/ 222250 h 161"/>
                <a:gd name="T10" fmla="*/ 152400 w 113"/>
                <a:gd name="T11" fmla="*/ 222250 h 161"/>
                <a:gd name="T12" fmla="*/ 147638 w 113"/>
                <a:gd name="T13" fmla="*/ 233363 h 161"/>
                <a:gd name="T14" fmla="*/ 141288 w 113"/>
                <a:gd name="T15" fmla="*/ 242888 h 161"/>
                <a:gd name="T16" fmla="*/ 133350 w 113"/>
                <a:gd name="T17" fmla="*/ 249238 h 161"/>
                <a:gd name="T18" fmla="*/ 122238 w 113"/>
                <a:gd name="T19" fmla="*/ 255588 h 161"/>
                <a:gd name="T20" fmla="*/ 122238 w 113"/>
                <a:gd name="T21" fmla="*/ 255588 h 161"/>
                <a:gd name="T22" fmla="*/ 0 w 113"/>
                <a:gd name="T23" fmla="*/ 169863 h 161"/>
                <a:gd name="T24" fmla="*/ 0 w 113"/>
                <a:gd name="T25" fmla="*/ 169863 h 161"/>
                <a:gd name="T26" fmla="*/ 7938 w 113"/>
                <a:gd name="T27" fmla="*/ 0 h 161"/>
                <a:gd name="T28" fmla="*/ 7938 w 113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3"/>
                <a:gd name="T46" fmla="*/ 0 h 161"/>
                <a:gd name="T47" fmla="*/ 113 w 113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1241425" y="152400"/>
              <a:ext cx="173038" cy="255588"/>
            </a:xfrm>
            <a:custGeom>
              <a:avLst/>
              <a:gdLst>
                <a:gd name="T0" fmla="*/ 7938 w 109"/>
                <a:gd name="T1" fmla="*/ 0 h 161"/>
                <a:gd name="T2" fmla="*/ 7938 w 109"/>
                <a:gd name="T3" fmla="*/ 0 h 161"/>
                <a:gd name="T4" fmla="*/ 173038 w 109"/>
                <a:gd name="T5" fmla="*/ 0 h 161"/>
                <a:gd name="T6" fmla="*/ 173038 w 109"/>
                <a:gd name="T7" fmla="*/ 0 h 161"/>
                <a:gd name="T8" fmla="*/ 146050 w 109"/>
                <a:gd name="T9" fmla="*/ 222250 h 161"/>
                <a:gd name="T10" fmla="*/ 146050 w 109"/>
                <a:gd name="T11" fmla="*/ 222250 h 161"/>
                <a:gd name="T12" fmla="*/ 141288 w 109"/>
                <a:gd name="T13" fmla="*/ 233363 h 161"/>
                <a:gd name="T14" fmla="*/ 134938 w 109"/>
                <a:gd name="T15" fmla="*/ 242888 h 161"/>
                <a:gd name="T16" fmla="*/ 127000 w 109"/>
                <a:gd name="T17" fmla="*/ 249238 h 161"/>
                <a:gd name="T18" fmla="*/ 115888 w 109"/>
                <a:gd name="T19" fmla="*/ 255588 h 161"/>
                <a:gd name="T20" fmla="*/ 115888 w 109"/>
                <a:gd name="T21" fmla="*/ 255588 h 161"/>
                <a:gd name="T22" fmla="*/ 0 w 109"/>
                <a:gd name="T23" fmla="*/ 168275 h 161"/>
                <a:gd name="T24" fmla="*/ 0 w 109"/>
                <a:gd name="T25" fmla="*/ 168275 h 161"/>
                <a:gd name="T26" fmla="*/ 7938 w 109"/>
                <a:gd name="T27" fmla="*/ 0 h 161"/>
                <a:gd name="T28" fmla="*/ 7938 w 109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61"/>
                <a:gd name="T47" fmla="*/ 109 w 109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1247775" y="152400"/>
              <a:ext cx="166688" cy="254000"/>
            </a:xfrm>
            <a:custGeom>
              <a:avLst/>
              <a:gdLst>
                <a:gd name="T0" fmla="*/ 7938 w 105"/>
                <a:gd name="T1" fmla="*/ 0 h 160"/>
                <a:gd name="T2" fmla="*/ 7938 w 105"/>
                <a:gd name="T3" fmla="*/ 0 h 160"/>
                <a:gd name="T4" fmla="*/ 166688 w 105"/>
                <a:gd name="T5" fmla="*/ 0 h 160"/>
                <a:gd name="T6" fmla="*/ 166688 w 105"/>
                <a:gd name="T7" fmla="*/ 0 h 160"/>
                <a:gd name="T8" fmla="*/ 139700 w 105"/>
                <a:gd name="T9" fmla="*/ 222250 h 160"/>
                <a:gd name="T10" fmla="*/ 139700 w 105"/>
                <a:gd name="T11" fmla="*/ 222250 h 160"/>
                <a:gd name="T12" fmla="*/ 138113 w 105"/>
                <a:gd name="T13" fmla="*/ 233363 h 160"/>
                <a:gd name="T14" fmla="*/ 128588 w 105"/>
                <a:gd name="T15" fmla="*/ 242888 h 160"/>
                <a:gd name="T16" fmla="*/ 120650 w 105"/>
                <a:gd name="T17" fmla="*/ 249238 h 160"/>
                <a:gd name="T18" fmla="*/ 109538 w 105"/>
                <a:gd name="T19" fmla="*/ 254000 h 160"/>
                <a:gd name="T20" fmla="*/ 109538 w 105"/>
                <a:gd name="T21" fmla="*/ 254000 h 160"/>
                <a:gd name="T22" fmla="*/ 0 w 105"/>
                <a:gd name="T23" fmla="*/ 168275 h 160"/>
                <a:gd name="T24" fmla="*/ 0 w 105"/>
                <a:gd name="T25" fmla="*/ 168275 h 160"/>
                <a:gd name="T26" fmla="*/ 7938 w 105"/>
                <a:gd name="T27" fmla="*/ 0 h 160"/>
                <a:gd name="T28" fmla="*/ 7938 w 10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"/>
                <a:gd name="T46" fmla="*/ 0 h 160"/>
                <a:gd name="T47" fmla="*/ 105 w 10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1252537" y="152400"/>
              <a:ext cx="161925" cy="254000"/>
            </a:xfrm>
            <a:custGeom>
              <a:avLst/>
              <a:gdLst>
                <a:gd name="T0" fmla="*/ 7938 w 102"/>
                <a:gd name="T1" fmla="*/ 0 h 160"/>
                <a:gd name="T2" fmla="*/ 7938 w 102"/>
                <a:gd name="T3" fmla="*/ 0 h 160"/>
                <a:gd name="T4" fmla="*/ 161925 w 102"/>
                <a:gd name="T5" fmla="*/ 0 h 160"/>
                <a:gd name="T6" fmla="*/ 161925 w 102"/>
                <a:gd name="T7" fmla="*/ 0 h 160"/>
                <a:gd name="T8" fmla="*/ 134938 w 102"/>
                <a:gd name="T9" fmla="*/ 222250 h 160"/>
                <a:gd name="T10" fmla="*/ 134938 w 102"/>
                <a:gd name="T11" fmla="*/ 222250 h 160"/>
                <a:gd name="T12" fmla="*/ 133350 w 102"/>
                <a:gd name="T13" fmla="*/ 233363 h 160"/>
                <a:gd name="T14" fmla="*/ 123825 w 102"/>
                <a:gd name="T15" fmla="*/ 242888 h 160"/>
                <a:gd name="T16" fmla="*/ 115888 w 102"/>
                <a:gd name="T17" fmla="*/ 249238 h 160"/>
                <a:gd name="T18" fmla="*/ 106363 w 102"/>
                <a:gd name="T19" fmla="*/ 254000 h 160"/>
                <a:gd name="T20" fmla="*/ 106363 w 102"/>
                <a:gd name="T21" fmla="*/ 254000 h 160"/>
                <a:gd name="T22" fmla="*/ 0 w 102"/>
                <a:gd name="T23" fmla="*/ 166688 h 160"/>
                <a:gd name="T24" fmla="*/ 0 w 102"/>
                <a:gd name="T25" fmla="*/ 166688 h 160"/>
                <a:gd name="T26" fmla="*/ 7938 w 102"/>
                <a:gd name="T27" fmla="*/ 0 h 160"/>
                <a:gd name="T28" fmla="*/ 7938 w 102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2"/>
                <a:gd name="T46" fmla="*/ 0 h 160"/>
                <a:gd name="T47" fmla="*/ 102 w 102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ChangeArrowheads="1"/>
            </p:cNvSpPr>
            <p:nvPr/>
          </p:nvSpPr>
          <p:spPr bwMode="auto">
            <a:xfrm>
              <a:off x="1258887" y="152400"/>
              <a:ext cx="155575" cy="254000"/>
            </a:xfrm>
            <a:custGeom>
              <a:avLst/>
              <a:gdLst>
                <a:gd name="T0" fmla="*/ 7938 w 98"/>
                <a:gd name="T1" fmla="*/ 0 h 160"/>
                <a:gd name="T2" fmla="*/ 7938 w 98"/>
                <a:gd name="T3" fmla="*/ 0 h 160"/>
                <a:gd name="T4" fmla="*/ 155575 w 98"/>
                <a:gd name="T5" fmla="*/ 0 h 160"/>
                <a:gd name="T6" fmla="*/ 155575 w 98"/>
                <a:gd name="T7" fmla="*/ 0 h 160"/>
                <a:gd name="T8" fmla="*/ 128588 w 98"/>
                <a:gd name="T9" fmla="*/ 222250 h 160"/>
                <a:gd name="T10" fmla="*/ 128588 w 98"/>
                <a:gd name="T11" fmla="*/ 222250 h 160"/>
                <a:gd name="T12" fmla="*/ 127000 w 98"/>
                <a:gd name="T13" fmla="*/ 233363 h 160"/>
                <a:gd name="T14" fmla="*/ 117475 w 98"/>
                <a:gd name="T15" fmla="*/ 241300 h 160"/>
                <a:gd name="T16" fmla="*/ 109538 w 98"/>
                <a:gd name="T17" fmla="*/ 249238 h 160"/>
                <a:gd name="T18" fmla="*/ 100013 w 98"/>
                <a:gd name="T19" fmla="*/ 254000 h 160"/>
                <a:gd name="T20" fmla="*/ 100013 w 98"/>
                <a:gd name="T21" fmla="*/ 254000 h 160"/>
                <a:gd name="T22" fmla="*/ 0 w 98"/>
                <a:gd name="T23" fmla="*/ 163513 h 160"/>
                <a:gd name="T24" fmla="*/ 0 w 98"/>
                <a:gd name="T25" fmla="*/ 163513 h 160"/>
                <a:gd name="T26" fmla="*/ 7938 w 98"/>
                <a:gd name="T27" fmla="*/ 0 h 160"/>
                <a:gd name="T28" fmla="*/ 7938 w 9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8"/>
                <a:gd name="T46" fmla="*/ 0 h 160"/>
                <a:gd name="T47" fmla="*/ 98 w 9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ChangeArrowheads="1"/>
            </p:cNvSpPr>
            <p:nvPr/>
          </p:nvSpPr>
          <p:spPr bwMode="auto">
            <a:xfrm>
              <a:off x="1265237" y="152400"/>
              <a:ext cx="149225" cy="254000"/>
            </a:xfrm>
            <a:custGeom>
              <a:avLst/>
              <a:gdLst>
                <a:gd name="T0" fmla="*/ 7938 w 94"/>
                <a:gd name="T1" fmla="*/ 0 h 160"/>
                <a:gd name="T2" fmla="*/ 7938 w 94"/>
                <a:gd name="T3" fmla="*/ 0 h 160"/>
                <a:gd name="T4" fmla="*/ 149225 w 94"/>
                <a:gd name="T5" fmla="*/ 0 h 160"/>
                <a:gd name="T6" fmla="*/ 149225 w 94"/>
                <a:gd name="T7" fmla="*/ 0 h 160"/>
                <a:gd name="T8" fmla="*/ 122238 w 94"/>
                <a:gd name="T9" fmla="*/ 222250 h 160"/>
                <a:gd name="T10" fmla="*/ 122238 w 94"/>
                <a:gd name="T11" fmla="*/ 222250 h 160"/>
                <a:gd name="T12" fmla="*/ 120650 w 94"/>
                <a:gd name="T13" fmla="*/ 233363 h 160"/>
                <a:gd name="T14" fmla="*/ 112713 w 94"/>
                <a:gd name="T15" fmla="*/ 241300 h 160"/>
                <a:gd name="T16" fmla="*/ 104775 w 94"/>
                <a:gd name="T17" fmla="*/ 249238 h 160"/>
                <a:gd name="T18" fmla="*/ 93663 w 94"/>
                <a:gd name="T19" fmla="*/ 254000 h 160"/>
                <a:gd name="T20" fmla="*/ 93663 w 94"/>
                <a:gd name="T21" fmla="*/ 254000 h 160"/>
                <a:gd name="T22" fmla="*/ 0 w 94"/>
                <a:gd name="T23" fmla="*/ 161925 h 160"/>
                <a:gd name="T24" fmla="*/ 0 w 94"/>
                <a:gd name="T25" fmla="*/ 161925 h 160"/>
                <a:gd name="T26" fmla="*/ 7938 w 94"/>
                <a:gd name="T27" fmla="*/ 0 h 160"/>
                <a:gd name="T28" fmla="*/ 7938 w 94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60"/>
                <a:gd name="T47" fmla="*/ 94 w 94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ChangeArrowheads="1"/>
            </p:cNvSpPr>
            <p:nvPr/>
          </p:nvSpPr>
          <p:spPr bwMode="auto">
            <a:xfrm>
              <a:off x="1271587" y="152400"/>
              <a:ext cx="142875" cy="254000"/>
            </a:xfrm>
            <a:custGeom>
              <a:avLst/>
              <a:gdLst>
                <a:gd name="T0" fmla="*/ 7938 w 90"/>
                <a:gd name="T1" fmla="*/ 0 h 160"/>
                <a:gd name="T2" fmla="*/ 7938 w 90"/>
                <a:gd name="T3" fmla="*/ 0 h 160"/>
                <a:gd name="T4" fmla="*/ 142875 w 90"/>
                <a:gd name="T5" fmla="*/ 0 h 160"/>
                <a:gd name="T6" fmla="*/ 142875 w 90"/>
                <a:gd name="T7" fmla="*/ 0 h 160"/>
                <a:gd name="T8" fmla="*/ 115888 w 90"/>
                <a:gd name="T9" fmla="*/ 222250 h 160"/>
                <a:gd name="T10" fmla="*/ 115888 w 90"/>
                <a:gd name="T11" fmla="*/ 222250 h 160"/>
                <a:gd name="T12" fmla="*/ 114300 w 90"/>
                <a:gd name="T13" fmla="*/ 233363 h 160"/>
                <a:gd name="T14" fmla="*/ 106363 w 90"/>
                <a:gd name="T15" fmla="*/ 241300 h 160"/>
                <a:gd name="T16" fmla="*/ 98425 w 90"/>
                <a:gd name="T17" fmla="*/ 249238 h 160"/>
                <a:gd name="T18" fmla="*/ 87313 w 90"/>
                <a:gd name="T19" fmla="*/ 254000 h 160"/>
                <a:gd name="T20" fmla="*/ 87313 w 90"/>
                <a:gd name="T21" fmla="*/ 254000 h 160"/>
                <a:gd name="T22" fmla="*/ 0 w 90"/>
                <a:gd name="T23" fmla="*/ 160338 h 160"/>
                <a:gd name="T24" fmla="*/ 0 w 90"/>
                <a:gd name="T25" fmla="*/ 160338 h 160"/>
                <a:gd name="T26" fmla="*/ 7938 w 90"/>
                <a:gd name="T27" fmla="*/ 0 h 160"/>
                <a:gd name="T28" fmla="*/ 7938 w 90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60"/>
                <a:gd name="T47" fmla="*/ 90 w 90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ChangeArrowheads="1"/>
            </p:cNvSpPr>
            <p:nvPr/>
          </p:nvSpPr>
          <p:spPr bwMode="auto">
            <a:xfrm>
              <a:off x="1274762" y="152400"/>
              <a:ext cx="139700" cy="254000"/>
            </a:xfrm>
            <a:custGeom>
              <a:avLst/>
              <a:gdLst>
                <a:gd name="T0" fmla="*/ 11113 w 88"/>
                <a:gd name="T1" fmla="*/ 0 h 160"/>
                <a:gd name="T2" fmla="*/ 11113 w 88"/>
                <a:gd name="T3" fmla="*/ 0 h 160"/>
                <a:gd name="T4" fmla="*/ 139700 w 88"/>
                <a:gd name="T5" fmla="*/ 0 h 160"/>
                <a:gd name="T6" fmla="*/ 139700 w 88"/>
                <a:gd name="T7" fmla="*/ 0 h 160"/>
                <a:gd name="T8" fmla="*/ 112713 w 88"/>
                <a:gd name="T9" fmla="*/ 222250 h 160"/>
                <a:gd name="T10" fmla="*/ 112713 w 88"/>
                <a:gd name="T11" fmla="*/ 222250 h 160"/>
                <a:gd name="T12" fmla="*/ 111125 w 88"/>
                <a:gd name="T13" fmla="*/ 233363 h 160"/>
                <a:gd name="T14" fmla="*/ 103188 w 88"/>
                <a:gd name="T15" fmla="*/ 241300 h 160"/>
                <a:gd name="T16" fmla="*/ 95250 w 88"/>
                <a:gd name="T17" fmla="*/ 249238 h 160"/>
                <a:gd name="T18" fmla="*/ 87313 w 88"/>
                <a:gd name="T19" fmla="*/ 254000 h 160"/>
                <a:gd name="T20" fmla="*/ 87313 w 88"/>
                <a:gd name="T21" fmla="*/ 254000 h 160"/>
                <a:gd name="T22" fmla="*/ 0 w 88"/>
                <a:gd name="T23" fmla="*/ 157163 h 160"/>
                <a:gd name="T24" fmla="*/ 0 w 88"/>
                <a:gd name="T25" fmla="*/ 157163 h 160"/>
                <a:gd name="T26" fmla="*/ 11113 w 88"/>
                <a:gd name="T27" fmla="*/ 0 h 160"/>
                <a:gd name="T28" fmla="*/ 11113 w 88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60"/>
                <a:gd name="T47" fmla="*/ 88 w 88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ChangeArrowheads="1"/>
            </p:cNvSpPr>
            <p:nvPr/>
          </p:nvSpPr>
          <p:spPr bwMode="auto">
            <a:xfrm>
              <a:off x="1282700" y="152400"/>
              <a:ext cx="131763" cy="254000"/>
            </a:xfrm>
            <a:custGeom>
              <a:avLst/>
              <a:gdLst>
                <a:gd name="T0" fmla="*/ 9525 w 83"/>
                <a:gd name="T1" fmla="*/ 0 h 160"/>
                <a:gd name="T2" fmla="*/ 9525 w 83"/>
                <a:gd name="T3" fmla="*/ 0 h 160"/>
                <a:gd name="T4" fmla="*/ 131763 w 83"/>
                <a:gd name="T5" fmla="*/ 0 h 160"/>
                <a:gd name="T6" fmla="*/ 131763 w 83"/>
                <a:gd name="T7" fmla="*/ 0 h 160"/>
                <a:gd name="T8" fmla="*/ 104775 w 83"/>
                <a:gd name="T9" fmla="*/ 222250 h 160"/>
                <a:gd name="T10" fmla="*/ 104775 w 83"/>
                <a:gd name="T11" fmla="*/ 222250 h 160"/>
                <a:gd name="T12" fmla="*/ 103188 w 83"/>
                <a:gd name="T13" fmla="*/ 233363 h 160"/>
                <a:gd name="T14" fmla="*/ 95250 w 83"/>
                <a:gd name="T15" fmla="*/ 241300 h 160"/>
                <a:gd name="T16" fmla="*/ 87313 w 83"/>
                <a:gd name="T17" fmla="*/ 247650 h 160"/>
                <a:gd name="T18" fmla="*/ 79375 w 83"/>
                <a:gd name="T19" fmla="*/ 254000 h 160"/>
                <a:gd name="T20" fmla="*/ 79375 w 83"/>
                <a:gd name="T21" fmla="*/ 254000 h 160"/>
                <a:gd name="T22" fmla="*/ 0 w 83"/>
                <a:gd name="T23" fmla="*/ 157163 h 160"/>
                <a:gd name="T24" fmla="*/ 0 w 83"/>
                <a:gd name="T25" fmla="*/ 157163 h 160"/>
                <a:gd name="T26" fmla="*/ 9525 w 83"/>
                <a:gd name="T27" fmla="*/ 0 h 160"/>
                <a:gd name="T28" fmla="*/ 9525 w 83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3"/>
                <a:gd name="T46" fmla="*/ 0 h 160"/>
                <a:gd name="T47" fmla="*/ 83 w 83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>
              <a:spLocks noChangeArrowheads="1"/>
            </p:cNvSpPr>
            <p:nvPr/>
          </p:nvSpPr>
          <p:spPr bwMode="auto">
            <a:xfrm>
              <a:off x="1289050" y="152400"/>
              <a:ext cx="125413" cy="254000"/>
            </a:xfrm>
            <a:custGeom>
              <a:avLst/>
              <a:gdLst>
                <a:gd name="T0" fmla="*/ 7938 w 79"/>
                <a:gd name="T1" fmla="*/ 0 h 160"/>
                <a:gd name="T2" fmla="*/ 7938 w 79"/>
                <a:gd name="T3" fmla="*/ 0 h 160"/>
                <a:gd name="T4" fmla="*/ 125413 w 79"/>
                <a:gd name="T5" fmla="*/ 0 h 160"/>
                <a:gd name="T6" fmla="*/ 125413 w 79"/>
                <a:gd name="T7" fmla="*/ 0 h 160"/>
                <a:gd name="T8" fmla="*/ 98425 w 79"/>
                <a:gd name="T9" fmla="*/ 222250 h 160"/>
                <a:gd name="T10" fmla="*/ 98425 w 79"/>
                <a:gd name="T11" fmla="*/ 222250 h 160"/>
                <a:gd name="T12" fmla="*/ 96838 w 79"/>
                <a:gd name="T13" fmla="*/ 233363 h 160"/>
                <a:gd name="T14" fmla="*/ 88900 w 79"/>
                <a:gd name="T15" fmla="*/ 241300 h 160"/>
                <a:gd name="T16" fmla="*/ 80963 w 79"/>
                <a:gd name="T17" fmla="*/ 247650 h 160"/>
                <a:gd name="T18" fmla="*/ 73025 w 79"/>
                <a:gd name="T19" fmla="*/ 254000 h 160"/>
                <a:gd name="T20" fmla="*/ 73025 w 79"/>
                <a:gd name="T21" fmla="*/ 254000 h 160"/>
                <a:gd name="T22" fmla="*/ 0 w 79"/>
                <a:gd name="T23" fmla="*/ 155575 h 160"/>
                <a:gd name="T24" fmla="*/ 0 w 79"/>
                <a:gd name="T25" fmla="*/ 155575 h 160"/>
                <a:gd name="T26" fmla="*/ 7938 w 79"/>
                <a:gd name="T27" fmla="*/ 0 h 160"/>
                <a:gd name="T28" fmla="*/ 7938 w 79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60"/>
                <a:gd name="T47" fmla="*/ 79 w 79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>
              <a:spLocks noChangeArrowheads="1"/>
            </p:cNvSpPr>
            <p:nvPr/>
          </p:nvSpPr>
          <p:spPr bwMode="auto">
            <a:xfrm>
              <a:off x="1295400" y="152400"/>
              <a:ext cx="119063" cy="254000"/>
            </a:xfrm>
            <a:custGeom>
              <a:avLst/>
              <a:gdLst>
                <a:gd name="T0" fmla="*/ 7938 w 75"/>
                <a:gd name="T1" fmla="*/ 0 h 160"/>
                <a:gd name="T2" fmla="*/ 7938 w 75"/>
                <a:gd name="T3" fmla="*/ 0 h 160"/>
                <a:gd name="T4" fmla="*/ 119063 w 75"/>
                <a:gd name="T5" fmla="*/ 0 h 160"/>
                <a:gd name="T6" fmla="*/ 119063 w 75"/>
                <a:gd name="T7" fmla="*/ 0 h 160"/>
                <a:gd name="T8" fmla="*/ 92075 w 75"/>
                <a:gd name="T9" fmla="*/ 222250 h 160"/>
                <a:gd name="T10" fmla="*/ 92075 w 75"/>
                <a:gd name="T11" fmla="*/ 222250 h 160"/>
                <a:gd name="T12" fmla="*/ 90488 w 75"/>
                <a:gd name="T13" fmla="*/ 233363 h 160"/>
                <a:gd name="T14" fmla="*/ 82550 w 75"/>
                <a:gd name="T15" fmla="*/ 241300 h 160"/>
                <a:gd name="T16" fmla="*/ 76200 w 75"/>
                <a:gd name="T17" fmla="*/ 247650 h 160"/>
                <a:gd name="T18" fmla="*/ 68263 w 75"/>
                <a:gd name="T19" fmla="*/ 254000 h 160"/>
                <a:gd name="T20" fmla="*/ 68263 w 75"/>
                <a:gd name="T21" fmla="*/ 254000 h 160"/>
                <a:gd name="T22" fmla="*/ 0 w 75"/>
                <a:gd name="T23" fmla="*/ 152400 h 160"/>
                <a:gd name="T24" fmla="*/ 0 w 75"/>
                <a:gd name="T25" fmla="*/ 152400 h 160"/>
                <a:gd name="T26" fmla="*/ 7938 w 75"/>
                <a:gd name="T27" fmla="*/ 0 h 160"/>
                <a:gd name="T28" fmla="*/ 7938 w 75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5"/>
                <a:gd name="T46" fmla="*/ 0 h 160"/>
                <a:gd name="T47" fmla="*/ 75 w 75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>
              <a:spLocks noChangeArrowheads="1"/>
            </p:cNvSpPr>
            <p:nvPr/>
          </p:nvSpPr>
          <p:spPr bwMode="auto">
            <a:xfrm>
              <a:off x="1301750" y="152400"/>
              <a:ext cx="112713" cy="254000"/>
            </a:xfrm>
            <a:custGeom>
              <a:avLst/>
              <a:gdLst>
                <a:gd name="T0" fmla="*/ 7938 w 71"/>
                <a:gd name="T1" fmla="*/ 0 h 160"/>
                <a:gd name="T2" fmla="*/ 7938 w 71"/>
                <a:gd name="T3" fmla="*/ 0 h 160"/>
                <a:gd name="T4" fmla="*/ 112713 w 71"/>
                <a:gd name="T5" fmla="*/ 0 h 160"/>
                <a:gd name="T6" fmla="*/ 112713 w 71"/>
                <a:gd name="T7" fmla="*/ 0 h 160"/>
                <a:gd name="T8" fmla="*/ 85725 w 71"/>
                <a:gd name="T9" fmla="*/ 222250 h 160"/>
                <a:gd name="T10" fmla="*/ 85725 w 71"/>
                <a:gd name="T11" fmla="*/ 222250 h 160"/>
                <a:gd name="T12" fmla="*/ 84138 w 71"/>
                <a:gd name="T13" fmla="*/ 233363 h 160"/>
                <a:gd name="T14" fmla="*/ 76200 w 71"/>
                <a:gd name="T15" fmla="*/ 241300 h 160"/>
                <a:gd name="T16" fmla="*/ 69850 w 71"/>
                <a:gd name="T17" fmla="*/ 247650 h 160"/>
                <a:gd name="T18" fmla="*/ 61913 w 71"/>
                <a:gd name="T19" fmla="*/ 254000 h 160"/>
                <a:gd name="T20" fmla="*/ 61913 w 71"/>
                <a:gd name="T21" fmla="*/ 254000 h 160"/>
                <a:gd name="T22" fmla="*/ 0 w 71"/>
                <a:gd name="T23" fmla="*/ 150813 h 160"/>
                <a:gd name="T24" fmla="*/ 0 w 71"/>
                <a:gd name="T25" fmla="*/ 150813 h 160"/>
                <a:gd name="T26" fmla="*/ 7938 w 71"/>
                <a:gd name="T27" fmla="*/ 0 h 160"/>
                <a:gd name="T28" fmla="*/ 7938 w 71"/>
                <a:gd name="T29" fmla="*/ 0 h 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160"/>
                <a:gd name="T47" fmla="*/ 71 w 71"/>
                <a:gd name="T48" fmla="*/ 160 h 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>
              <a:spLocks noChangeArrowheads="1"/>
            </p:cNvSpPr>
            <p:nvPr/>
          </p:nvSpPr>
          <p:spPr bwMode="auto">
            <a:xfrm>
              <a:off x="1304925" y="152400"/>
              <a:ext cx="109538" cy="252413"/>
            </a:xfrm>
            <a:custGeom>
              <a:avLst/>
              <a:gdLst>
                <a:gd name="T0" fmla="*/ 11113 w 69"/>
                <a:gd name="T1" fmla="*/ 0 h 159"/>
                <a:gd name="T2" fmla="*/ 11113 w 69"/>
                <a:gd name="T3" fmla="*/ 0 h 159"/>
                <a:gd name="T4" fmla="*/ 109538 w 69"/>
                <a:gd name="T5" fmla="*/ 0 h 159"/>
                <a:gd name="T6" fmla="*/ 109538 w 69"/>
                <a:gd name="T7" fmla="*/ 0 h 159"/>
                <a:gd name="T8" fmla="*/ 82550 w 69"/>
                <a:gd name="T9" fmla="*/ 222250 h 159"/>
                <a:gd name="T10" fmla="*/ 82550 w 69"/>
                <a:gd name="T11" fmla="*/ 222250 h 159"/>
                <a:gd name="T12" fmla="*/ 80963 w 69"/>
                <a:gd name="T13" fmla="*/ 233363 h 159"/>
                <a:gd name="T14" fmla="*/ 73025 w 69"/>
                <a:gd name="T15" fmla="*/ 241300 h 159"/>
                <a:gd name="T16" fmla="*/ 66675 w 69"/>
                <a:gd name="T17" fmla="*/ 247650 h 159"/>
                <a:gd name="T18" fmla="*/ 58738 w 69"/>
                <a:gd name="T19" fmla="*/ 252413 h 159"/>
                <a:gd name="T20" fmla="*/ 58738 w 69"/>
                <a:gd name="T21" fmla="*/ 252413 h 159"/>
                <a:gd name="T22" fmla="*/ 0 w 69"/>
                <a:gd name="T23" fmla="*/ 149225 h 159"/>
                <a:gd name="T24" fmla="*/ 0 w 69"/>
                <a:gd name="T25" fmla="*/ 149225 h 159"/>
                <a:gd name="T26" fmla="*/ 11113 w 69"/>
                <a:gd name="T27" fmla="*/ 0 h 159"/>
                <a:gd name="T28" fmla="*/ 11113 w 6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"/>
                <a:gd name="T46" fmla="*/ 0 h 159"/>
                <a:gd name="T47" fmla="*/ 69 w 6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>
              <a:spLocks noChangeArrowheads="1"/>
            </p:cNvSpPr>
            <p:nvPr/>
          </p:nvSpPr>
          <p:spPr bwMode="auto">
            <a:xfrm>
              <a:off x="1311275" y="152400"/>
              <a:ext cx="103188" cy="252413"/>
            </a:xfrm>
            <a:custGeom>
              <a:avLst/>
              <a:gdLst>
                <a:gd name="T0" fmla="*/ 11113 w 65"/>
                <a:gd name="T1" fmla="*/ 0 h 159"/>
                <a:gd name="T2" fmla="*/ 11113 w 65"/>
                <a:gd name="T3" fmla="*/ 0 h 159"/>
                <a:gd name="T4" fmla="*/ 103188 w 65"/>
                <a:gd name="T5" fmla="*/ 0 h 159"/>
                <a:gd name="T6" fmla="*/ 103188 w 65"/>
                <a:gd name="T7" fmla="*/ 0 h 159"/>
                <a:gd name="T8" fmla="*/ 76200 w 65"/>
                <a:gd name="T9" fmla="*/ 222250 h 159"/>
                <a:gd name="T10" fmla="*/ 76200 w 65"/>
                <a:gd name="T11" fmla="*/ 222250 h 159"/>
                <a:gd name="T12" fmla="*/ 74613 w 65"/>
                <a:gd name="T13" fmla="*/ 233363 h 159"/>
                <a:gd name="T14" fmla="*/ 66675 w 65"/>
                <a:gd name="T15" fmla="*/ 241300 h 159"/>
                <a:gd name="T16" fmla="*/ 60325 w 65"/>
                <a:gd name="T17" fmla="*/ 247650 h 159"/>
                <a:gd name="T18" fmla="*/ 52388 w 65"/>
                <a:gd name="T19" fmla="*/ 252413 h 159"/>
                <a:gd name="T20" fmla="*/ 52388 w 65"/>
                <a:gd name="T21" fmla="*/ 252413 h 159"/>
                <a:gd name="T22" fmla="*/ 0 w 65"/>
                <a:gd name="T23" fmla="*/ 146050 h 159"/>
                <a:gd name="T24" fmla="*/ 0 w 65"/>
                <a:gd name="T25" fmla="*/ 146050 h 159"/>
                <a:gd name="T26" fmla="*/ 11113 w 65"/>
                <a:gd name="T27" fmla="*/ 0 h 159"/>
                <a:gd name="T28" fmla="*/ 11113 w 6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5"/>
                <a:gd name="T46" fmla="*/ 0 h 159"/>
                <a:gd name="T47" fmla="*/ 65 w 6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>
              <a:spLocks noChangeArrowheads="1"/>
            </p:cNvSpPr>
            <p:nvPr/>
          </p:nvSpPr>
          <p:spPr bwMode="auto">
            <a:xfrm>
              <a:off x="1319212" y="152400"/>
              <a:ext cx="95250" cy="252413"/>
            </a:xfrm>
            <a:custGeom>
              <a:avLst/>
              <a:gdLst>
                <a:gd name="T0" fmla="*/ 9525 w 60"/>
                <a:gd name="T1" fmla="*/ 0 h 159"/>
                <a:gd name="T2" fmla="*/ 9525 w 60"/>
                <a:gd name="T3" fmla="*/ 0 h 159"/>
                <a:gd name="T4" fmla="*/ 95250 w 60"/>
                <a:gd name="T5" fmla="*/ 0 h 159"/>
                <a:gd name="T6" fmla="*/ 95250 w 60"/>
                <a:gd name="T7" fmla="*/ 0 h 159"/>
                <a:gd name="T8" fmla="*/ 68263 w 60"/>
                <a:gd name="T9" fmla="*/ 222250 h 159"/>
                <a:gd name="T10" fmla="*/ 68263 w 60"/>
                <a:gd name="T11" fmla="*/ 222250 h 159"/>
                <a:gd name="T12" fmla="*/ 66675 w 60"/>
                <a:gd name="T13" fmla="*/ 233363 h 159"/>
                <a:gd name="T14" fmla="*/ 61913 w 60"/>
                <a:gd name="T15" fmla="*/ 239713 h 159"/>
                <a:gd name="T16" fmla="*/ 52388 w 60"/>
                <a:gd name="T17" fmla="*/ 247650 h 159"/>
                <a:gd name="T18" fmla="*/ 46038 w 60"/>
                <a:gd name="T19" fmla="*/ 252413 h 159"/>
                <a:gd name="T20" fmla="*/ 46038 w 60"/>
                <a:gd name="T21" fmla="*/ 252413 h 159"/>
                <a:gd name="T22" fmla="*/ 0 w 60"/>
                <a:gd name="T23" fmla="*/ 144463 h 159"/>
                <a:gd name="T24" fmla="*/ 0 w 60"/>
                <a:gd name="T25" fmla="*/ 144463 h 159"/>
                <a:gd name="T26" fmla="*/ 9525 w 60"/>
                <a:gd name="T27" fmla="*/ 0 h 159"/>
                <a:gd name="T28" fmla="*/ 9525 w 6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159"/>
                <a:gd name="T47" fmla="*/ 60 w 6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ChangeArrowheads="1"/>
            </p:cNvSpPr>
            <p:nvPr/>
          </p:nvSpPr>
          <p:spPr bwMode="auto">
            <a:xfrm>
              <a:off x="1325562" y="152400"/>
              <a:ext cx="88900" cy="252413"/>
            </a:xfrm>
            <a:custGeom>
              <a:avLst/>
              <a:gdLst>
                <a:gd name="T0" fmla="*/ 9525 w 56"/>
                <a:gd name="T1" fmla="*/ 0 h 159"/>
                <a:gd name="T2" fmla="*/ 9525 w 56"/>
                <a:gd name="T3" fmla="*/ 0 h 159"/>
                <a:gd name="T4" fmla="*/ 88900 w 56"/>
                <a:gd name="T5" fmla="*/ 0 h 159"/>
                <a:gd name="T6" fmla="*/ 88900 w 56"/>
                <a:gd name="T7" fmla="*/ 0 h 159"/>
                <a:gd name="T8" fmla="*/ 61913 w 56"/>
                <a:gd name="T9" fmla="*/ 222250 h 159"/>
                <a:gd name="T10" fmla="*/ 61913 w 56"/>
                <a:gd name="T11" fmla="*/ 222250 h 159"/>
                <a:gd name="T12" fmla="*/ 60325 w 56"/>
                <a:gd name="T13" fmla="*/ 233363 h 159"/>
                <a:gd name="T14" fmla="*/ 55563 w 56"/>
                <a:gd name="T15" fmla="*/ 239713 h 159"/>
                <a:gd name="T16" fmla="*/ 46038 w 56"/>
                <a:gd name="T17" fmla="*/ 247650 h 159"/>
                <a:gd name="T18" fmla="*/ 39688 w 56"/>
                <a:gd name="T19" fmla="*/ 252413 h 159"/>
                <a:gd name="T20" fmla="*/ 39688 w 56"/>
                <a:gd name="T21" fmla="*/ 252413 h 159"/>
                <a:gd name="T22" fmla="*/ 0 w 56"/>
                <a:gd name="T23" fmla="*/ 144463 h 159"/>
                <a:gd name="T24" fmla="*/ 0 w 56"/>
                <a:gd name="T25" fmla="*/ 144463 h 159"/>
                <a:gd name="T26" fmla="*/ 9525 w 56"/>
                <a:gd name="T27" fmla="*/ 0 h 159"/>
                <a:gd name="T28" fmla="*/ 9525 w 5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"/>
                <a:gd name="T46" fmla="*/ 0 h 159"/>
                <a:gd name="T47" fmla="*/ 56 w 5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ChangeArrowheads="1"/>
            </p:cNvSpPr>
            <p:nvPr/>
          </p:nvSpPr>
          <p:spPr bwMode="auto">
            <a:xfrm>
              <a:off x="1328737" y="152400"/>
              <a:ext cx="85725" cy="252413"/>
            </a:xfrm>
            <a:custGeom>
              <a:avLst/>
              <a:gdLst>
                <a:gd name="T0" fmla="*/ 11113 w 54"/>
                <a:gd name="T1" fmla="*/ 0 h 159"/>
                <a:gd name="T2" fmla="*/ 11113 w 54"/>
                <a:gd name="T3" fmla="*/ 0 h 159"/>
                <a:gd name="T4" fmla="*/ 85725 w 54"/>
                <a:gd name="T5" fmla="*/ 0 h 159"/>
                <a:gd name="T6" fmla="*/ 85725 w 54"/>
                <a:gd name="T7" fmla="*/ 0 h 159"/>
                <a:gd name="T8" fmla="*/ 58738 w 54"/>
                <a:gd name="T9" fmla="*/ 222250 h 159"/>
                <a:gd name="T10" fmla="*/ 58738 w 54"/>
                <a:gd name="T11" fmla="*/ 222250 h 159"/>
                <a:gd name="T12" fmla="*/ 57150 w 54"/>
                <a:gd name="T13" fmla="*/ 230188 h 159"/>
                <a:gd name="T14" fmla="*/ 52388 w 54"/>
                <a:gd name="T15" fmla="*/ 239713 h 159"/>
                <a:gd name="T16" fmla="*/ 46038 w 54"/>
                <a:gd name="T17" fmla="*/ 246063 h 159"/>
                <a:gd name="T18" fmla="*/ 36513 w 54"/>
                <a:gd name="T19" fmla="*/ 252413 h 159"/>
                <a:gd name="T20" fmla="*/ 36513 w 54"/>
                <a:gd name="T21" fmla="*/ 252413 h 159"/>
                <a:gd name="T22" fmla="*/ 0 w 54"/>
                <a:gd name="T23" fmla="*/ 142875 h 159"/>
                <a:gd name="T24" fmla="*/ 0 w 54"/>
                <a:gd name="T25" fmla="*/ 142875 h 159"/>
                <a:gd name="T26" fmla="*/ 11113 w 54"/>
                <a:gd name="T27" fmla="*/ 0 h 159"/>
                <a:gd name="T28" fmla="*/ 11113 w 54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59"/>
                <a:gd name="T47" fmla="*/ 54 w 54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ChangeArrowheads="1"/>
            </p:cNvSpPr>
            <p:nvPr/>
          </p:nvSpPr>
          <p:spPr bwMode="auto">
            <a:xfrm>
              <a:off x="1335087" y="152400"/>
              <a:ext cx="79375" cy="252413"/>
            </a:xfrm>
            <a:custGeom>
              <a:avLst/>
              <a:gdLst>
                <a:gd name="T0" fmla="*/ 11113 w 50"/>
                <a:gd name="T1" fmla="*/ 0 h 159"/>
                <a:gd name="T2" fmla="*/ 11113 w 50"/>
                <a:gd name="T3" fmla="*/ 0 h 159"/>
                <a:gd name="T4" fmla="*/ 79375 w 50"/>
                <a:gd name="T5" fmla="*/ 0 h 159"/>
                <a:gd name="T6" fmla="*/ 79375 w 50"/>
                <a:gd name="T7" fmla="*/ 0 h 159"/>
                <a:gd name="T8" fmla="*/ 52388 w 50"/>
                <a:gd name="T9" fmla="*/ 222250 h 159"/>
                <a:gd name="T10" fmla="*/ 52388 w 50"/>
                <a:gd name="T11" fmla="*/ 222250 h 159"/>
                <a:gd name="T12" fmla="*/ 50800 w 50"/>
                <a:gd name="T13" fmla="*/ 230188 h 159"/>
                <a:gd name="T14" fmla="*/ 46038 w 50"/>
                <a:gd name="T15" fmla="*/ 239713 h 159"/>
                <a:gd name="T16" fmla="*/ 39688 w 50"/>
                <a:gd name="T17" fmla="*/ 246063 h 159"/>
                <a:gd name="T18" fmla="*/ 30163 w 50"/>
                <a:gd name="T19" fmla="*/ 252413 h 159"/>
                <a:gd name="T20" fmla="*/ 30163 w 50"/>
                <a:gd name="T21" fmla="*/ 252413 h 159"/>
                <a:gd name="T22" fmla="*/ 0 w 50"/>
                <a:gd name="T23" fmla="*/ 139700 h 159"/>
                <a:gd name="T24" fmla="*/ 0 w 50"/>
                <a:gd name="T25" fmla="*/ 139700 h 159"/>
                <a:gd name="T26" fmla="*/ 11113 w 50"/>
                <a:gd name="T27" fmla="*/ 0 h 159"/>
                <a:gd name="T28" fmla="*/ 11113 w 50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"/>
                <a:gd name="T46" fmla="*/ 0 h 159"/>
                <a:gd name="T47" fmla="*/ 50 w 50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ChangeArrowheads="1"/>
            </p:cNvSpPr>
            <p:nvPr/>
          </p:nvSpPr>
          <p:spPr bwMode="auto">
            <a:xfrm>
              <a:off x="1341437" y="152400"/>
              <a:ext cx="73025" cy="252413"/>
            </a:xfrm>
            <a:custGeom>
              <a:avLst/>
              <a:gdLst>
                <a:gd name="T0" fmla="*/ 11113 w 46"/>
                <a:gd name="T1" fmla="*/ 0 h 159"/>
                <a:gd name="T2" fmla="*/ 11113 w 46"/>
                <a:gd name="T3" fmla="*/ 0 h 159"/>
                <a:gd name="T4" fmla="*/ 73025 w 46"/>
                <a:gd name="T5" fmla="*/ 0 h 159"/>
                <a:gd name="T6" fmla="*/ 73025 w 46"/>
                <a:gd name="T7" fmla="*/ 0 h 159"/>
                <a:gd name="T8" fmla="*/ 46038 w 46"/>
                <a:gd name="T9" fmla="*/ 222250 h 159"/>
                <a:gd name="T10" fmla="*/ 46038 w 46"/>
                <a:gd name="T11" fmla="*/ 222250 h 159"/>
                <a:gd name="T12" fmla="*/ 44450 w 46"/>
                <a:gd name="T13" fmla="*/ 230188 h 159"/>
                <a:gd name="T14" fmla="*/ 39688 w 46"/>
                <a:gd name="T15" fmla="*/ 239713 h 159"/>
                <a:gd name="T16" fmla="*/ 33338 w 46"/>
                <a:gd name="T17" fmla="*/ 246063 h 159"/>
                <a:gd name="T18" fmla="*/ 26988 w 46"/>
                <a:gd name="T19" fmla="*/ 252413 h 159"/>
                <a:gd name="T20" fmla="*/ 26988 w 46"/>
                <a:gd name="T21" fmla="*/ 252413 h 159"/>
                <a:gd name="T22" fmla="*/ 0 w 46"/>
                <a:gd name="T23" fmla="*/ 138113 h 159"/>
                <a:gd name="T24" fmla="*/ 0 w 46"/>
                <a:gd name="T25" fmla="*/ 138113 h 159"/>
                <a:gd name="T26" fmla="*/ 11113 w 46"/>
                <a:gd name="T27" fmla="*/ 0 h 159"/>
                <a:gd name="T28" fmla="*/ 11113 w 46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59"/>
                <a:gd name="T47" fmla="*/ 46 w 46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ChangeArrowheads="1"/>
            </p:cNvSpPr>
            <p:nvPr/>
          </p:nvSpPr>
          <p:spPr bwMode="auto">
            <a:xfrm>
              <a:off x="1349375" y="152400"/>
              <a:ext cx="65088" cy="252413"/>
            </a:xfrm>
            <a:custGeom>
              <a:avLst/>
              <a:gdLst>
                <a:gd name="T0" fmla="*/ 9525 w 41"/>
                <a:gd name="T1" fmla="*/ 0 h 159"/>
                <a:gd name="T2" fmla="*/ 9525 w 41"/>
                <a:gd name="T3" fmla="*/ 0 h 159"/>
                <a:gd name="T4" fmla="*/ 65088 w 41"/>
                <a:gd name="T5" fmla="*/ 0 h 159"/>
                <a:gd name="T6" fmla="*/ 65088 w 41"/>
                <a:gd name="T7" fmla="*/ 0 h 159"/>
                <a:gd name="T8" fmla="*/ 38100 w 41"/>
                <a:gd name="T9" fmla="*/ 222250 h 159"/>
                <a:gd name="T10" fmla="*/ 38100 w 41"/>
                <a:gd name="T11" fmla="*/ 222250 h 159"/>
                <a:gd name="T12" fmla="*/ 36513 w 41"/>
                <a:gd name="T13" fmla="*/ 230188 h 159"/>
                <a:gd name="T14" fmla="*/ 31750 w 41"/>
                <a:gd name="T15" fmla="*/ 239713 h 159"/>
                <a:gd name="T16" fmla="*/ 25400 w 41"/>
                <a:gd name="T17" fmla="*/ 246063 h 159"/>
                <a:gd name="T18" fmla="*/ 19050 w 41"/>
                <a:gd name="T19" fmla="*/ 252413 h 159"/>
                <a:gd name="T20" fmla="*/ 19050 w 41"/>
                <a:gd name="T21" fmla="*/ 252413 h 159"/>
                <a:gd name="T22" fmla="*/ 0 w 41"/>
                <a:gd name="T23" fmla="*/ 136525 h 159"/>
                <a:gd name="T24" fmla="*/ 0 w 41"/>
                <a:gd name="T25" fmla="*/ 136525 h 159"/>
                <a:gd name="T26" fmla="*/ 9525 w 41"/>
                <a:gd name="T27" fmla="*/ 0 h 159"/>
                <a:gd name="T28" fmla="*/ 9525 w 41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159"/>
                <a:gd name="T47" fmla="*/ 41 w 4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ChangeArrowheads="1"/>
            </p:cNvSpPr>
            <p:nvPr/>
          </p:nvSpPr>
          <p:spPr bwMode="auto">
            <a:xfrm>
              <a:off x="1352550" y="152400"/>
              <a:ext cx="61913" cy="252413"/>
            </a:xfrm>
            <a:custGeom>
              <a:avLst/>
              <a:gdLst>
                <a:gd name="T0" fmla="*/ 12700 w 39"/>
                <a:gd name="T1" fmla="*/ 0 h 159"/>
                <a:gd name="T2" fmla="*/ 12700 w 39"/>
                <a:gd name="T3" fmla="*/ 0 h 159"/>
                <a:gd name="T4" fmla="*/ 61913 w 39"/>
                <a:gd name="T5" fmla="*/ 0 h 159"/>
                <a:gd name="T6" fmla="*/ 61913 w 39"/>
                <a:gd name="T7" fmla="*/ 0 h 159"/>
                <a:gd name="T8" fmla="*/ 34925 w 39"/>
                <a:gd name="T9" fmla="*/ 222250 h 159"/>
                <a:gd name="T10" fmla="*/ 34925 w 39"/>
                <a:gd name="T11" fmla="*/ 222250 h 159"/>
                <a:gd name="T12" fmla="*/ 33338 w 39"/>
                <a:gd name="T13" fmla="*/ 230188 h 159"/>
                <a:gd name="T14" fmla="*/ 28575 w 39"/>
                <a:gd name="T15" fmla="*/ 239713 h 159"/>
                <a:gd name="T16" fmla="*/ 22225 w 39"/>
                <a:gd name="T17" fmla="*/ 246063 h 159"/>
                <a:gd name="T18" fmla="*/ 15875 w 39"/>
                <a:gd name="T19" fmla="*/ 252413 h 159"/>
                <a:gd name="T20" fmla="*/ 15875 w 39"/>
                <a:gd name="T21" fmla="*/ 252413 h 159"/>
                <a:gd name="T22" fmla="*/ 0 w 39"/>
                <a:gd name="T23" fmla="*/ 133350 h 159"/>
                <a:gd name="T24" fmla="*/ 0 w 39"/>
                <a:gd name="T25" fmla="*/ 133350 h 159"/>
                <a:gd name="T26" fmla="*/ 12700 w 39"/>
                <a:gd name="T27" fmla="*/ 0 h 159"/>
                <a:gd name="T28" fmla="*/ 12700 w 39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159"/>
                <a:gd name="T47" fmla="*/ 39 w 39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ChangeArrowheads="1"/>
            </p:cNvSpPr>
            <p:nvPr/>
          </p:nvSpPr>
          <p:spPr bwMode="auto">
            <a:xfrm>
              <a:off x="1358900" y="152400"/>
              <a:ext cx="55563" cy="252413"/>
            </a:xfrm>
            <a:custGeom>
              <a:avLst/>
              <a:gdLst>
                <a:gd name="T0" fmla="*/ 12700 w 35"/>
                <a:gd name="T1" fmla="*/ 0 h 159"/>
                <a:gd name="T2" fmla="*/ 12700 w 35"/>
                <a:gd name="T3" fmla="*/ 0 h 159"/>
                <a:gd name="T4" fmla="*/ 55563 w 35"/>
                <a:gd name="T5" fmla="*/ 0 h 159"/>
                <a:gd name="T6" fmla="*/ 55563 w 35"/>
                <a:gd name="T7" fmla="*/ 0 h 159"/>
                <a:gd name="T8" fmla="*/ 28575 w 35"/>
                <a:gd name="T9" fmla="*/ 222250 h 159"/>
                <a:gd name="T10" fmla="*/ 28575 w 35"/>
                <a:gd name="T11" fmla="*/ 222250 h 159"/>
                <a:gd name="T12" fmla="*/ 26988 w 35"/>
                <a:gd name="T13" fmla="*/ 230188 h 159"/>
                <a:gd name="T14" fmla="*/ 22225 w 35"/>
                <a:gd name="T15" fmla="*/ 239713 h 159"/>
                <a:gd name="T16" fmla="*/ 17463 w 35"/>
                <a:gd name="T17" fmla="*/ 246063 h 159"/>
                <a:gd name="T18" fmla="*/ 11113 w 35"/>
                <a:gd name="T19" fmla="*/ 252413 h 159"/>
                <a:gd name="T20" fmla="*/ 11113 w 35"/>
                <a:gd name="T21" fmla="*/ 252413 h 159"/>
                <a:gd name="T22" fmla="*/ 0 w 35"/>
                <a:gd name="T23" fmla="*/ 133350 h 159"/>
                <a:gd name="T24" fmla="*/ 0 w 35"/>
                <a:gd name="T25" fmla="*/ 133350 h 159"/>
                <a:gd name="T26" fmla="*/ 12700 w 35"/>
                <a:gd name="T27" fmla="*/ 0 h 159"/>
                <a:gd name="T28" fmla="*/ 12700 w 35"/>
                <a:gd name="T29" fmla="*/ 0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59"/>
                <a:gd name="T47" fmla="*/ 35 w 35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ChangeArrowheads="1"/>
            </p:cNvSpPr>
            <p:nvPr/>
          </p:nvSpPr>
          <p:spPr bwMode="auto">
            <a:xfrm>
              <a:off x="1365250" y="152400"/>
              <a:ext cx="49213" cy="249238"/>
            </a:xfrm>
            <a:custGeom>
              <a:avLst/>
              <a:gdLst>
                <a:gd name="T0" fmla="*/ 11113 w 31"/>
                <a:gd name="T1" fmla="*/ 0 h 157"/>
                <a:gd name="T2" fmla="*/ 11113 w 31"/>
                <a:gd name="T3" fmla="*/ 0 h 157"/>
                <a:gd name="T4" fmla="*/ 49213 w 31"/>
                <a:gd name="T5" fmla="*/ 0 h 157"/>
                <a:gd name="T6" fmla="*/ 49213 w 31"/>
                <a:gd name="T7" fmla="*/ 0 h 157"/>
                <a:gd name="T8" fmla="*/ 22225 w 31"/>
                <a:gd name="T9" fmla="*/ 222250 h 157"/>
                <a:gd name="T10" fmla="*/ 22225 w 31"/>
                <a:gd name="T11" fmla="*/ 222250 h 157"/>
                <a:gd name="T12" fmla="*/ 20638 w 31"/>
                <a:gd name="T13" fmla="*/ 230188 h 157"/>
                <a:gd name="T14" fmla="*/ 15875 w 31"/>
                <a:gd name="T15" fmla="*/ 239713 h 157"/>
                <a:gd name="T16" fmla="*/ 11113 w 31"/>
                <a:gd name="T17" fmla="*/ 246063 h 157"/>
                <a:gd name="T18" fmla="*/ 4763 w 31"/>
                <a:gd name="T19" fmla="*/ 249238 h 157"/>
                <a:gd name="T20" fmla="*/ 4763 w 31"/>
                <a:gd name="T21" fmla="*/ 249238 h 157"/>
                <a:gd name="T22" fmla="*/ 0 w 31"/>
                <a:gd name="T23" fmla="*/ 131763 h 157"/>
                <a:gd name="T24" fmla="*/ 0 w 31"/>
                <a:gd name="T25" fmla="*/ 131763 h 157"/>
                <a:gd name="T26" fmla="*/ 11113 w 31"/>
                <a:gd name="T27" fmla="*/ 0 h 157"/>
                <a:gd name="T28" fmla="*/ 11113 w 31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"/>
                <a:gd name="T46" fmla="*/ 0 h 157"/>
                <a:gd name="T47" fmla="*/ 31 w 31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2700 w 28"/>
                <a:gd name="T1" fmla="*/ 0 h 157"/>
                <a:gd name="T2" fmla="*/ 1270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1113 w 28"/>
                <a:gd name="T15" fmla="*/ 239713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1588 w 28"/>
                <a:gd name="T23" fmla="*/ 130175 h 157"/>
                <a:gd name="T24" fmla="*/ 1588 w 28"/>
                <a:gd name="T25" fmla="*/ 130175 h 157"/>
                <a:gd name="T26" fmla="*/ 12700 w 28"/>
                <a:gd name="T27" fmla="*/ 0 h 157"/>
                <a:gd name="T28" fmla="*/ 1270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ChangeArrowheads="1"/>
            </p:cNvSpPr>
            <p:nvPr/>
          </p:nvSpPr>
          <p:spPr bwMode="auto">
            <a:xfrm>
              <a:off x="1370012" y="152400"/>
              <a:ext cx="44450" cy="249238"/>
            </a:xfrm>
            <a:custGeom>
              <a:avLst/>
              <a:gdLst>
                <a:gd name="T0" fmla="*/ 19050 w 28"/>
                <a:gd name="T1" fmla="*/ 0 h 157"/>
                <a:gd name="T2" fmla="*/ 19050 w 28"/>
                <a:gd name="T3" fmla="*/ 0 h 157"/>
                <a:gd name="T4" fmla="*/ 44450 w 28"/>
                <a:gd name="T5" fmla="*/ 0 h 157"/>
                <a:gd name="T6" fmla="*/ 44450 w 28"/>
                <a:gd name="T7" fmla="*/ 0 h 157"/>
                <a:gd name="T8" fmla="*/ 17463 w 28"/>
                <a:gd name="T9" fmla="*/ 222250 h 157"/>
                <a:gd name="T10" fmla="*/ 17463 w 28"/>
                <a:gd name="T11" fmla="*/ 222250 h 157"/>
                <a:gd name="T12" fmla="*/ 15875 w 28"/>
                <a:gd name="T13" fmla="*/ 230188 h 157"/>
                <a:gd name="T14" fmla="*/ 12700 w 28"/>
                <a:gd name="T15" fmla="*/ 236538 h 157"/>
                <a:gd name="T16" fmla="*/ 6350 w 28"/>
                <a:gd name="T17" fmla="*/ 246063 h 157"/>
                <a:gd name="T18" fmla="*/ 0 w 28"/>
                <a:gd name="T19" fmla="*/ 249238 h 157"/>
                <a:gd name="T20" fmla="*/ 0 w 28"/>
                <a:gd name="T21" fmla="*/ 249238 h 157"/>
                <a:gd name="T22" fmla="*/ 7938 w 28"/>
                <a:gd name="T23" fmla="*/ 127000 h 157"/>
                <a:gd name="T24" fmla="*/ 7938 w 28"/>
                <a:gd name="T25" fmla="*/ 127000 h 157"/>
                <a:gd name="T26" fmla="*/ 19050 w 28"/>
                <a:gd name="T27" fmla="*/ 0 h 157"/>
                <a:gd name="T28" fmla="*/ 19050 w 28"/>
                <a:gd name="T29" fmla="*/ 0 h 1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57"/>
                <a:gd name="T47" fmla="*/ 28 w 28"/>
                <a:gd name="T48" fmla="*/ 157 h 1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ChangeArrowheads="1"/>
            </p:cNvSpPr>
            <p:nvPr/>
          </p:nvSpPr>
          <p:spPr bwMode="auto">
            <a:xfrm>
              <a:off x="1371600" y="152400"/>
              <a:ext cx="42863" cy="249238"/>
            </a:xfrm>
            <a:custGeom>
              <a:avLst/>
              <a:gdLst>
                <a:gd name="T0" fmla="*/ 23813 w 27"/>
                <a:gd name="T1" fmla="*/ 0 h 157"/>
                <a:gd name="T2" fmla="*/ 42863 w 27"/>
                <a:gd name="T3" fmla="*/ 0 h 157"/>
                <a:gd name="T4" fmla="*/ 15875 w 27"/>
                <a:gd name="T5" fmla="*/ 222250 h 157"/>
                <a:gd name="T6" fmla="*/ 15875 w 27"/>
                <a:gd name="T7" fmla="*/ 222250 h 157"/>
                <a:gd name="T8" fmla="*/ 14288 w 27"/>
                <a:gd name="T9" fmla="*/ 230188 h 157"/>
                <a:gd name="T10" fmla="*/ 11113 w 27"/>
                <a:gd name="T11" fmla="*/ 236538 h 157"/>
                <a:gd name="T12" fmla="*/ 4763 w 27"/>
                <a:gd name="T13" fmla="*/ 242888 h 157"/>
                <a:gd name="T14" fmla="*/ 0 w 27"/>
                <a:gd name="T15" fmla="*/ 249238 h 157"/>
                <a:gd name="T16" fmla="*/ 23813 w 27"/>
                <a:gd name="T17" fmla="*/ 0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57"/>
                <a:gd name="T29" fmla="*/ 27 w 27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8"/>
            <p:cNvSpPr>
              <a:spLocks noChangeArrowheads="1"/>
            </p:cNvSpPr>
            <p:nvPr/>
          </p:nvSpPr>
          <p:spPr bwMode="auto">
            <a:xfrm>
              <a:off x="544512" y="0"/>
              <a:ext cx="47625" cy="55563"/>
            </a:xfrm>
            <a:custGeom>
              <a:avLst/>
              <a:gdLst>
                <a:gd name="T0" fmla="*/ 47625 w 30"/>
                <a:gd name="T1" fmla="*/ 3175 h 35"/>
                <a:gd name="T2" fmla="*/ 47625 w 30"/>
                <a:gd name="T3" fmla="*/ 3175 h 35"/>
                <a:gd name="T4" fmla="*/ 42863 w 30"/>
                <a:gd name="T5" fmla="*/ 22225 h 35"/>
                <a:gd name="T6" fmla="*/ 36513 w 30"/>
                <a:gd name="T7" fmla="*/ 47625 h 35"/>
                <a:gd name="T8" fmla="*/ 36513 w 30"/>
                <a:gd name="T9" fmla="*/ 47625 h 35"/>
                <a:gd name="T10" fmla="*/ 31750 w 30"/>
                <a:gd name="T11" fmla="*/ 53975 h 35"/>
                <a:gd name="T12" fmla="*/ 30163 w 30"/>
                <a:gd name="T13" fmla="*/ 55563 h 35"/>
                <a:gd name="T14" fmla="*/ 25400 w 30"/>
                <a:gd name="T15" fmla="*/ 53975 h 35"/>
                <a:gd name="T16" fmla="*/ 22225 w 30"/>
                <a:gd name="T17" fmla="*/ 49213 h 35"/>
                <a:gd name="T18" fmla="*/ 17463 w 30"/>
                <a:gd name="T19" fmla="*/ 41275 h 35"/>
                <a:gd name="T20" fmla="*/ 0 w 30"/>
                <a:gd name="T21" fmla="*/ 11113 h 35"/>
                <a:gd name="T22" fmla="*/ 0 w 30"/>
                <a:gd name="T23" fmla="*/ 11113 h 35"/>
                <a:gd name="T24" fmla="*/ 4763 w 30"/>
                <a:gd name="T25" fmla="*/ 9525 h 35"/>
                <a:gd name="T26" fmla="*/ 12700 w 30"/>
                <a:gd name="T27" fmla="*/ 3175 h 35"/>
                <a:gd name="T28" fmla="*/ 19050 w 30"/>
                <a:gd name="T29" fmla="*/ 0 h 35"/>
                <a:gd name="T30" fmla="*/ 28575 w 30"/>
                <a:gd name="T31" fmla="*/ 0 h 35"/>
                <a:gd name="T32" fmla="*/ 36513 w 30"/>
                <a:gd name="T33" fmla="*/ 0 h 35"/>
                <a:gd name="T34" fmla="*/ 47625 w 30"/>
                <a:gd name="T35" fmla="*/ 3175 h 35"/>
                <a:gd name="T36" fmla="*/ 47625 w 30"/>
                <a:gd name="T37" fmla="*/ 3175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35"/>
                <a:gd name="T59" fmla="*/ 30 w 30"/>
                <a:gd name="T60" fmla="*/ 35 h 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组合 209"/>
          <p:cNvGrpSpPr>
            <a:grpSpLocks/>
          </p:cNvGrpSpPr>
          <p:nvPr/>
        </p:nvGrpSpPr>
        <p:grpSpPr bwMode="auto">
          <a:xfrm>
            <a:off x="3651250" y="4211638"/>
            <a:ext cx="203200" cy="601662"/>
            <a:chOff x="0" y="0"/>
            <a:chExt cx="203200" cy="601663"/>
          </a:xfrm>
          <a:solidFill>
            <a:schemeClr val="bg1">
              <a:alpha val="70000"/>
            </a:schemeClr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26987" y="84138"/>
              <a:ext cx="176213" cy="517525"/>
            </a:xfrm>
            <a:custGeom>
              <a:avLst/>
              <a:gdLst>
                <a:gd name="T0" fmla="*/ 55563 w 111"/>
                <a:gd name="T1" fmla="*/ 422275 h 326"/>
                <a:gd name="T2" fmla="*/ 104775 w 111"/>
                <a:gd name="T3" fmla="*/ 517525 h 326"/>
                <a:gd name="T4" fmla="*/ 149225 w 111"/>
                <a:gd name="T5" fmla="*/ 511175 h 326"/>
                <a:gd name="T6" fmla="*/ 176213 w 111"/>
                <a:gd name="T7" fmla="*/ 406400 h 326"/>
                <a:gd name="T8" fmla="*/ 120650 w 111"/>
                <a:gd name="T9" fmla="*/ 0 h 326"/>
                <a:gd name="T10" fmla="*/ 0 w 111"/>
                <a:gd name="T11" fmla="*/ 17463 h 326"/>
                <a:gd name="T12" fmla="*/ 55563 w 111"/>
                <a:gd name="T13" fmla="*/ 422275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326"/>
                <a:gd name="T23" fmla="*/ 111 w 111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 noChangeArrowheads="1"/>
            </p:cNvSpPr>
            <p:nvPr/>
          </p:nvSpPr>
          <p:spPr bwMode="auto">
            <a:xfrm>
              <a:off x="20637" y="0"/>
              <a:ext cx="127000" cy="146050"/>
            </a:xfrm>
            <a:custGeom>
              <a:avLst/>
              <a:gdLst>
                <a:gd name="T0" fmla="*/ 6350 w 80"/>
                <a:gd name="T1" fmla="*/ 93663 h 92"/>
                <a:gd name="T2" fmla="*/ 6350 w 80"/>
                <a:gd name="T3" fmla="*/ 93663 h 92"/>
                <a:gd name="T4" fmla="*/ 7938 w 80"/>
                <a:gd name="T5" fmla="*/ 104775 h 92"/>
                <a:gd name="T6" fmla="*/ 14288 w 80"/>
                <a:gd name="T7" fmla="*/ 115888 h 92"/>
                <a:gd name="T8" fmla="*/ 20638 w 80"/>
                <a:gd name="T9" fmla="*/ 127000 h 92"/>
                <a:gd name="T10" fmla="*/ 30163 w 80"/>
                <a:gd name="T11" fmla="*/ 133350 h 92"/>
                <a:gd name="T12" fmla="*/ 38100 w 80"/>
                <a:gd name="T13" fmla="*/ 139700 h 92"/>
                <a:gd name="T14" fmla="*/ 49213 w 80"/>
                <a:gd name="T15" fmla="*/ 144463 h 92"/>
                <a:gd name="T16" fmla="*/ 61913 w 80"/>
                <a:gd name="T17" fmla="*/ 146050 h 92"/>
                <a:gd name="T18" fmla="*/ 73025 w 80"/>
                <a:gd name="T19" fmla="*/ 146050 h 92"/>
                <a:gd name="T20" fmla="*/ 74613 w 80"/>
                <a:gd name="T21" fmla="*/ 146050 h 92"/>
                <a:gd name="T22" fmla="*/ 74613 w 80"/>
                <a:gd name="T23" fmla="*/ 146050 h 92"/>
                <a:gd name="T24" fmla="*/ 87313 w 80"/>
                <a:gd name="T25" fmla="*/ 141288 h 92"/>
                <a:gd name="T26" fmla="*/ 98425 w 80"/>
                <a:gd name="T27" fmla="*/ 138113 h 92"/>
                <a:gd name="T28" fmla="*/ 106363 w 80"/>
                <a:gd name="T29" fmla="*/ 130175 h 92"/>
                <a:gd name="T30" fmla="*/ 112713 w 80"/>
                <a:gd name="T31" fmla="*/ 122238 h 92"/>
                <a:gd name="T32" fmla="*/ 119063 w 80"/>
                <a:gd name="T33" fmla="*/ 111125 h 92"/>
                <a:gd name="T34" fmla="*/ 123825 w 80"/>
                <a:gd name="T35" fmla="*/ 101600 h 92"/>
                <a:gd name="T36" fmla="*/ 127000 w 80"/>
                <a:gd name="T37" fmla="*/ 90488 h 92"/>
                <a:gd name="T38" fmla="*/ 127000 w 80"/>
                <a:gd name="T39" fmla="*/ 77788 h 92"/>
                <a:gd name="T40" fmla="*/ 119063 w 80"/>
                <a:gd name="T41" fmla="*/ 23813 h 92"/>
                <a:gd name="T42" fmla="*/ 119063 w 80"/>
                <a:gd name="T43" fmla="*/ 23813 h 92"/>
                <a:gd name="T44" fmla="*/ 115888 w 80"/>
                <a:gd name="T45" fmla="*/ 12700 h 92"/>
                <a:gd name="T46" fmla="*/ 111125 w 80"/>
                <a:gd name="T47" fmla="*/ 6350 h 92"/>
                <a:gd name="T48" fmla="*/ 104775 w 80"/>
                <a:gd name="T49" fmla="*/ 1588 h 92"/>
                <a:gd name="T50" fmla="*/ 98425 w 80"/>
                <a:gd name="T51" fmla="*/ 0 h 92"/>
                <a:gd name="T52" fmla="*/ 79375 w 80"/>
                <a:gd name="T53" fmla="*/ 1588 h 92"/>
                <a:gd name="T54" fmla="*/ 55563 w 80"/>
                <a:gd name="T55" fmla="*/ 4763 h 92"/>
                <a:gd name="T56" fmla="*/ 55563 w 80"/>
                <a:gd name="T57" fmla="*/ 4763 h 92"/>
                <a:gd name="T58" fmla="*/ 55563 w 80"/>
                <a:gd name="T59" fmla="*/ 4763 h 92"/>
                <a:gd name="T60" fmla="*/ 31750 w 80"/>
                <a:gd name="T61" fmla="*/ 7938 h 92"/>
                <a:gd name="T62" fmla="*/ 12700 w 80"/>
                <a:gd name="T63" fmla="*/ 11113 h 92"/>
                <a:gd name="T64" fmla="*/ 6350 w 80"/>
                <a:gd name="T65" fmla="*/ 14288 h 92"/>
                <a:gd name="T66" fmla="*/ 1588 w 80"/>
                <a:gd name="T67" fmla="*/ 20638 h 92"/>
                <a:gd name="T68" fmla="*/ 0 w 80"/>
                <a:gd name="T69" fmla="*/ 26988 h 92"/>
                <a:gd name="T70" fmla="*/ 0 w 80"/>
                <a:gd name="T71" fmla="*/ 38100 h 92"/>
                <a:gd name="T72" fmla="*/ 6350 w 80"/>
                <a:gd name="T73" fmla="*/ 93663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0"/>
                <a:gd name="T112" fmla="*/ 0 h 92"/>
                <a:gd name="T113" fmla="*/ 80 w 80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5875" y="49213"/>
              <a:ext cx="150813" cy="144463"/>
            </a:xfrm>
            <a:custGeom>
              <a:avLst/>
              <a:gdLst>
                <a:gd name="T0" fmla="*/ 17463 w 95"/>
                <a:gd name="T1" fmla="*/ 144463 h 91"/>
                <a:gd name="T2" fmla="*/ 150813 w 95"/>
                <a:gd name="T3" fmla="*/ 127000 h 91"/>
                <a:gd name="T4" fmla="*/ 133350 w 95"/>
                <a:gd name="T5" fmla="*/ 0 h 91"/>
                <a:gd name="T6" fmla="*/ 0 w 95"/>
                <a:gd name="T7" fmla="*/ 17463 h 91"/>
                <a:gd name="T8" fmla="*/ 17463 w 95"/>
                <a:gd name="T9" fmla="*/ 144463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91"/>
                <a:gd name="T17" fmla="*/ 95 w 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>
              <a:off x="0" y="90488"/>
              <a:ext cx="44450" cy="260350"/>
            </a:xfrm>
            <a:custGeom>
              <a:avLst/>
              <a:gdLst>
                <a:gd name="T0" fmla="*/ 33338 w 28"/>
                <a:gd name="T1" fmla="*/ 0 h 164"/>
                <a:gd name="T2" fmla="*/ 33338 w 28"/>
                <a:gd name="T3" fmla="*/ 0 h 164"/>
                <a:gd name="T4" fmla="*/ 17463 w 28"/>
                <a:gd name="T5" fmla="*/ 11113 h 164"/>
                <a:gd name="T6" fmla="*/ 7938 w 28"/>
                <a:gd name="T7" fmla="*/ 20638 h 164"/>
                <a:gd name="T8" fmla="*/ 3175 w 28"/>
                <a:gd name="T9" fmla="*/ 26988 h 164"/>
                <a:gd name="T10" fmla="*/ 0 w 28"/>
                <a:gd name="T11" fmla="*/ 31750 h 164"/>
                <a:gd name="T12" fmla="*/ 0 w 28"/>
                <a:gd name="T13" fmla="*/ 31750 h 164"/>
                <a:gd name="T14" fmla="*/ 4763 w 28"/>
                <a:gd name="T15" fmla="*/ 69850 h 164"/>
                <a:gd name="T16" fmla="*/ 14288 w 28"/>
                <a:gd name="T17" fmla="*/ 142875 h 164"/>
                <a:gd name="T18" fmla="*/ 28575 w 28"/>
                <a:gd name="T19" fmla="*/ 244475 h 164"/>
                <a:gd name="T20" fmla="*/ 28575 w 28"/>
                <a:gd name="T21" fmla="*/ 244475 h 164"/>
                <a:gd name="T22" fmla="*/ 26988 w 28"/>
                <a:gd name="T23" fmla="*/ 246063 h 164"/>
                <a:gd name="T24" fmla="*/ 28575 w 28"/>
                <a:gd name="T25" fmla="*/ 254000 h 164"/>
                <a:gd name="T26" fmla="*/ 30163 w 28"/>
                <a:gd name="T27" fmla="*/ 255588 h 164"/>
                <a:gd name="T28" fmla="*/ 33338 w 28"/>
                <a:gd name="T29" fmla="*/ 257175 h 164"/>
                <a:gd name="T30" fmla="*/ 36513 w 28"/>
                <a:gd name="T31" fmla="*/ 260350 h 164"/>
                <a:gd name="T32" fmla="*/ 44450 w 28"/>
                <a:gd name="T33" fmla="*/ 260350 h 164"/>
                <a:gd name="T34" fmla="*/ 20638 w 28"/>
                <a:gd name="T35" fmla="*/ 92075 h 164"/>
                <a:gd name="T36" fmla="*/ 30163 w 28"/>
                <a:gd name="T37" fmla="*/ 69850 h 164"/>
                <a:gd name="T38" fmla="*/ 33338 w 28"/>
                <a:gd name="T39" fmla="*/ 0 h 164"/>
                <a:gd name="T40" fmla="*/ 33338 w 28"/>
                <a:gd name="T41" fmla="*/ 0 h 1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"/>
                <a:gd name="T64" fmla="*/ 0 h 164"/>
                <a:gd name="T65" fmla="*/ 28 w 28"/>
                <a:gd name="T66" fmla="*/ 164 h 16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组合 207"/>
          <p:cNvGrpSpPr>
            <a:grpSpLocks/>
          </p:cNvGrpSpPr>
          <p:nvPr/>
        </p:nvGrpSpPr>
        <p:grpSpPr bwMode="auto">
          <a:xfrm>
            <a:off x="4114800" y="4217988"/>
            <a:ext cx="796925" cy="612775"/>
            <a:chOff x="0" y="0"/>
            <a:chExt cx="796925" cy="612776"/>
          </a:xfrm>
          <a:solidFill>
            <a:schemeClr val="bg1">
              <a:alpha val="70000"/>
            </a:schemeClr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20637" y="0"/>
              <a:ext cx="776288" cy="347663"/>
            </a:xfrm>
            <a:custGeom>
              <a:avLst/>
              <a:gdLst>
                <a:gd name="T0" fmla="*/ 392113 w 489"/>
                <a:gd name="T1" fmla="*/ 347663 h 219"/>
                <a:gd name="T2" fmla="*/ 776288 w 489"/>
                <a:gd name="T3" fmla="*/ 174625 h 219"/>
                <a:gd name="T4" fmla="*/ 381000 w 489"/>
                <a:gd name="T5" fmla="*/ 0 h 219"/>
                <a:gd name="T6" fmla="*/ 0 w 489"/>
                <a:gd name="T7" fmla="*/ 169863 h 219"/>
                <a:gd name="T8" fmla="*/ 392113 w 489"/>
                <a:gd name="T9" fmla="*/ 347663 h 2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219"/>
                <a:gd name="T17" fmla="*/ 489 w 489"/>
                <a:gd name="T18" fmla="*/ 219 h 2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30162" y="163513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3175" y="388938"/>
              <a:ext cx="76200" cy="77788"/>
            </a:xfrm>
            <a:custGeom>
              <a:avLst/>
              <a:gdLst>
                <a:gd name="T0" fmla="*/ 0 w 48"/>
                <a:gd name="T1" fmla="*/ 38100 h 49"/>
                <a:gd name="T2" fmla="*/ 0 w 48"/>
                <a:gd name="T3" fmla="*/ 38100 h 49"/>
                <a:gd name="T4" fmla="*/ 0 w 48"/>
                <a:gd name="T5" fmla="*/ 31750 h 49"/>
                <a:gd name="T6" fmla="*/ 3175 w 48"/>
                <a:gd name="T7" fmla="*/ 23813 h 49"/>
                <a:gd name="T8" fmla="*/ 6350 w 48"/>
                <a:gd name="T9" fmla="*/ 17463 h 49"/>
                <a:gd name="T10" fmla="*/ 11113 w 48"/>
                <a:gd name="T11" fmla="*/ 12700 h 49"/>
                <a:gd name="T12" fmla="*/ 17463 w 48"/>
                <a:gd name="T13" fmla="*/ 6350 h 49"/>
                <a:gd name="T14" fmla="*/ 23813 w 48"/>
                <a:gd name="T15" fmla="*/ 4763 h 49"/>
                <a:gd name="T16" fmla="*/ 30163 w 48"/>
                <a:gd name="T17" fmla="*/ 1588 h 49"/>
                <a:gd name="T18" fmla="*/ 39688 w 48"/>
                <a:gd name="T19" fmla="*/ 0 h 49"/>
                <a:gd name="T20" fmla="*/ 39688 w 48"/>
                <a:gd name="T21" fmla="*/ 0 h 49"/>
                <a:gd name="T22" fmla="*/ 46038 w 48"/>
                <a:gd name="T23" fmla="*/ 1588 h 49"/>
                <a:gd name="T24" fmla="*/ 53975 w 48"/>
                <a:gd name="T25" fmla="*/ 4763 h 49"/>
                <a:gd name="T26" fmla="*/ 60325 w 48"/>
                <a:gd name="T27" fmla="*/ 6350 h 49"/>
                <a:gd name="T28" fmla="*/ 65088 w 48"/>
                <a:gd name="T29" fmla="*/ 12700 h 49"/>
                <a:gd name="T30" fmla="*/ 69850 w 48"/>
                <a:gd name="T31" fmla="*/ 17463 h 49"/>
                <a:gd name="T32" fmla="*/ 73025 w 48"/>
                <a:gd name="T33" fmla="*/ 23813 h 49"/>
                <a:gd name="T34" fmla="*/ 76200 w 48"/>
                <a:gd name="T35" fmla="*/ 31750 h 49"/>
                <a:gd name="T36" fmla="*/ 76200 w 48"/>
                <a:gd name="T37" fmla="*/ 38100 h 49"/>
                <a:gd name="T38" fmla="*/ 76200 w 48"/>
                <a:gd name="T39" fmla="*/ 38100 h 49"/>
                <a:gd name="T40" fmla="*/ 76200 w 48"/>
                <a:gd name="T41" fmla="*/ 47625 h 49"/>
                <a:gd name="T42" fmla="*/ 73025 w 48"/>
                <a:gd name="T43" fmla="*/ 53975 h 49"/>
                <a:gd name="T44" fmla="*/ 69850 w 48"/>
                <a:gd name="T45" fmla="*/ 60325 h 49"/>
                <a:gd name="T46" fmla="*/ 65088 w 48"/>
                <a:gd name="T47" fmla="*/ 66675 h 49"/>
                <a:gd name="T48" fmla="*/ 60325 w 48"/>
                <a:gd name="T49" fmla="*/ 71438 h 49"/>
                <a:gd name="T50" fmla="*/ 53975 w 48"/>
                <a:gd name="T51" fmla="*/ 74613 h 49"/>
                <a:gd name="T52" fmla="*/ 46038 w 48"/>
                <a:gd name="T53" fmla="*/ 77788 h 49"/>
                <a:gd name="T54" fmla="*/ 39688 w 48"/>
                <a:gd name="T55" fmla="*/ 77788 h 49"/>
                <a:gd name="T56" fmla="*/ 39688 w 48"/>
                <a:gd name="T57" fmla="*/ 77788 h 49"/>
                <a:gd name="T58" fmla="*/ 30163 w 48"/>
                <a:gd name="T59" fmla="*/ 77788 h 49"/>
                <a:gd name="T60" fmla="*/ 23813 w 48"/>
                <a:gd name="T61" fmla="*/ 74613 h 49"/>
                <a:gd name="T62" fmla="*/ 17463 w 48"/>
                <a:gd name="T63" fmla="*/ 71438 h 49"/>
                <a:gd name="T64" fmla="*/ 11113 w 48"/>
                <a:gd name="T65" fmla="*/ 66675 h 49"/>
                <a:gd name="T66" fmla="*/ 6350 w 48"/>
                <a:gd name="T67" fmla="*/ 60325 h 49"/>
                <a:gd name="T68" fmla="*/ 3175 w 48"/>
                <a:gd name="T69" fmla="*/ 53975 h 49"/>
                <a:gd name="T70" fmla="*/ 0 w 48"/>
                <a:gd name="T71" fmla="*/ 47625 h 49"/>
                <a:gd name="T72" fmla="*/ 0 w 48"/>
                <a:gd name="T73" fmla="*/ 38100 h 49"/>
                <a:gd name="T74" fmla="*/ 0 w 48"/>
                <a:gd name="T75" fmla="*/ 38100 h 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49"/>
                <a:gd name="T116" fmla="*/ 48 w 48"/>
                <a:gd name="T117" fmla="*/ 49 h 4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33337" y="431800"/>
              <a:ext cx="46038" cy="169863"/>
            </a:xfrm>
            <a:custGeom>
              <a:avLst/>
              <a:gdLst>
                <a:gd name="T0" fmla="*/ 26988 w 29"/>
                <a:gd name="T1" fmla="*/ 7938 h 107"/>
                <a:gd name="T2" fmla="*/ 26988 w 29"/>
                <a:gd name="T3" fmla="*/ 7938 h 107"/>
                <a:gd name="T4" fmla="*/ 30163 w 29"/>
                <a:gd name="T5" fmla="*/ 19050 h 107"/>
                <a:gd name="T6" fmla="*/ 34925 w 29"/>
                <a:gd name="T7" fmla="*/ 34925 h 107"/>
                <a:gd name="T8" fmla="*/ 39688 w 29"/>
                <a:gd name="T9" fmla="*/ 52388 h 107"/>
                <a:gd name="T10" fmla="*/ 42863 w 29"/>
                <a:gd name="T11" fmla="*/ 74613 h 107"/>
                <a:gd name="T12" fmla="*/ 46038 w 29"/>
                <a:gd name="T13" fmla="*/ 103188 h 107"/>
                <a:gd name="T14" fmla="*/ 46038 w 29"/>
                <a:gd name="T15" fmla="*/ 133350 h 107"/>
                <a:gd name="T16" fmla="*/ 42863 w 29"/>
                <a:gd name="T17" fmla="*/ 169863 h 107"/>
                <a:gd name="T18" fmla="*/ 0 w 29"/>
                <a:gd name="T19" fmla="*/ 169863 h 107"/>
                <a:gd name="T20" fmla="*/ 0 w 29"/>
                <a:gd name="T21" fmla="*/ 0 h 107"/>
                <a:gd name="T22" fmla="*/ 0 w 29"/>
                <a:gd name="T23" fmla="*/ 0 h 107"/>
                <a:gd name="T24" fmla="*/ 12700 w 29"/>
                <a:gd name="T25" fmla="*/ 6350 h 107"/>
                <a:gd name="T26" fmla="*/ 22225 w 29"/>
                <a:gd name="T27" fmla="*/ 7938 h 107"/>
                <a:gd name="T28" fmla="*/ 23813 w 29"/>
                <a:gd name="T29" fmla="*/ 7938 h 107"/>
                <a:gd name="T30" fmla="*/ 26988 w 29"/>
                <a:gd name="T31" fmla="*/ 7938 h 107"/>
                <a:gd name="T32" fmla="*/ 26988 w 29"/>
                <a:gd name="T33" fmla="*/ 7938 h 10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107"/>
                <a:gd name="T53" fmla="*/ 29 w 29"/>
                <a:gd name="T54" fmla="*/ 107 h 10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0" y="431800"/>
              <a:ext cx="46038" cy="169863"/>
            </a:xfrm>
            <a:custGeom>
              <a:avLst/>
              <a:gdLst>
                <a:gd name="T0" fmla="*/ 20638 w 29"/>
                <a:gd name="T1" fmla="*/ 7938 h 107"/>
                <a:gd name="T2" fmla="*/ 20638 w 29"/>
                <a:gd name="T3" fmla="*/ 7938 h 107"/>
                <a:gd name="T4" fmla="*/ 15875 w 29"/>
                <a:gd name="T5" fmla="*/ 19050 h 107"/>
                <a:gd name="T6" fmla="*/ 6350 w 29"/>
                <a:gd name="T7" fmla="*/ 52388 h 107"/>
                <a:gd name="T8" fmla="*/ 3175 w 29"/>
                <a:gd name="T9" fmla="*/ 74613 h 107"/>
                <a:gd name="T10" fmla="*/ 0 w 29"/>
                <a:gd name="T11" fmla="*/ 103188 h 107"/>
                <a:gd name="T12" fmla="*/ 0 w 29"/>
                <a:gd name="T13" fmla="*/ 133350 h 107"/>
                <a:gd name="T14" fmla="*/ 1588 w 29"/>
                <a:gd name="T15" fmla="*/ 169863 h 107"/>
                <a:gd name="T16" fmla="*/ 46038 w 29"/>
                <a:gd name="T17" fmla="*/ 169863 h 107"/>
                <a:gd name="T18" fmla="*/ 46038 w 29"/>
                <a:gd name="T19" fmla="*/ 0 h 107"/>
                <a:gd name="T20" fmla="*/ 46038 w 29"/>
                <a:gd name="T21" fmla="*/ 0 h 107"/>
                <a:gd name="T22" fmla="*/ 33338 w 29"/>
                <a:gd name="T23" fmla="*/ 6350 h 107"/>
                <a:gd name="T24" fmla="*/ 25400 w 29"/>
                <a:gd name="T25" fmla="*/ 7938 h 107"/>
                <a:gd name="T26" fmla="*/ 20638 w 29"/>
                <a:gd name="T27" fmla="*/ 7938 h 107"/>
                <a:gd name="T28" fmla="*/ 20638 w 29"/>
                <a:gd name="T29" fmla="*/ 7938 h 107"/>
                <a:gd name="T30" fmla="*/ 20638 w 29"/>
                <a:gd name="T31" fmla="*/ 7938 h 1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"/>
                <a:gd name="T49" fmla="*/ 0 h 107"/>
                <a:gd name="T50" fmla="*/ 29 w 29"/>
                <a:gd name="T51" fmla="*/ 107 h 1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92087" y="277813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100013 w 283"/>
                <a:gd name="T5" fmla="*/ 46038 h 211"/>
                <a:gd name="T6" fmla="*/ 227013 w 283"/>
                <a:gd name="T7" fmla="*/ 106363 h 211"/>
                <a:gd name="T8" fmla="*/ 227013 w 283"/>
                <a:gd name="T9" fmla="*/ 106363 h 211"/>
                <a:gd name="T10" fmla="*/ 350838 w 283"/>
                <a:gd name="T11" fmla="*/ 46038 h 211"/>
                <a:gd name="T12" fmla="*/ 449263 w 283"/>
                <a:gd name="T13" fmla="*/ 0 h 211"/>
                <a:gd name="T14" fmla="*/ 449263 w 283"/>
                <a:gd name="T15" fmla="*/ 258763 h 211"/>
                <a:gd name="T16" fmla="*/ 449263 w 283"/>
                <a:gd name="T17" fmla="*/ 258763 h 211"/>
                <a:gd name="T18" fmla="*/ 439738 w 283"/>
                <a:gd name="T19" fmla="*/ 269875 h 211"/>
                <a:gd name="T20" fmla="*/ 423863 w 283"/>
                <a:gd name="T21" fmla="*/ 280988 h 211"/>
                <a:gd name="T22" fmla="*/ 411163 w 283"/>
                <a:gd name="T23" fmla="*/ 288925 h 211"/>
                <a:gd name="T24" fmla="*/ 396875 w 283"/>
                <a:gd name="T25" fmla="*/ 298450 h 211"/>
                <a:gd name="T26" fmla="*/ 363538 w 283"/>
                <a:gd name="T27" fmla="*/ 311150 h 211"/>
                <a:gd name="T28" fmla="*/ 331788 w 283"/>
                <a:gd name="T29" fmla="*/ 319088 h 211"/>
                <a:gd name="T30" fmla="*/ 301625 w 283"/>
                <a:gd name="T31" fmla="*/ 325438 h 211"/>
                <a:gd name="T32" fmla="*/ 273050 w 283"/>
                <a:gd name="T33" fmla="*/ 330200 h 211"/>
                <a:gd name="T34" fmla="*/ 233363 w 283"/>
                <a:gd name="T35" fmla="*/ 334963 h 211"/>
                <a:gd name="T36" fmla="*/ 233363 w 283"/>
                <a:gd name="T37" fmla="*/ 334963 h 211"/>
                <a:gd name="T38" fmla="*/ 233363 w 283"/>
                <a:gd name="T39" fmla="*/ 334963 h 211"/>
                <a:gd name="T40" fmla="*/ 227013 w 283"/>
                <a:gd name="T41" fmla="*/ 334963 h 211"/>
                <a:gd name="T42" fmla="*/ 227013 w 283"/>
                <a:gd name="T43" fmla="*/ 334963 h 211"/>
                <a:gd name="T44" fmla="*/ 220663 w 283"/>
                <a:gd name="T45" fmla="*/ 334963 h 211"/>
                <a:gd name="T46" fmla="*/ 220663 w 283"/>
                <a:gd name="T47" fmla="*/ 334963 h 211"/>
                <a:gd name="T48" fmla="*/ 220663 w 283"/>
                <a:gd name="T49" fmla="*/ 334963 h 211"/>
                <a:gd name="T50" fmla="*/ 179388 w 283"/>
                <a:gd name="T51" fmla="*/ 330200 h 211"/>
                <a:gd name="T52" fmla="*/ 149225 w 283"/>
                <a:gd name="T53" fmla="*/ 325438 h 211"/>
                <a:gd name="T54" fmla="*/ 119063 w 283"/>
                <a:gd name="T55" fmla="*/ 319088 h 211"/>
                <a:gd name="T56" fmla="*/ 87313 w 283"/>
                <a:gd name="T57" fmla="*/ 311150 h 211"/>
                <a:gd name="T58" fmla="*/ 57150 w 283"/>
                <a:gd name="T59" fmla="*/ 298450 h 211"/>
                <a:gd name="T60" fmla="*/ 41275 w 283"/>
                <a:gd name="T61" fmla="*/ 288925 h 211"/>
                <a:gd name="T62" fmla="*/ 26988 w 283"/>
                <a:gd name="T63" fmla="*/ 280988 h 211"/>
                <a:gd name="T64" fmla="*/ 14288 w 283"/>
                <a:gd name="T65" fmla="*/ 269875 h 211"/>
                <a:gd name="T66" fmla="*/ 0 w 283"/>
                <a:gd name="T67" fmla="*/ 258763 h 211"/>
                <a:gd name="T68" fmla="*/ 0 w 283"/>
                <a:gd name="T69" fmla="*/ 0 h 2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3"/>
                <a:gd name="T106" fmla="*/ 0 h 211"/>
                <a:gd name="T107" fmla="*/ 283 w 283"/>
                <a:gd name="T108" fmla="*/ 211 h 2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Freeform 116"/>
          <p:cNvSpPr>
            <a:spLocks noEditPoints="1" noChangeArrowheads="1"/>
          </p:cNvSpPr>
          <p:nvPr/>
        </p:nvSpPr>
        <p:spPr bwMode="auto">
          <a:xfrm>
            <a:off x="5124450" y="2090738"/>
            <a:ext cx="393700" cy="492125"/>
          </a:xfrm>
          <a:custGeom>
            <a:avLst/>
            <a:gdLst>
              <a:gd name="T0" fmla="*/ 130702 w 247"/>
              <a:gd name="T1" fmla="*/ 238125 h 310"/>
              <a:gd name="T2" fmla="*/ 138672 w 247"/>
              <a:gd name="T3" fmla="*/ 209550 h 310"/>
              <a:gd name="T4" fmla="*/ 138672 w 247"/>
              <a:gd name="T5" fmla="*/ 93663 h 310"/>
              <a:gd name="T6" fmla="*/ 125920 w 247"/>
              <a:gd name="T7" fmla="*/ 79375 h 310"/>
              <a:gd name="T8" fmla="*/ 127514 w 247"/>
              <a:gd name="T9" fmla="*/ 26988 h 310"/>
              <a:gd name="T10" fmla="*/ 127514 w 247"/>
              <a:gd name="T11" fmla="*/ 20638 h 310"/>
              <a:gd name="T12" fmla="*/ 146641 w 247"/>
              <a:gd name="T13" fmla="*/ 7938 h 310"/>
              <a:gd name="T14" fmla="*/ 199241 w 247"/>
              <a:gd name="T15" fmla="*/ 0 h 310"/>
              <a:gd name="T16" fmla="*/ 258216 w 247"/>
              <a:gd name="T17" fmla="*/ 9525 h 310"/>
              <a:gd name="T18" fmla="*/ 267780 w 247"/>
              <a:gd name="T19" fmla="*/ 25400 h 310"/>
              <a:gd name="T20" fmla="*/ 270968 w 247"/>
              <a:gd name="T21" fmla="*/ 26988 h 310"/>
              <a:gd name="T22" fmla="*/ 267780 w 247"/>
              <a:gd name="T23" fmla="*/ 79375 h 310"/>
              <a:gd name="T24" fmla="*/ 258216 w 247"/>
              <a:gd name="T25" fmla="*/ 92075 h 310"/>
              <a:gd name="T26" fmla="*/ 248653 w 247"/>
              <a:gd name="T27" fmla="*/ 209550 h 310"/>
              <a:gd name="T28" fmla="*/ 250247 w 247"/>
              <a:gd name="T29" fmla="*/ 222250 h 310"/>
              <a:gd name="T30" fmla="*/ 264592 w 247"/>
              <a:gd name="T31" fmla="*/ 238125 h 310"/>
              <a:gd name="T32" fmla="*/ 302846 w 247"/>
              <a:gd name="T33" fmla="*/ 271463 h 310"/>
              <a:gd name="T34" fmla="*/ 368197 w 247"/>
              <a:gd name="T35" fmla="*/ 352425 h 310"/>
              <a:gd name="T36" fmla="*/ 392106 w 247"/>
              <a:gd name="T37" fmla="*/ 401638 h 310"/>
              <a:gd name="T38" fmla="*/ 387324 w 247"/>
              <a:gd name="T39" fmla="*/ 441325 h 310"/>
              <a:gd name="T40" fmla="*/ 376167 w 247"/>
              <a:gd name="T41" fmla="*/ 452438 h 310"/>
              <a:gd name="T42" fmla="*/ 298064 w 247"/>
              <a:gd name="T43" fmla="*/ 482600 h 310"/>
              <a:gd name="T44" fmla="*/ 224744 w 247"/>
              <a:gd name="T45" fmla="*/ 492125 h 310"/>
              <a:gd name="T46" fmla="*/ 180114 w 247"/>
              <a:gd name="T47" fmla="*/ 492125 h 310"/>
              <a:gd name="T48" fmla="*/ 81290 w 247"/>
              <a:gd name="T49" fmla="*/ 481013 h 310"/>
              <a:gd name="T50" fmla="*/ 100417 w 247"/>
              <a:gd name="T51" fmla="*/ 452438 h 310"/>
              <a:gd name="T52" fmla="*/ 132296 w 247"/>
              <a:gd name="T53" fmla="*/ 455613 h 310"/>
              <a:gd name="T54" fmla="*/ 97230 w 247"/>
              <a:gd name="T55" fmla="*/ 444500 h 310"/>
              <a:gd name="T56" fmla="*/ 81290 w 247"/>
              <a:gd name="T57" fmla="*/ 334963 h 310"/>
              <a:gd name="T58" fmla="*/ 121138 w 247"/>
              <a:gd name="T59" fmla="*/ 285750 h 310"/>
              <a:gd name="T60" fmla="*/ 81290 w 247"/>
              <a:gd name="T61" fmla="*/ 322263 h 310"/>
              <a:gd name="T62" fmla="*/ 108387 w 247"/>
              <a:gd name="T63" fmla="*/ 252413 h 310"/>
              <a:gd name="T64" fmla="*/ 81290 w 247"/>
              <a:gd name="T65" fmla="*/ 481013 h 310"/>
              <a:gd name="T66" fmla="*/ 47818 w 247"/>
              <a:gd name="T67" fmla="*/ 469900 h 310"/>
              <a:gd name="T68" fmla="*/ 17533 w 247"/>
              <a:gd name="T69" fmla="*/ 452438 h 310"/>
              <a:gd name="T70" fmla="*/ 3188 w 247"/>
              <a:gd name="T71" fmla="*/ 428625 h 310"/>
              <a:gd name="T72" fmla="*/ 4782 w 247"/>
              <a:gd name="T73" fmla="*/ 398463 h 310"/>
              <a:gd name="T74" fmla="*/ 43036 w 247"/>
              <a:gd name="T75" fmla="*/ 325438 h 310"/>
              <a:gd name="T76" fmla="*/ 81290 w 247"/>
              <a:gd name="T77" fmla="*/ 322263 h 310"/>
              <a:gd name="T78" fmla="*/ 43036 w 247"/>
              <a:gd name="T79" fmla="*/ 361950 h 310"/>
              <a:gd name="T80" fmla="*/ 28691 w 247"/>
              <a:gd name="T81" fmla="*/ 395288 h 310"/>
              <a:gd name="T82" fmla="*/ 28691 w 247"/>
              <a:gd name="T83" fmla="*/ 414338 h 310"/>
              <a:gd name="T84" fmla="*/ 43036 w 247"/>
              <a:gd name="T85" fmla="*/ 433388 h 310"/>
              <a:gd name="T86" fmla="*/ 81290 w 247"/>
              <a:gd name="T87" fmla="*/ 481013 h 310"/>
              <a:gd name="T88" fmla="*/ 81290 w 247"/>
              <a:gd name="T89" fmla="*/ 334963 h 310"/>
              <a:gd name="T90" fmla="*/ 54194 w 247"/>
              <a:gd name="T91" fmla="*/ 385763 h 310"/>
              <a:gd name="T92" fmla="*/ 57381 w 247"/>
              <a:gd name="T93" fmla="*/ 411163 h 310"/>
              <a:gd name="T94" fmla="*/ 81290 w 247"/>
              <a:gd name="T95" fmla="*/ 434975 h 31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"/>
              <a:gd name="T145" fmla="*/ 0 h 310"/>
              <a:gd name="T146" fmla="*/ 247 w 247"/>
              <a:gd name="T147" fmla="*/ 310 h 31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18" name="组合 204"/>
          <p:cNvGrpSpPr>
            <a:grpSpLocks/>
          </p:cNvGrpSpPr>
          <p:nvPr/>
        </p:nvGrpSpPr>
        <p:grpSpPr bwMode="auto">
          <a:xfrm>
            <a:off x="2295525" y="1924050"/>
            <a:ext cx="406400" cy="611188"/>
            <a:chOff x="0" y="0"/>
            <a:chExt cx="404813" cy="611188"/>
          </a:xfrm>
          <a:solidFill>
            <a:schemeClr val="bg1">
              <a:alpha val="70000"/>
            </a:schemeClr>
          </a:solidFill>
        </p:grpSpPr>
        <p:sp>
          <p:nvSpPr>
            <p:cNvPr id="119" name="Freeform 117"/>
            <p:cNvSpPr>
              <a:spLocks noChangeArrowheads="1"/>
            </p:cNvSpPr>
            <p:nvPr/>
          </p:nvSpPr>
          <p:spPr bwMode="auto">
            <a:xfrm>
              <a:off x="123825" y="49212"/>
              <a:ext cx="139700" cy="139700"/>
            </a:xfrm>
            <a:custGeom>
              <a:avLst/>
              <a:gdLst>
                <a:gd name="T0" fmla="*/ 139700 w 88"/>
                <a:gd name="T1" fmla="*/ 69850 h 88"/>
                <a:gd name="T2" fmla="*/ 139700 w 88"/>
                <a:gd name="T3" fmla="*/ 69850 h 88"/>
                <a:gd name="T4" fmla="*/ 136525 w 88"/>
                <a:gd name="T5" fmla="*/ 57150 h 88"/>
                <a:gd name="T6" fmla="*/ 131763 w 88"/>
                <a:gd name="T7" fmla="*/ 42863 h 88"/>
                <a:gd name="T8" fmla="*/ 125413 w 88"/>
                <a:gd name="T9" fmla="*/ 30163 h 88"/>
                <a:gd name="T10" fmla="*/ 117475 w 88"/>
                <a:gd name="T11" fmla="*/ 20638 h 88"/>
                <a:gd name="T12" fmla="*/ 106363 w 88"/>
                <a:gd name="T13" fmla="*/ 11113 h 88"/>
                <a:gd name="T14" fmla="*/ 95250 w 88"/>
                <a:gd name="T15" fmla="*/ 4763 h 88"/>
                <a:gd name="T16" fmla="*/ 82550 w 88"/>
                <a:gd name="T17" fmla="*/ 0 h 88"/>
                <a:gd name="T18" fmla="*/ 68263 w 88"/>
                <a:gd name="T19" fmla="*/ 0 h 88"/>
                <a:gd name="T20" fmla="*/ 68263 w 88"/>
                <a:gd name="T21" fmla="*/ 0 h 88"/>
                <a:gd name="T22" fmla="*/ 55563 w 88"/>
                <a:gd name="T23" fmla="*/ 0 h 88"/>
                <a:gd name="T24" fmla="*/ 42863 w 88"/>
                <a:gd name="T25" fmla="*/ 4763 h 88"/>
                <a:gd name="T26" fmla="*/ 28575 w 88"/>
                <a:gd name="T27" fmla="*/ 11113 h 88"/>
                <a:gd name="T28" fmla="*/ 19050 w 88"/>
                <a:gd name="T29" fmla="*/ 20638 h 88"/>
                <a:gd name="T30" fmla="*/ 9525 w 88"/>
                <a:gd name="T31" fmla="*/ 30163 h 88"/>
                <a:gd name="T32" fmla="*/ 3175 w 88"/>
                <a:gd name="T33" fmla="*/ 42863 h 88"/>
                <a:gd name="T34" fmla="*/ 0 w 88"/>
                <a:gd name="T35" fmla="*/ 57150 h 88"/>
                <a:gd name="T36" fmla="*/ 0 w 88"/>
                <a:gd name="T37" fmla="*/ 69850 h 88"/>
                <a:gd name="T38" fmla="*/ 0 w 88"/>
                <a:gd name="T39" fmla="*/ 69850 h 88"/>
                <a:gd name="T40" fmla="*/ 0 w 88"/>
                <a:gd name="T41" fmla="*/ 84138 h 88"/>
                <a:gd name="T42" fmla="*/ 3175 w 88"/>
                <a:gd name="T43" fmla="*/ 96838 h 88"/>
                <a:gd name="T44" fmla="*/ 9525 w 88"/>
                <a:gd name="T45" fmla="*/ 107950 h 88"/>
                <a:gd name="T46" fmla="*/ 19050 w 88"/>
                <a:gd name="T47" fmla="*/ 119063 h 88"/>
                <a:gd name="T48" fmla="*/ 28575 w 88"/>
                <a:gd name="T49" fmla="*/ 127000 h 88"/>
                <a:gd name="T50" fmla="*/ 42863 w 88"/>
                <a:gd name="T51" fmla="*/ 133350 h 88"/>
                <a:gd name="T52" fmla="*/ 55563 w 88"/>
                <a:gd name="T53" fmla="*/ 138113 h 88"/>
                <a:gd name="T54" fmla="*/ 68263 w 88"/>
                <a:gd name="T55" fmla="*/ 139700 h 88"/>
                <a:gd name="T56" fmla="*/ 68263 w 88"/>
                <a:gd name="T57" fmla="*/ 139700 h 88"/>
                <a:gd name="T58" fmla="*/ 82550 w 88"/>
                <a:gd name="T59" fmla="*/ 138113 h 88"/>
                <a:gd name="T60" fmla="*/ 95250 w 88"/>
                <a:gd name="T61" fmla="*/ 133350 h 88"/>
                <a:gd name="T62" fmla="*/ 106363 w 88"/>
                <a:gd name="T63" fmla="*/ 127000 h 88"/>
                <a:gd name="T64" fmla="*/ 117475 w 88"/>
                <a:gd name="T65" fmla="*/ 119063 h 88"/>
                <a:gd name="T66" fmla="*/ 125413 w 88"/>
                <a:gd name="T67" fmla="*/ 107950 h 88"/>
                <a:gd name="T68" fmla="*/ 131763 w 88"/>
                <a:gd name="T69" fmla="*/ 96838 h 88"/>
                <a:gd name="T70" fmla="*/ 136525 w 88"/>
                <a:gd name="T71" fmla="*/ 84138 h 88"/>
                <a:gd name="T72" fmla="*/ 139700 w 88"/>
                <a:gd name="T73" fmla="*/ 69850 h 88"/>
                <a:gd name="T74" fmla="*/ 139700 w 88"/>
                <a:gd name="T75" fmla="*/ 69850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8"/>
                <a:gd name="T115" fmla="*/ 0 h 88"/>
                <a:gd name="T116" fmla="*/ 88 w 88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8"/>
            <p:cNvSpPr>
              <a:spLocks noChangeArrowheads="1"/>
            </p:cNvSpPr>
            <p:nvPr/>
          </p:nvSpPr>
          <p:spPr bwMode="auto">
            <a:xfrm>
              <a:off x="0" y="152400"/>
              <a:ext cx="212725" cy="458788"/>
            </a:xfrm>
            <a:custGeom>
              <a:avLst/>
              <a:gdLst>
                <a:gd name="T0" fmla="*/ 212725 w 134"/>
                <a:gd name="T1" fmla="*/ 11113 h 289"/>
                <a:gd name="T2" fmla="*/ 212725 w 134"/>
                <a:gd name="T3" fmla="*/ 11113 h 289"/>
                <a:gd name="T4" fmla="*/ 139700 w 134"/>
                <a:gd name="T5" fmla="*/ 204788 h 289"/>
                <a:gd name="T6" fmla="*/ 66675 w 134"/>
                <a:gd name="T7" fmla="*/ 393700 h 289"/>
                <a:gd name="T8" fmla="*/ 66675 w 134"/>
                <a:gd name="T9" fmla="*/ 393700 h 289"/>
                <a:gd name="T10" fmla="*/ 34925 w 134"/>
                <a:gd name="T11" fmla="*/ 425450 h 289"/>
                <a:gd name="T12" fmla="*/ 12700 w 134"/>
                <a:gd name="T13" fmla="*/ 447675 h 289"/>
                <a:gd name="T14" fmla="*/ 4763 w 134"/>
                <a:gd name="T15" fmla="*/ 454025 h 289"/>
                <a:gd name="T16" fmla="*/ 0 w 134"/>
                <a:gd name="T17" fmla="*/ 458788 h 289"/>
                <a:gd name="T18" fmla="*/ 0 w 134"/>
                <a:gd name="T19" fmla="*/ 458788 h 289"/>
                <a:gd name="T20" fmla="*/ 4763 w 134"/>
                <a:gd name="T21" fmla="*/ 436563 h 289"/>
                <a:gd name="T22" fmla="*/ 23813 w 134"/>
                <a:gd name="T23" fmla="*/ 385763 h 289"/>
                <a:gd name="T24" fmla="*/ 79375 w 134"/>
                <a:gd name="T25" fmla="*/ 228600 h 289"/>
                <a:gd name="T26" fmla="*/ 166688 w 134"/>
                <a:gd name="T27" fmla="*/ 0 h 289"/>
                <a:gd name="T28" fmla="*/ 212725 w 134"/>
                <a:gd name="T29" fmla="*/ 11113 h 2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289"/>
                <a:gd name="T47" fmla="*/ 134 w 134"/>
                <a:gd name="T48" fmla="*/ 289 h 2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19"/>
            <p:cNvSpPr>
              <a:spLocks noChangeArrowheads="1"/>
            </p:cNvSpPr>
            <p:nvPr/>
          </p:nvSpPr>
          <p:spPr bwMode="auto">
            <a:xfrm>
              <a:off x="169863" y="152400"/>
              <a:ext cx="234950" cy="449263"/>
            </a:xfrm>
            <a:custGeom>
              <a:avLst/>
              <a:gdLst>
                <a:gd name="T0" fmla="*/ 3175 w 148"/>
                <a:gd name="T1" fmla="*/ 20638 h 283"/>
                <a:gd name="T2" fmla="*/ 173038 w 148"/>
                <a:gd name="T3" fmla="*/ 387350 h 283"/>
                <a:gd name="T4" fmla="*/ 234950 w 148"/>
                <a:gd name="T5" fmla="*/ 449263 h 283"/>
                <a:gd name="T6" fmla="*/ 217488 w 148"/>
                <a:gd name="T7" fmla="*/ 363538 h 283"/>
                <a:gd name="T8" fmla="*/ 52388 w 148"/>
                <a:gd name="T9" fmla="*/ 0 h 283"/>
                <a:gd name="T10" fmla="*/ 0 w 148"/>
                <a:gd name="T11" fmla="*/ 15875 h 283"/>
                <a:gd name="T12" fmla="*/ 3175 w 148"/>
                <a:gd name="T13" fmla="*/ 20638 h 2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"/>
                <a:gd name="T22" fmla="*/ 0 h 283"/>
                <a:gd name="T23" fmla="*/ 148 w 148"/>
                <a:gd name="T24" fmla="*/ 283 h 2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20"/>
            <p:cNvSpPr>
              <a:spLocks noChangeArrowheads="1"/>
            </p:cNvSpPr>
            <p:nvPr/>
          </p:nvSpPr>
          <p:spPr bwMode="auto">
            <a:xfrm>
              <a:off x="174625" y="0"/>
              <a:ext cx="25400" cy="77788"/>
            </a:xfrm>
            <a:custGeom>
              <a:avLst/>
              <a:gdLst>
                <a:gd name="T0" fmla="*/ 0 w 16"/>
                <a:gd name="T1" fmla="*/ 65088 h 49"/>
                <a:gd name="T2" fmla="*/ 0 w 16"/>
                <a:gd name="T3" fmla="*/ 65088 h 49"/>
                <a:gd name="T4" fmla="*/ 0 w 16"/>
                <a:gd name="T5" fmla="*/ 69850 h 49"/>
                <a:gd name="T6" fmla="*/ 4763 w 16"/>
                <a:gd name="T7" fmla="*/ 73025 h 49"/>
                <a:gd name="T8" fmla="*/ 6350 w 16"/>
                <a:gd name="T9" fmla="*/ 76200 h 49"/>
                <a:gd name="T10" fmla="*/ 12700 w 16"/>
                <a:gd name="T11" fmla="*/ 77788 h 49"/>
                <a:gd name="T12" fmla="*/ 12700 w 16"/>
                <a:gd name="T13" fmla="*/ 77788 h 49"/>
                <a:gd name="T14" fmla="*/ 17463 w 16"/>
                <a:gd name="T15" fmla="*/ 76200 h 49"/>
                <a:gd name="T16" fmla="*/ 22225 w 16"/>
                <a:gd name="T17" fmla="*/ 73025 h 49"/>
                <a:gd name="T18" fmla="*/ 23813 w 16"/>
                <a:gd name="T19" fmla="*/ 69850 h 49"/>
                <a:gd name="T20" fmla="*/ 25400 w 16"/>
                <a:gd name="T21" fmla="*/ 65088 h 49"/>
                <a:gd name="T22" fmla="*/ 25400 w 16"/>
                <a:gd name="T23" fmla="*/ 12700 h 49"/>
                <a:gd name="T24" fmla="*/ 25400 w 16"/>
                <a:gd name="T25" fmla="*/ 12700 h 49"/>
                <a:gd name="T26" fmla="*/ 23813 w 16"/>
                <a:gd name="T27" fmla="*/ 9525 h 49"/>
                <a:gd name="T28" fmla="*/ 22225 w 16"/>
                <a:gd name="T29" fmla="*/ 4763 h 49"/>
                <a:gd name="T30" fmla="*/ 17463 w 16"/>
                <a:gd name="T31" fmla="*/ 0 h 49"/>
                <a:gd name="T32" fmla="*/ 12700 w 16"/>
                <a:gd name="T33" fmla="*/ 0 h 49"/>
                <a:gd name="T34" fmla="*/ 12700 w 16"/>
                <a:gd name="T35" fmla="*/ 0 h 49"/>
                <a:gd name="T36" fmla="*/ 6350 w 16"/>
                <a:gd name="T37" fmla="*/ 0 h 49"/>
                <a:gd name="T38" fmla="*/ 4763 w 16"/>
                <a:gd name="T39" fmla="*/ 4763 h 49"/>
                <a:gd name="T40" fmla="*/ 0 w 16"/>
                <a:gd name="T41" fmla="*/ 9525 h 49"/>
                <a:gd name="T42" fmla="*/ 0 w 16"/>
                <a:gd name="T43" fmla="*/ 12700 h 49"/>
                <a:gd name="T44" fmla="*/ 0 w 16"/>
                <a:gd name="T45" fmla="*/ 65088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"/>
                <a:gd name="T70" fmla="*/ 0 h 49"/>
                <a:gd name="T71" fmla="*/ 16 w 16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组合 201"/>
          <p:cNvGrpSpPr>
            <a:grpSpLocks/>
          </p:cNvGrpSpPr>
          <p:nvPr/>
        </p:nvGrpSpPr>
        <p:grpSpPr bwMode="auto">
          <a:xfrm>
            <a:off x="3206750" y="1584325"/>
            <a:ext cx="601663" cy="601663"/>
            <a:chOff x="0" y="0"/>
            <a:chExt cx="601663" cy="601663"/>
          </a:xfrm>
          <a:solidFill>
            <a:schemeClr val="bg1">
              <a:alpha val="70000"/>
            </a:schemeClr>
          </a:solidFill>
        </p:grpSpPr>
        <p:sp>
          <p:nvSpPr>
            <p:cNvPr id="124" name="Freeform 121"/>
            <p:cNvSpPr>
              <a:spLocks noEditPoints="1" noChangeArrowheads="1"/>
            </p:cNvSpPr>
            <p:nvPr/>
          </p:nvSpPr>
          <p:spPr bwMode="auto">
            <a:xfrm>
              <a:off x="188912" y="0"/>
              <a:ext cx="223838" cy="601663"/>
            </a:xfrm>
            <a:custGeom>
              <a:avLst/>
              <a:gdLst>
                <a:gd name="T0" fmla="*/ 112713 w 141"/>
                <a:gd name="T1" fmla="*/ 0 h 379"/>
                <a:gd name="T2" fmla="*/ 133350 w 141"/>
                <a:gd name="T3" fmla="*/ 6350 h 379"/>
                <a:gd name="T4" fmla="*/ 155575 w 141"/>
                <a:gd name="T5" fmla="*/ 23813 h 379"/>
                <a:gd name="T6" fmla="*/ 174625 w 141"/>
                <a:gd name="T7" fmla="*/ 52388 h 379"/>
                <a:gd name="T8" fmla="*/ 188913 w 141"/>
                <a:gd name="T9" fmla="*/ 88900 h 379"/>
                <a:gd name="T10" fmla="*/ 215900 w 141"/>
                <a:gd name="T11" fmla="*/ 185738 h 379"/>
                <a:gd name="T12" fmla="*/ 223838 w 141"/>
                <a:gd name="T13" fmla="*/ 301625 h 379"/>
                <a:gd name="T14" fmla="*/ 222250 w 141"/>
                <a:gd name="T15" fmla="*/ 361950 h 379"/>
                <a:gd name="T16" fmla="*/ 204788 w 141"/>
                <a:gd name="T17" fmla="*/ 468313 h 379"/>
                <a:gd name="T18" fmla="*/ 182563 w 141"/>
                <a:gd name="T19" fmla="*/ 533400 h 379"/>
                <a:gd name="T20" fmla="*/ 166688 w 141"/>
                <a:gd name="T21" fmla="*/ 565150 h 379"/>
                <a:gd name="T22" fmla="*/ 144463 w 141"/>
                <a:gd name="T23" fmla="*/ 588963 h 379"/>
                <a:gd name="T24" fmla="*/ 122238 w 141"/>
                <a:gd name="T25" fmla="*/ 600075 h 379"/>
                <a:gd name="T26" fmla="*/ 112713 w 141"/>
                <a:gd name="T27" fmla="*/ 601663 h 379"/>
                <a:gd name="T28" fmla="*/ 112713 w 141"/>
                <a:gd name="T29" fmla="*/ 552450 h 379"/>
                <a:gd name="T30" fmla="*/ 112713 w 141"/>
                <a:gd name="T31" fmla="*/ 552450 h 379"/>
                <a:gd name="T32" fmla="*/ 131763 w 141"/>
                <a:gd name="T33" fmla="*/ 549275 h 379"/>
                <a:gd name="T34" fmla="*/ 149225 w 141"/>
                <a:gd name="T35" fmla="*/ 533400 h 379"/>
                <a:gd name="T36" fmla="*/ 163513 w 141"/>
                <a:gd name="T37" fmla="*/ 509588 h 379"/>
                <a:gd name="T38" fmla="*/ 188913 w 141"/>
                <a:gd name="T39" fmla="*/ 442913 h 379"/>
                <a:gd name="T40" fmla="*/ 203200 w 141"/>
                <a:gd name="T41" fmla="*/ 352425 h 379"/>
                <a:gd name="T42" fmla="*/ 204788 w 141"/>
                <a:gd name="T43" fmla="*/ 301625 h 379"/>
                <a:gd name="T44" fmla="*/ 198438 w 141"/>
                <a:gd name="T45" fmla="*/ 203200 h 379"/>
                <a:gd name="T46" fmla="*/ 179388 w 141"/>
                <a:gd name="T47" fmla="*/ 122238 h 379"/>
                <a:gd name="T48" fmla="*/ 157163 w 141"/>
                <a:gd name="T49" fmla="*/ 79375 h 379"/>
                <a:gd name="T50" fmla="*/ 139700 w 141"/>
                <a:gd name="T51" fmla="*/ 60325 h 379"/>
                <a:gd name="T52" fmla="*/ 120650 w 141"/>
                <a:gd name="T53" fmla="*/ 49213 h 379"/>
                <a:gd name="T54" fmla="*/ 112713 w 141"/>
                <a:gd name="T55" fmla="*/ 49213 h 379"/>
                <a:gd name="T56" fmla="*/ 112713 w 141"/>
                <a:gd name="T57" fmla="*/ 0 h 379"/>
                <a:gd name="T58" fmla="*/ 112713 w 141"/>
                <a:gd name="T59" fmla="*/ 601663 h 379"/>
                <a:gd name="T60" fmla="*/ 90488 w 141"/>
                <a:gd name="T61" fmla="*/ 595313 h 379"/>
                <a:gd name="T62" fmla="*/ 69850 w 141"/>
                <a:gd name="T63" fmla="*/ 579438 h 379"/>
                <a:gd name="T64" fmla="*/ 49213 w 141"/>
                <a:gd name="T65" fmla="*/ 550863 h 379"/>
                <a:gd name="T66" fmla="*/ 34925 w 141"/>
                <a:gd name="T67" fmla="*/ 514350 h 379"/>
                <a:gd name="T68" fmla="*/ 11113 w 141"/>
                <a:gd name="T69" fmla="*/ 419100 h 379"/>
                <a:gd name="T70" fmla="*/ 0 w 141"/>
                <a:gd name="T71" fmla="*/ 301625 h 379"/>
                <a:gd name="T72" fmla="*/ 4763 w 141"/>
                <a:gd name="T73" fmla="*/ 241300 h 379"/>
                <a:gd name="T74" fmla="*/ 19050 w 141"/>
                <a:gd name="T75" fmla="*/ 133350 h 379"/>
                <a:gd name="T76" fmla="*/ 41275 w 141"/>
                <a:gd name="T77" fmla="*/ 69850 h 379"/>
                <a:gd name="T78" fmla="*/ 58738 w 141"/>
                <a:gd name="T79" fmla="*/ 36513 h 379"/>
                <a:gd name="T80" fmla="*/ 79375 w 141"/>
                <a:gd name="T81" fmla="*/ 12700 h 379"/>
                <a:gd name="T82" fmla="*/ 101600 w 141"/>
                <a:gd name="T83" fmla="*/ 3175 h 379"/>
                <a:gd name="T84" fmla="*/ 112713 w 141"/>
                <a:gd name="T85" fmla="*/ 49213 h 379"/>
                <a:gd name="T86" fmla="*/ 103188 w 141"/>
                <a:gd name="T87" fmla="*/ 49213 h 379"/>
                <a:gd name="T88" fmla="*/ 84138 w 141"/>
                <a:gd name="T89" fmla="*/ 60325 h 379"/>
                <a:gd name="T90" fmla="*/ 66675 w 141"/>
                <a:gd name="T91" fmla="*/ 79375 h 379"/>
                <a:gd name="T92" fmla="*/ 46038 w 141"/>
                <a:gd name="T93" fmla="*/ 122238 h 379"/>
                <a:gd name="T94" fmla="*/ 26988 w 141"/>
                <a:gd name="T95" fmla="*/ 203200 h 379"/>
                <a:gd name="T96" fmla="*/ 19050 w 141"/>
                <a:gd name="T97" fmla="*/ 301625 h 379"/>
                <a:gd name="T98" fmla="*/ 22225 w 141"/>
                <a:gd name="T99" fmla="*/ 352425 h 379"/>
                <a:gd name="T100" fmla="*/ 34925 w 141"/>
                <a:gd name="T101" fmla="*/ 442913 h 379"/>
                <a:gd name="T102" fmla="*/ 60325 w 141"/>
                <a:gd name="T103" fmla="*/ 509588 h 379"/>
                <a:gd name="T104" fmla="*/ 76200 w 141"/>
                <a:gd name="T105" fmla="*/ 533400 h 379"/>
                <a:gd name="T106" fmla="*/ 93663 w 141"/>
                <a:gd name="T107" fmla="*/ 549275 h 379"/>
                <a:gd name="T108" fmla="*/ 112713 w 141"/>
                <a:gd name="T109" fmla="*/ 552450 h 3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379"/>
                <a:gd name="T167" fmla="*/ 141 w 141"/>
                <a:gd name="T168" fmla="*/ 379 h 3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>
              <a:spLocks noEditPoints="1" noChangeArrowheads="1"/>
            </p:cNvSpPr>
            <p:nvPr/>
          </p:nvSpPr>
          <p:spPr bwMode="auto">
            <a:xfrm>
              <a:off x="0" y="192087"/>
              <a:ext cx="601663" cy="220663"/>
            </a:xfrm>
            <a:custGeom>
              <a:avLst/>
              <a:gdLst>
                <a:gd name="T0" fmla="*/ 301625 w 379"/>
                <a:gd name="T1" fmla="*/ 0 h 139"/>
                <a:gd name="T2" fmla="*/ 361950 w 379"/>
                <a:gd name="T3" fmla="*/ 1588 h 139"/>
                <a:gd name="T4" fmla="*/ 468313 w 379"/>
                <a:gd name="T5" fmla="*/ 17463 h 139"/>
                <a:gd name="T6" fmla="*/ 533400 w 379"/>
                <a:gd name="T7" fmla="*/ 38100 h 139"/>
                <a:gd name="T8" fmla="*/ 565150 w 379"/>
                <a:gd name="T9" fmla="*/ 55563 h 139"/>
                <a:gd name="T10" fmla="*/ 588963 w 379"/>
                <a:gd name="T11" fmla="*/ 77788 h 139"/>
                <a:gd name="T12" fmla="*/ 600075 w 379"/>
                <a:gd name="T13" fmla="*/ 98425 h 139"/>
                <a:gd name="T14" fmla="*/ 601663 w 379"/>
                <a:gd name="T15" fmla="*/ 109538 h 139"/>
                <a:gd name="T16" fmla="*/ 595313 w 379"/>
                <a:gd name="T17" fmla="*/ 130175 h 139"/>
                <a:gd name="T18" fmla="*/ 577850 w 379"/>
                <a:gd name="T19" fmla="*/ 152400 h 139"/>
                <a:gd name="T20" fmla="*/ 550863 w 379"/>
                <a:gd name="T21" fmla="*/ 171450 h 139"/>
                <a:gd name="T22" fmla="*/ 514350 w 379"/>
                <a:gd name="T23" fmla="*/ 188913 h 139"/>
                <a:gd name="T24" fmla="*/ 419100 w 379"/>
                <a:gd name="T25" fmla="*/ 212725 h 139"/>
                <a:gd name="T26" fmla="*/ 301625 w 379"/>
                <a:gd name="T27" fmla="*/ 220663 h 139"/>
                <a:gd name="T28" fmla="*/ 301625 w 379"/>
                <a:gd name="T29" fmla="*/ 201613 h 139"/>
                <a:gd name="T30" fmla="*/ 301625 w 379"/>
                <a:gd name="T31" fmla="*/ 201613 h 139"/>
                <a:gd name="T32" fmla="*/ 400050 w 379"/>
                <a:gd name="T33" fmla="*/ 195263 h 139"/>
                <a:gd name="T34" fmla="*/ 479425 w 379"/>
                <a:gd name="T35" fmla="*/ 176213 h 139"/>
                <a:gd name="T36" fmla="*/ 522288 w 379"/>
                <a:gd name="T37" fmla="*/ 153988 h 139"/>
                <a:gd name="T38" fmla="*/ 541338 w 379"/>
                <a:gd name="T39" fmla="*/ 136525 h 139"/>
                <a:gd name="T40" fmla="*/ 552450 w 379"/>
                <a:gd name="T41" fmla="*/ 117475 h 139"/>
                <a:gd name="T42" fmla="*/ 552450 w 379"/>
                <a:gd name="T43" fmla="*/ 109538 h 139"/>
                <a:gd name="T44" fmla="*/ 552450 w 379"/>
                <a:gd name="T45" fmla="*/ 100013 h 139"/>
                <a:gd name="T46" fmla="*/ 541338 w 379"/>
                <a:gd name="T47" fmla="*/ 80963 h 139"/>
                <a:gd name="T48" fmla="*/ 522288 w 379"/>
                <a:gd name="T49" fmla="*/ 63500 h 139"/>
                <a:gd name="T50" fmla="*/ 479425 w 379"/>
                <a:gd name="T51" fmla="*/ 44450 h 139"/>
                <a:gd name="T52" fmla="*/ 400050 w 379"/>
                <a:gd name="T53" fmla="*/ 23813 h 139"/>
                <a:gd name="T54" fmla="*/ 301625 w 379"/>
                <a:gd name="T55" fmla="*/ 17463 h 139"/>
                <a:gd name="T56" fmla="*/ 301625 w 379"/>
                <a:gd name="T57" fmla="*/ 0 h 139"/>
                <a:gd name="T58" fmla="*/ 0 w 379"/>
                <a:gd name="T59" fmla="*/ 109538 h 139"/>
                <a:gd name="T60" fmla="*/ 6350 w 379"/>
                <a:gd name="T61" fmla="*/ 87313 h 139"/>
                <a:gd name="T62" fmla="*/ 23813 w 379"/>
                <a:gd name="T63" fmla="*/ 66675 h 139"/>
                <a:gd name="T64" fmla="*/ 52388 w 379"/>
                <a:gd name="T65" fmla="*/ 47625 h 139"/>
                <a:gd name="T66" fmla="*/ 88900 w 379"/>
                <a:gd name="T67" fmla="*/ 31750 h 139"/>
                <a:gd name="T68" fmla="*/ 185738 w 379"/>
                <a:gd name="T69" fmla="*/ 7938 h 139"/>
                <a:gd name="T70" fmla="*/ 301625 w 379"/>
                <a:gd name="T71" fmla="*/ 0 h 139"/>
                <a:gd name="T72" fmla="*/ 301625 w 379"/>
                <a:gd name="T73" fmla="*/ 17463 h 139"/>
                <a:gd name="T74" fmla="*/ 201613 w 379"/>
                <a:gd name="T75" fmla="*/ 23813 h 139"/>
                <a:gd name="T76" fmla="*/ 122238 w 379"/>
                <a:gd name="T77" fmla="*/ 44450 h 139"/>
                <a:gd name="T78" fmla="*/ 79375 w 379"/>
                <a:gd name="T79" fmla="*/ 63500 h 139"/>
                <a:gd name="T80" fmla="*/ 60325 w 379"/>
                <a:gd name="T81" fmla="*/ 80963 h 139"/>
                <a:gd name="T82" fmla="*/ 49213 w 379"/>
                <a:gd name="T83" fmla="*/ 100013 h 139"/>
                <a:gd name="T84" fmla="*/ 49213 w 379"/>
                <a:gd name="T85" fmla="*/ 109538 h 139"/>
                <a:gd name="T86" fmla="*/ 53975 w 379"/>
                <a:gd name="T87" fmla="*/ 128588 h 139"/>
                <a:gd name="T88" fmla="*/ 68263 w 379"/>
                <a:gd name="T89" fmla="*/ 146050 h 139"/>
                <a:gd name="T90" fmla="*/ 92075 w 379"/>
                <a:gd name="T91" fmla="*/ 160338 h 139"/>
                <a:gd name="T92" fmla="*/ 161925 w 379"/>
                <a:gd name="T93" fmla="*/ 187325 h 139"/>
                <a:gd name="T94" fmla="*/ 249238 w 379"/>
                <a:gd name="T95" fmla="*/ 200025 h 139"/>
                <a:gd name="T96" fmla="*/ 301625 w 379"/>
                <a:gd name="T97" fmla="*/ 220663 h 139"/>
                <a:gd name="T98" fmla="*/ 241300 w 379"/>
                <a:gd name="T99" fmla="*/ 219075 h 139"/>
                <a:gd name="T100" fmla="*/ 133350 w 379"/>
                <a:gd name="T101" fmla="*/ 201613 h 139"/>
                <a:gd name="T102" fmla="*/ 68263 w 379"/>
                <a:gd name="T103" fmla="*/ 180975 h 139"/>
                <a:gd name="T104" fmla="*/ 36513 w 379"/>
                <a:gd name="T105" fmla="*/ 163513 h 139"/>
                <a:gd name="T106" fmla="*/ 12700 w 379"/>
                <a:gd name="T107" fmla="*/ 141288 h 139"/>
                <a:gd name="T108" fmla="*/ 1588 w 379"/>
                <a:gd name="T109" fmla="*/ 120650 h 139"/>
                <a:gd name="T110" fmla="*/ 0 w 379"/>
                <a:gd name="T111" fmla="*/ 109538 h 13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79"/>
                <a:gd name="T169" fmla="*/ 0 h 139"/>
                <a:gd name="T170" fmla="*/ 379 w 379"/>
                <a:gd name="T171" fmla="*/ 139 h 13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301625 w 284"/>
                <a:gd name="T3" fmla="*/ 147638 h 285"/>
                <a:gd name="T4" fmla="*/ 346075 w 284"/>
                <a:gd name="T5" fmla="*/ 190500 h 285"/>
                <a:gd name="T6" fmla="*/ 409575 w 284"/>
                <a:gd name="T7" fmla="*/ 279400 h 285"/>
                <a:gd name="T8" fmla="*/ 439738 w 284"/>
                <a:gd name="T9" fmla="*/ 339725 h 285"/>
                <a:gd name="T10" fmla="*/ 449263 w 284"/>
                <a:gd name="T11" fmla="*/ 376238 h 285"/>
                <a:gd name="T12" fmla="*/ 450850 w 284"/>
                <a:gd name="T13" fmla="*/ 406400 h 285"/>
                <a:gd name="T14" fmla="*/ 444500 w 284"/>
                <a:gd name="T15" fmla="*/ 430213 h 285"/>
                <a:gd name="T16" fmla="*/ 438150 w 284"/>
                <a:gd name="T17" fmla="*/ 438150 h 285"/>
                <a:gd name="T18" fmla="*/ 422275 w 284"/>
                <a:gd name="T19" fmla="*/ 449263 h 285"/>
                <a:gd name="T20" fmla="*/ 403225 w 284"/>
                <a:gd name="T21" fmla="*/ 452438 h 285"/>
                <a:gd name="T22" fmla="*/ 354013 w 284"/>
                <a:gd name="T23" fmla="*/ 444500 h 285"/>
                <a:gd name="T24" fmla="*/ 292100 w 284"/>
                <a:gd name="T25" fmla="*/ 415925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80988 w 284"/>
                <a:gd name="T31" fmla="*/ 385763 h 285"/>
                <a:gd name="T32" fmla="*/ 331788 w 284"/>
                <a:gd name="T33" fmla="*/ 407988 h 285"/>
                <a:gd name="T34" fmla="*/ 373063 w 284"/>
                <a:gd name="T35" fmla="*/ 414338 h 285"/>
                <a:gd name="T36" fmla="*/ 390525 w 284"/>
                <a:gd name="T37" fmla="*/ 412750 h 285"/>
                <a:gd name="T38" fmla="*/ 403225 w 284"/>
                <a:gd name="T39" fmla="*/ 403225 h 285"/>
                <a:gd name="T40" fmla="*/ 403225 w 284"/>
                <a:gd name="T41" fmla="*/ 403225 h 285"/>
                <a:gd name="T42" fmla="*/ 412750 w 284"/>
                <a:gd name="T43" fmla="*/ 385763 h 285"/>
                <a:gd name="T44" fmla="*/ 414338 w 284"/>
                <a:gd name="T45" fmla="*/ 365125 h 285"/>
                <a:gd name="T46" fmla="*/ 409575 w 284"/>
                <a:gd name="T47" fmla="*/ 336550 h 285"/>
                <a:gd name="T48" fmla="*/ 379413 w 284"/>
                <a:gd name="T49" fmla="*/ 269875 h 285"/>
                <a:gd name="T50" fmla="*/ 325438 w 284"/>
                <a:gd name="T51" fmla="*/ 196850 h 285"/>
                <a:gd name="T52" fmla="*/ 292100 w 284"/>
                <a:gd name="T53" fmla="*/ 160338 h 285"/>
                <a:gd name="T54" fmla="*/ 225425 w 284"/>
                <a:gd name="T55" fmla="*/ 103188 h 285"/>
                <a:gd name="T56" fmla="*/ 12700 w 284"/>
                <a:gd name="T57" fmla="*/ 12700 h 285"/>
                <a:gd name="T58" fmla="*/ 19050 w 284"/>
                <a:gd name="T59" fmla="*/ 7938 h 285"/>
                <a:gd name="T60" fmla="*/ 36513 w 284"/>
                <a:gd name="T61" fmla="*/ 0 h 285"/>
                <a:gd name="T62" fmla="*/ 69850 w 284"/>
                <a:gd name="T63" fmla="*/ 0 h 285"/>
                <a:gd name="T64" fmla="*/ 125413 w 284"/>
                <a:gd name="T65" fmla="*/ 17463 h 285"/>
                <a:gd name="T66" fmla="*/ 190500 w 284"/>
                <a:gd name="T67" fmla="*/ 53975 h 285"/>
                <a:gd name="T68" fmla="*/ 225425 w 284"/>
                <a:gd name="T69" fmla="*/ 103188 h 285"/>
                <a:gd name="T70" fmla="*/ 196850 w 284"/>
                <a:gd name="T71" fmla="*/ 80963 h 285"/>
                <a:gd name="T72" fmla="*/ 141288 w 284"/>
                <a:gd name="T73" fmla="*/ 50800 h 285"/>
                <a:gd name="T74" fmla="*/ 95250 w 284"/>
                <a:gd name="T75" fmla="*/ 36513 h 285"/>
                <a:gd name="T76" fmla="*/ 68263 w 284"/>
                <a:gd name="T77" fmla="*/ 36513 h 285"/>
                <a:gd name="T78" fmla="*/ 52388 w 284"/>
                <a:gd name="T79" fmla="*/ 42863 h 285"/>
                <a:gd name="T80" fmla="*/ 46038 w 284"/>
                <a:gd name="T81" fmla="*/ 46038 h 285"/>
                <a:gd name="T82" fmla="*/ 38100 w 284"/>
                <a:gd name="T83" fmla="*/ 63500 h 285"/>
                <a:gd name="T84" fmla="*/ 36513 w 284"/>
                <a:gd name="T85" fmla="*/ 87313 h 285"/>
                <a:gd name="T86" fmla="*/ 39688 w 284"/>
                <a:gd name="T87" fmla="*/ 112713 h 285"/>
                <a:gd name="T88" fmla="*/ 69850 w 284"/>
                <a:gd name="T89" fmla="*/ 179388 h 285"/>
                <a:gd name="T90" fmla="*/ 123825 w 284"/>
                <a:gd name="T91" fmla="*/ 252413 h 285"/>
                <a:gd name="T92" fmla="*/ 158750 w 284"/>
                <a:gd name="T93" fmla="*/ 292100 h 285"/>
                <a:gd name="T94" fmla="*/ 225425 w 284"/>
                <a:gd name="T95" fmla="*/ 347663 h 285"/>
                <a:gd name="T96" fmla="*/ 225425 w 284"/>
                <a:gd name="T97" fmla="*/ 373063 h 285"/>
                <a:gd name="T98" fmla="*/ 147638 w 284"/>
                <a:gd name="T99" fmla="*/ 304800 h 285"/>
                <a:gd name="T100" fmla="*/ 104775 w 284"/>
                <a:gd name="T101" fmla="*/ 260350 h 285"/>
                <a:gd name="T102" fmla="*/ 39688 w 284"/>
                <a:gd name="T103" fmla="*/ 171450 h 285"/>
                <a:gd name="T104" fmla="*/ 9525 w 284"/>
                <a:gd name="T105" fmla="*/ 111125 h 285"/>
                <a:gd name="T106" fmla="*/ 1588 w 284"/>
                <a:gd name="T107" fmla="*/ 74613 h 285"/>
                <a:gd name="T108" fmla="*/ 0 w 284"/>
                <a:gd name="T109" fmla="*/ 44450 h 285"/>
                <a:gd name="T110" fmla="*/ 6350 w 284"/>
                <a:gd name="T111" fmla="*/ 20638 h 285"/>
                <a:gd name="T112" fmla="*/ 12700 w 284"/>
                <a:gd name="T113" fmla="*/ 1270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 noChangeArrowheads="1"/>
            </p:cNvSpPr>
            <p:nvPr/>
          </p:nvSpPr>
          <p:spPr bwMode="auto">
            <a:xfrm>
              <a:off x="76200" y="76200"/>
              <a:ext cx="450850" cy="452438"/>
            </a:xfrm>
            <a:custGeom>
              <a:avLst/>
              <a:gdLst>
                <a:gd name="T0" fmla="*/ 225425 w 284"/>
                <a:gd name="T1" fmla="*/ 79375 h 285"/>
                <a:gd name="T2" fmla="*/ 292100 w 284"/>
                <a:gd name="T3" fmla="*/ 33338 h 285"/>
                <a:gd name="T4" fmla="*/ 354013 w 284"/>
                <a:gd name="T5" fmla="*/ 6350 h 285"/>
                <a:gd name="T6" fmla="*/ 403225 w 284"/>
                <a:gd name="T7" fmla="*/ 0 h 285"/>
                <a:gd name="T8" fmla="*/ 422275 w 284"/>
                <a:gd name="T9" fmla="*/ 3175 h 285"/>
                <a:gd name="T10" fmla="*/ 438150 w 284"/>
                <a:gd name="T11" fmla="*/ 12700 h 285"/>
                <a:gd name="T12" fmla="*/ 444500 w 284"/>
                <a:gd name="T13" fmla="*/ 20638 h 285"/>
                <a:gd name="T14" fmla="*/ 450850 w 284"/>
                <a:gd name="T15" fmla="*/ 44450 h 285"/>
                <a:gd name="T16" fmla="*/ 449263 w 284"/>
                <a:gd name="T17" fmla="*/ 74613 h 285"/>
                <a:gd name="T18" fmla="*/ 439738 w 284"/>
                <a:gd name="T19" fmla="*/ 111125 h 285"/>
                <a:gd name="T20" fmla="*/ 409575 w 284"/>
                <a:gd name="T21" fmla="*/ 171450 h 285"/>
                <a:gd name="T22" fmla="*/ 346075 w 284"/>
                <a:gd name="T23" fmla="*/ 260350 h 285"/>
                <a:gd name="T24" fmla="*/ 301625 w 284"/>
                <a:gd name="T25" fmla="*/ 304800 h 285"/>
                <a:gd name="T26" fmla="*/ 225425 w 284"/>
                <a:gd name="T27" fmla="*/ 373063 h 285"/>
                <a:gd name="T28" fmla="*/ 225425 w 284"/>
                <a:gd name="T29" fmla="*/ 347663 h 285"/>
                <a:gd name="T30" fmla="*/ 292100 w 284"/>
                <a:gd name="T31" fmla="*/ 292100 h 285"/>
                <a:gd name="T32" fmla="*/ 325438 w 284"/>
                <a:gd name="T33" fmla="*/ 252413 h 285"/>
                <a:gd name="T34" fmla="*/ 379413 w 284"/>
                <a:gd name="T35" fmla="*/ 179388 h 285"/>
                <a:gd name="T36" fmla="*/ 409575 w 284"/>
                <a:gd name="T37" fmla="*/ 112713 h 285"/>
                <a:gd name="T38" fmla="*/ 414338 w 284"/>
                <a:gd name="T39" fmla="*/ 87313 h 285"/>
                <a:gd name="T40" fmla="*/ 412750 w 284"/>
                <a:gd name="T41" fmla="*/ 63500 h 285"/>
                <a:gd name="T42" fmla="*/ 403225 w 284"/>
                <a:gd name="T43" fmla="*/ 46038 h 285"/>
                <a:gd name="T44" fmla="*/ 403225 w 284"/>
                <a:gd name="T45" fmla="*/ 46038 h 285"/>
                <a:gd name="T46" fmla="*/ 390525 w 284"/>
                <a:gd name="T47" fmla="*/ 38100 h 285"/>
                <a:gd name="T48" fmla="*/ 373063 w 284"/>
                <a:gd name="T49" fmla="*/ 36513 h 285"/>
                <a:gd name="T50" fmla="*/ 331788 w 284"/>
                <a:gd name="T51" fmla="*/ 42863 h 285"/>
                <a:gd name="T52" fmla="*/ 280988 w 284"/>
                <a:gd name="T53" fmla="*/ 63500 h 285"/>
                <a:gd name="T54" fmla="*/ 225425 w 284"/>
                <a:gd name="T55" fmla="*/ 103188 h 285"/>
                <a:gd name="T56" fmla="*/ 12700 w 284"/>
                <a:gd name="T57" fmla="*/ 438150 h 285"/>
                <a:gd name="T58" fmla="*/ 6350 w 284"/>
                <a:gd name="T59" fmla="*/ 430213 h 285"/>
                <a:gd name="T60" fmla="*/ 0 w 284"/>
                <a:gd name="T61" fmla="*/ 406400 h 285"/>
                <a:gd name="T62" fmla="*/ 1588 w 284"/>
                <a:gd name="T63" fmla="*/ 376238 h 285"/>
                <a:gd name="T64" fmla="*/ 9525 w 284"/>
                <a:gd name="T65" fmla="*/ 339725 h 285"/>
                <a:gd name="T66" fmla="*/ 39688 w 284"/>
                <a:gd name="T67" fmla="*/ 279400 h 285"/>
                <a:gd name="T68" fmla="*/ 104775 w 284"/>
                <a:gd name="T69" fmla="*/ 190500 h 285"/>
                <a:gd name="T70" fmla="*/ 147638 w 284"/>
                <a:gd name="T71" fmla="*/ 147638 h 285"/>
                <a:gd name="T72" fmla="*/ 225425 w 284"/>
                <a:gd name="T73" fmla="*/ 79375 h 285"/>
                <a:gd name="T74" fmla="*/ 225425 w 284"/>
                <a:gd name="T75" fmla="*/ 103188 h 285"/>
                <a:gd name="T76" fmla="*/ 158750 w 284"/>
                <a:gd name="T77" fmla="*/ 160338 h 285"/>
                <a:gd name="T78" fmla="*/ 123825 w 284"/>
                <a:gd name="T79" fmla="*/ 196850 h 285"/>
                <a:gd name="T80" fmla="*/ 69850 w 284"/>
                <a:gd name="T81" fmla="*/ 269875 h 285"/>
                <a:gd name="T82" fmla="*/ 39688 w 284"/>
                <a:gd name="T83" fmla="*/ 336550 h 285"/>
                <a:gd name="T84" fmla="*/ 36513 w 284"/>
                <a:gd name="T85" fmla="*/ 365125 h 285"/>
                <a:gd name="T86" fmla="*/ 38100 w 284"/>
                <a:gd name="T87" fmla="*/ 385763 h 285"/>
                <a:gd name="T88" fmla="*/ 46038 w 284"/>
                <a:gd name="T89" fmla="*/ 403225 h 285"/>
                <a:gd name="T90" fmla="*/ 52388 w 284"/>
                <a:gd name="T91" fmla="*/ 407988 h 285"/>
                <a:gd name="T92" fmla="*/ 68263 w 284"/>
                <a:gd name="T93" fmla="*/ 414338 h 285"/>
                <a:gd name="T94" fmla="*/ 95250 w 284"/>
                <a:gd name="T95" fmla="*/ 414338 h 285"/>
                <a:gd name="T96" fmla="*/ 141288 w 284"/>
                <a:gd name="T97" fmla="*/ 400050 h 285"/>
                <a:gd name="T98" fmla="*/ 196850 w 284"/>
                <a:gd name="T99" fmla="*/ 369888 h 285"/>
                <a:gd name="T100" fmla="*/ 225425 w 284"/>
                <a:gd name="T101" fmla="*/ 373063 h 285"/>
                <a:gd name="T102" fmla="*/ 190500 w 284"/>
                <a:gd name="T103" fmla="*/ 396875 h 285"/>
                <a:gd name="T104" fmla="*/ 125413 w 284"/>
                <a:gd name="T105" fmla="*/ 433388 h 285"/>
                <a:gd name="T106" fmla="*/ 69850 w 284"/>
                <a:gd name="T107" fmla="*/ 450850 h 285"/>
                <a:gd name="T108" fmla="*/ 36513 w 284"/>
                <a:gd name="T109" fmla="*/ 450850 h 285"/>
                <a:gd name="T110" fmla="*/ 19050 w 284"/>
                <a:gd name="T111" fmla="*/ 444500 h 285"/>
                <a:gd name="T112" fmla="*/ 12700 w 284"/>
                <a:gd name="T113" fmla="*/ 438150 h 2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4"/>
                <a:gd name="T172" fmla="*/ 0 h 285"/>
                <a:gd name="T173" fmla="*/ 284 w 284"/>
                <a:gd name="T174" fmla="*/ 285 h 2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ChangeArrowheads="1"/>
            </p:cNvSpPr>
            <p:nvPr/>
          </p:nvSpPr>
          <p:spPr bwMode="auto">
            <a:xfrm>
              <a:off x="254000" y="254000"/>
              <a:ext cx="92075" cy="95250"/>
            </a:xfrm>
            <a:custGeom>
              <a:avLst/>
              <a:gdLst>
                <a:gd name="T0" fmla="*/ 0 w 58"/>
                <a:gd name="T1" fmla="*/ 47625 h 60"/>
                <a:gd name="T2" fmla="*/ 0 w 58"/>
                <a:gd name="T3" fmla="*/ 47625 h 60"/>
                <a:gd name="T4" fmla="*/ 1588 w 58"/>
                <a:gd name="T5" fmla="*/ 38100 h 60"/>
                <a:gd name="T6" fmla="*/ 4763 w 58"/>
                <a:gd name="T7" fmla="*/ 30163 h 60"/>
                <a:gd name="T8" fmla="*/ 7938 w 58"/>
                <a:gd name="T9" fmla="*/ 22225 h 60"/>
                <a:gd name="T10" fmla="*/ 14288 w 58"/>
                <a:gd name="T11" fmla="*/ 15875 h 60"/>
                <a:gd name="T12" fmla="*/ 20638 w 58"/>
                <a:gd name="T13" fmla="*/ 9525 h 60"/>
                <a:gd name="T14" fmla="*/ 28575 w 58"/>
                <a:gd name="T15" fmla="*/ 4763 h 60"/>
                <a:gd name="T16" fmla="*/ 38100 w 58"/>
                <a:gd name="T17" fmla="*/ 1588 h 60"/>
                <a:gd name="T18" fmla="*/ 47625 w 58"/>
                <a:gd name="T19" fmla="*/ 0 h 60"/>
                <a:gd name="T20" fmla="*/ 47625 w 58"/>
                <a:gd name="T21" fmla="*/ 0 h 60"/>
                <a:gd name="T22" fmla="*/ 55563 w 58"/>
                <a:gd name="T23" fmla="*/ 1588 h 60"/>
                <a:gd name="T24" fmla="*/ 65088 w 58"/>
                <a:gd name="T25" fmla="*/ 4763 h 60"/>
                <a:gd name="T26" fmla="*/ 73025 w 58"/>
                <a:gd name="T27" fmla="*/ 9525 h 60"/>
                <a:gd name="T28" fmla="*/ 79375 w 58"/>
                <a:gd name="T29" fmla="*/ 15875 h 60"/>
                <a:gd name="T30" fmla="*/ 85725 w 58"/>
                <a:gd name="T31" fmla="*/ 22225 h 60"/>
                <a:gd name="T32" fmla="*/ 90488 w 58"/>
                <a:gd name="T33" fmla="*/ 30163 h 60"/>
                <a:gd name="T34" fmla="*/ 92075 w 58"/>
                <a:gd name="T35" fmla="*/ 38100 h 60"/>
                <a:gd name="T36" fmla="*/ 92075 w 58"/>
                <a:gd name="T37" fmla="*/ 47625 h 60"/>
                <a:gd name="T38" fmla="*/ 92075 w 58"/>
                <a:gd name="T39" fmla="*/ 47625 h 60"/>
                <a:gd name="T40" fmla="*/ 92075 w 58"/>
                <a:gd name="T41" fmla="*/ 55563 h 60"/>
                <a:gd name="T42" fmla="*/ 90488 w 58"/>
                <a:gd name="T43" fmla="*/ 65088 h 60"/>
                <a:gd name="T44" fmla="*/ 85725 w 58"/>
                <a:gd name="T45" fmla="*/ 73025 h 60"/>
                <a:gd name="T46" fmla="*/ 79375 w 58"/>
                <a:gd name="T47" fmla="*/ 79375 h 60"/>
                <a:gd name="T48" fmla="*/ 73025 w 58"/>
                <a:gd name="T49" fmla="*/ 85725 h 60"/>
                <a:gd name="T50" fmla="*/ 65088 w 58"/>
                <a:gd name="T51" fmla="*/ 90488 h 60"/>
                <a:gd name="T52" fmla="*/ 55563 w 58"/>
                <a:gd name="T53" fmla="*/ 92075 h 60"/>
                <a:gd name="T54" fmla="*/ 47625 w 58"/>
                <a:gd name="T55" fmla="*/ 95250 h 60"/>
                <a:gd name="T56" fmla="*/ 47625 w 58"/>
                <a:gd name="T57" fmla="*/ 95250 h 60"/>
                <a:gd name="T58" fmla="*/ 38100 w 58"/>
                <a:gd name="T59" fmla="*/ 92075 h 60"/>
                <a:gd name="T60" fmla="*/ 28575 w 58"/>
                <a:gd name="T61" fmla="*/ 90488 h 60"/>
                <a:gd name="T62" fmla="*/ 20638 w 58"/>
                <a:gd name="T63" fmla="*/ 85725 h 60"/>
                <a:gd name="T64" fmla="*/ 14288 w 58"/>
                <a:gd name="T65" fmla="*/ 79375 h 60"/>
                <a:gd name="T66" fmla="*/ 7938 w 58"/>
                <a:gd name="T67" fmla="*/ 73025 h 60"/>
                <a:gd name="T68" fmla="*/ 4763 w 58"/>
                <a:gd name="T69" fmla="*/ 65088 h 60"/>
                <a:gd name="T70" fmla="*/ 1588 w 58"/>
                <a:gd name="T71" fmla="*/ 55563 h 60"/>
                <a:gd name="T72" fmla="*/ 0 w 58"/>
                <a:gd name="T73" fmla="*/ 47625 h 60"/>
                <a:gd name="T74" fmla="*/ 0 w 58"/>
                <a:gd name="T75" fmla="*/ 47625 h 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"/>
                <a:gd name="T115" fmla="*/ 0 h 60"/>
                <a:gd name="T116" fmla="*/ 58 w 58"/>
                <a:gd name="T117" fmla="*/ 60 h 6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组合 203"/>
          <p:cNvGrpSpPr>
            <a:grpSpLocks/>
          </p:cNvGrpSpPr>
          <p:nvPr/>
        </p:nvGrpSpPr>
        <p:grpSpPr bwMode="auto">
          <a:xfrm>
            <a:off x="2587625" y="1412875"/>
            <a:ext cx="381000" cy="484188"/>
            <a:chOff x="0" y="0"/>
            <a:chExt cx="381000" cy="484187"/>
          </a:xfrm>
          <a:solidFill>
            <a:schemeClr val="bg1">
              <a:alpha val="70000"/>
            </a:schemeClr>
          </a:solidFill>
        </p:grpSpPr>
        <p:sp>
          <p:nvSpPr>
            <p:cNvPr id="130" name="Freeform 126"/>
            <p:cNvSpPr>
              <a:spLocks noEditPoints="1" noChangeArrowheads="1"/>
            </p:cNvSpPr>
            <p:nvPr/>
          </p:nvSpPr>
          <p:spPr bwMode="auto">
            <a:xfrm>
              <a:off x="0" y="4762"/>
              <a:ext cx="254000" cy="479425"/>
            </a:xfrm>
            <a:custGeom>
              <a:avLst/>
              <a:gdLst>
                <a:gd name="T0" fmla="*/ 254000 w 160"/>
                <a:gd name="T1" fmla="*/ 0 h 302"/>
                <a:gd name="T2" fmla="*/ 254000 w 160"/>
                <a:gd name="T3" fmla="*/ 479425 h 302"/>
                <a:gd name="T4" fmla="*/ 149225 w 160"/>
                <a:gd name="T5" fmla="*/ 479425 h 302"/>
                <a:gd name="T6" fmla="*/ 149225 w 160"/>
                <a:gd name="T7" fmla="*/ 414338 h 302"/>
                <a:gd name="T8" fmla="*/ 215900 w 160"/>
                <a:gd name="T9" fmla="*/ 414338 h 302"/>
                <a:gd name="T10" fmla="*/ 215900 w 160"/>
                <a:gd name="T11" fmla="*/ 184150 h 302"/>
                <a:gd name="T12" fmla="*/ 215900 w 160"/>
                <a:gd name="T13" fmla="*/ 184150 h 302"/>
                <a:gd name="T14" fmla="*/ 149225 w 160"/>
                <a:gd name="T15" fmla="*/ 300038 h 302"/>
                <a:gd name="T16" fmla="*/ 149225 w 160"/>
                <a:gd name="T17" fmla="*/ 196850 h 302"/>
                <a:gd name="T18" fmla="*/ 254000 w 160"/>
                <a:gd name="T19" fmla="*/ 0 h 302"/>
                <a:gd name="T20" fmla="*/ 149225 w 160"/>
                <a:gd name="T21" fmla="*/ 479425 h 302"/>
                <a:gd name="T22" fmla="*/ 0 w 160"/>
                <a:gd name="T23" fmla="*/ 479425 h 302"/>
                <a:gd name="T24" fmla="*/ 149225 w 160"/>
                <a:gd name="T25" fmla="*/ 196850 h 302"/>
                <a:gd name="T26" fmla="*/ 149225 w 160"/>
                <a:gd name="T27" fmla="*/ 300038 h 302"/>
                <a:gd name="T28" fmla="*/ 84138 w 160"/>
                <a:gd name="T29" fmla="*/ 414338 h 302"/>
                <a:gd name="T30" fmla="*/ 149225 w 160"/>
                <a:gd name="T31" fmla="*/ 414338 h 302"/>
                <a:gd name="T32" fmla="*/ 149225 w 160"/>
                <a:gd name="T33" fmla="*/ 479425 h 3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302"/>
                <a:gd name="T53" fmla="*/ 160 w 160"/>
                <a:gd name="T54" fmla="*/ 302 h 3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317500" y="0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32" name="Freeform 128"/>
          <p:cNvSpPr>
            <a:spLocks noEditPoints="1" noChangeArrowheads="1"/>
          </p:cNvSpPr>
          <p:nvPr/>
        </p:nvSpPr>
        <p:spPr bwMode="auto">
          <a:xfrm>
            <a:off x="4505325" y="3779838"/>
            <a:ext cx="508000" cy="396875"/>
          </a:xfrm>
          <a:custGeom>
            <a:avLst/>
            <a:gdLst>
              <a:gd name="T0" fmla="*/ 473075 w 320"/>
              <a:gd name="T1" fmla="*/ 90488 h 250"/>
              <a:gd name="T2" fmla="*/ 508000 w 320"/>
              <a:gd name="T3" fmla="*/ 219075 h 250"/>
              <a:gd name="T4" fmla="*/ 481013 w 320"/>
              <a:gd name="T5" fmla="*/ 336550 h 250"/>
              <a:gd name="T6" fmla="*/ 430213 w 320"/>
              <a:gd name="T7" fmla="*/ 388938 h 250"/>
              <a:gd name="T8" fmla="*/ 417513 w 320"/>
              <a:gd name="T9" fmla="*/ 369888 h 250"/>
              <a:gd name="T10" fmla="*/ 442913 w 320"/>
              <a:gd name="T11" fmla="*/ 339725 h 250"/>
              <a:gd name="T12" fmla="*/ 438150 w 320"/>
              <a:gd name="T13" fmla="*/ 303213 h 250"/>
              <a:gd name="T14" fmla="*/ 414338 w 320"/>
              <a:gd name="T15" fmla="*/ 261938 h 250"/>
              <a:gd name="T16" fmla="*/ 455613 w 320"/>
              <a:gd name="T17" fmla="*/ 261938 h 250"/>
              <a:gd name="T18" fmla="*/ 474663 w 320"/>
              <a:gd name="T19" fmla="*/ 242888 h 250"/>
              <a:gd name="T20" fmla="*/ 474663 w 320"/>
              <a:gd name="T21" fmla="*/ 200025 h 250"/>
              <a:gd name="T22" fmla="*/ 449263 w 320"/>
              <a:gd name="T23" fmla="*/ 177800 h 250"/>
              <a:gd name="T24" fmla="*/ 414338 w 320"/>
              <a:gd name="T25" fmla="*/ 158750 h 250"/>
              <a:gd name="T26" fmla="*/ 441325 w 320"/>
              <a:gd name="T27" fmla="*/ 152400 h 250"/>
              <a:gd name="T28" fmla="*/ 455613 w 320"/>
              <a:gd name="T29" fmla="*/ 117475 h 250"/>
              <a:gd name="T30" fmla="*/ 444500 w 320"/>
              <a:gd name="T31" fmla="*/ 92075 h 250"/>
              <a:gd name="T32" fmla="*/ 377825 w 320"/>
              <a:gd name="T33" fmla="*/ 12700 h 250"/>
              <a:gd name="T34" fmla="*/ 414338 w 320"/>
              <a:gd name="T35" fmla="*/ 79375 h 250"/>
              <a:gd name="T36" fmla="*/ 384175 w 320"/>
              <a:gd name="T37" fmla="*/ 93663 h 250"/>
              <a:gd name="T38" fmla="*/ 377825 w 320"/>
              <a:gd name="T39" fmla="*/ 53975 h 250"/>
              <a:gd name="T40" fmla="*/ 414338 w 320"/>
              <a:gd name="T41" fmla="*/ 392113 h 250"/>
              <a:gd name="T42" fmla="*/ 387350 w 320"/>
              <a:gd name="T43" fmla="*/ 373063 h 250"/>
              <a:gd name="T44" fmla="*/ 414338 w 320"/>
              <a:gd name="T45" fmla="*/ 392113 h 250"/>
              <a:gd name="T46" fmla="*/ 414338 w 320"/>
              <a:gd name="T47" fmla="*/ 179388 h 250"/>
              <a:gd name="T48" fmla="*/ 388938 w 320"/>
              <a:gd name="T49" fmla="*/ 214313 h 250"/>
              <a:gd name="T50" fmla="*/ 400050 w 320"/>
              <a:gd name="T51" fmla="*/ 246063 h 250"/>
              <a:gd name="T52" fmla="*/ 406400 w 320"/>
              <a:gd name="T53" fmla="*/ 276225 h 250"/>
              <a:gd name="T54" fmla="*/ 377825 w 320"/>
              <a:gd name="T55" fmla="*/ 130175 h 250"/>
              <a:gd name="T56" fmla="*/ 404813 w 320"/>
              <a:gd name="T57" fmla="*/ 158750 h 250"/>
              <a:gd name="T58" fmla="*/ 377825 w 320"/>
              <a:gd name="T59" fmla="*/ 12700 h 250"/>
              <a:gd name="T60" fmla="*/ 371475 w 320"/>
              <a:gd name="T61" fmla="*/ 31750 h 250"/>
              <a:gd name="T62" fmla="*/ 347663 w 320"/>
              <a:gd name="T63" fmla="*/ 3175 h 250"/>
              <a:gd name="T64" fmla="*/ 347663 w 320"/>
              <a:gd name="T65" fmla="*/ 341313 h 250"/>
              <a:gd name="T66" fmla="*/ 363538 w 320"/>
              <a:gd name="T67" fmla="*/ 360363 h 250"/>
              <a:gd name="T68" fmla="*/ 377825 w 320"/>
              <a:gd name="T69" fmla="*/ 61913 h 250"/>
              <a:gd name="T70" fmla="*/ 377825 w 320"/>
              <a:gd name="T71" fmla="*/ 276225 h 250"/>
              <a:gd name="T72" fmla="*/ 358775 w 320"/>
              <a:gd name="T73" fmla="*/ 292100 h 250"/>
              <a:gd name="T74" fmla="*/ 357188 w 320"/>
              <a:gd name="T75" fmla="*/ 80963 h 250"/>
              <a:gd name="T76" fmla="*/ 377825 w 320"/>
              <a:gd name="T77" fmla="*/ 61913 h 250"/>
              <a:gd name="T78" fmla="*/ 212725 w 320"/>
              <a:gd name="T79" fmla="*/ 12700 h 250"/>
              <a:gd name="T80" fmla="*/ 347663 w 320"/>
              <a:gd name="T81" fmla="*/ 3175 h 250"/>
              <a:gd name="T82" fmla="*/ 334963 w 320"/>
              <a:gd name="T83" fmla="*/ 25400 h 250"/>
              <a:gd name="T84" fmla="*/ 322263 w 320"/>
              <a:gd name="T85" fmla="*/ 66675 h 250"/>
              <a:gd name="T86" fmla="*/ 347663 w 320"/>
              <a:gd name="T87" fmla="*/ 84138 h 250"/>
              <a:gd name="T88" fmla="*/ 346075 w 320"/>
              <a:gd name="T89" fmla="*/ 333375 h 250"/>
              <a:gd name="T90" fmla="*/ 307975 w 320"/>
              <a:gd name="T91" fmla="*/ 365125 h 250"/>
              <a:gd name="T92" fmla="*/ 198438 w 320"/>
              <a:gd name="T93" fmla="*/ 304800 h 250"/>
              <a:gd name="T94" fmla="*/ 107950 w 320"/>
              <a:gd name="T95" fmla="*/ 260350 h 250"/>
              <a:gd name="T96" fmla="*/ 133350 w 320"/>
              <a:gd name="T97" fmla="*/ 252413 h 250"/>
              <a:gd name="T98" fmla="*/ 165100 w 320"/>
              <a:gd name="T99" fmla="*/ 207963 h 250"/>
              <a:gd name="T100" fmla="*/ 150813 w 320"/>
              <a:gd name="T101" fmla="*/ 158750 h 250"/>
              <a:gd name="T102" fmla="*/ 0 w 320"/>
              <a:gd name="T103" fmla="*/ 215900 h 250"/>
              <a:gd name="T104" fmla="*/ 7938 w 320"/>
              <a:gd name="T105" fmla="*/ 152400 h 250"/>
              <a:gd name="T106" fmla="*/ 71438 w 320"/>
              <a:gd name="T107" fmla="*/ 69850 h 250"/>
              <a:gd name="T108" fmla="*/ 107950 w 320"/>
              <a:gd name="T109" fmla="*/ 139700 h 250"/>
              <a:gd name="T110" fmla="*/ 60325 w 320"/>
              <a:gd name="T111" fmla="*/ 160338 h 250"/>
              <a:gd name="T112" fmla="*/ 49213 w 320"/>
              <a:gd name="T113" fmla="*/ 214313 h 250"/>
              <a:gd name="T114" fmla="*/ 90488 w 320"/>
              <a:gd name="T115" fmla="*/ 257175 h 250"/>
              <a:gd name="T116" fmla="*/ 66675 w 320"/>
              <a:gd name="T117" fmla="*/ 300038 h 250"/>
              <a:gd name="T118" fmla="*/ 4763 w 320"/>
              <a:gd name="T119" fmla="*/ 238125 h 2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20"/>
              <a:gd name="T181" fmla="*/ 0 h 250"/>
              <a:gd name="T182" fmla="*/ 320 w 320"/>
              <a:gd name="T183" fmla="*/ 250 h 250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3" name="组合 206"/>
          <p:cNvGrpSpPr>
            <a:grpSpLocks/>
          </p:cNvGrpSpPr>
          <p:nvPr/>
        </p:nvGrpSpPr>
        <p:grpSpPr bwMode="auto">
          <a:xfrm>
            <a:off x="2987675" y="4176713"/>
            <a:ext cx="495300" cy="644525"/>
            <a:chOff x="0" y="0"/>
            <a:chExt cx="495300" cy="644526"/>
          </a:xfrm>
          <a:solidFill>
            <a:schemeClr val="bg1">
              <a:alpha val="70000"/>
            </a:schemeClr>
          </a:solidFill>
        </p:grpSpPr>
        <p:sp>
          <p:nvSpPr>
            <p:cNvPr id="134" name="Freeform 129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130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31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2"/>
            <p:cNvSpPr>
              <a:spLocks noChangeArrowheads="1"/>
            </p:cNvSpPr>
            <p:nvPr/>
          </p:nvSpPr>
          <p:spPr bwMode="auto">
            <a:xfrm>
              <a:off x="246063" y="481013"/>
              <a:ext cx="136525" cy="163513"/>
            </a:xfrm>
            <a:custGeom>
              <a:avLst/>
              <a:gdLst>
                <a:gd name="T0" fmla="*/ 42863 w 86"/>
                <a:gd name="T1" fmla="*/ 9525 h 103"/>
                <a:gd name="T2" fmla="*/ 42863 w 86"/>
                <a:gd name="T3" fmla="*/ 60325 h 103"/>
                <a:gd name="T4" fmla="*/ 42863 w 86"/>
                <a:gd name="T5" fmla="*/ 60325 h 103"/>
                <a:gd name="T6" fmla="*/ 44450 w 86"/>
                <a:gd name="T7" fmla="*/ 65088 h 103"/>
                <a:gd name="T8" fmla="*/ 53975 w 86"/>
                <a:gd name="T9" fmla="*/ 74613 h 103"/>
                <a:gd name="T10" fmla="*/ 66675 w 86"/>
                <a:gd name="T11" fmla="*/ 87313 h 103"/>
                <a:gd name="T12" fmla="*/ 74613 w 86"/>
                <a:gd name="T13" fmla="*/ 90488 h 103"/>
                <a:gd name="T14" fmla="*/ 85725 w 86"/>
                <a:gd name="T15" fmla="*/ 95250 h 103"/>
                <a:gd name="T16" fmla="*/ 85725 w 86"/>
                <a:gd name="T17" fmla="*/ 95250 h 103"/>
                <a:gd name="T18" fmla="*/ 104775 w 86"/>
                <a:gd name="T19" fmla="*/ 103188 h 103"/>
                <a:gd name="T20" fmla="*/ 123825 w 86"/>
                <a:gd name="T21" fmla="*/ 114300 h 103"/>
                <a:gd name="T22" fmla="*/ 130175 w 86"/>
                <a:gd name="T23" fmla="*/ 119063 h 103"/>
                <a:gd name="T24" fmla="*/ 134938 w 86"/>
                <a:gd name="T25" fmla="*/ 125413 h 103"/>
                <a:gd name="T26" fmla="*/ 136525 w 86"/>
                <a:gd name="T27" fmla="*/ 130175 h 103"/>
                <a:gd name="T28" fmla="*/ 136525 w 86"/>
                <a:gd name="T29" fmla="*/ 136525 h 103"/>
                <a:gd name="T30" fmla="*/ 136525 w 86"/>
                <a:gd name="T31" fmla="*/ 136525 h 103"/>
                <a:gd name="T32" fmla="*/ 134938 w 86"/>
                <a:gd name="T33" fmla="*/ 142875 h 103"/>
                <a:gd name="T34" fmla="*/ 128588 w 86"/>
                <a:gd name="T35" fmla="*/ 147638 h 103"/>
                <a:gd name="T36" fmla="*/ 120650 w 86"/>
                <a:gd name="T37" fmla="*/ 150813 h 103"/>
                <a:gd name="T38" fmla="*/ 104775 w 86"/>
                <a:gd name="T39" fmla="*/ 155575 h 103"/>
                <a:gd name="T40" fmla="*/ 87313 w 86"/>
                <a:gd name="T41" fmla="*/ 160338 h 103"/>
                <a:gd name="T42" fmla="*/ 63500 w 86"/>
                <a:gd name="T43" fmla="*/ 161925 h 103"/>
                <a:gd name="T44" fmla="*/ 33338 w 86"/>
                <a:gd name="T45" fmla="*/ 163513 h 103"/>
                <a:gd name="T46" fmla="*/ 0 w 86"/>
                <a:gd name="T47" fmla="*/ 163513 h 103"/>
                <a:gd name="T48" fmla="*/ 0 w 86"/>
                <a:gd name="T49" fmla="*/ 0 h 103"/>
                <a:gd name="T50" fmla="*/ 42863 w 86"/>
                <a:gd name="T51" fmla="*/ 9525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103"/>
                <a:gd name="T80" fmla="*/ 86 w 86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133"/>
            <p:cNvSpPr>
              <a:spLocks noChangeArrowheads="1"/>
            </p:cNvSpPr>
            <p:nvPr/>
          </p:nvSpPr>
          <p:spPr bwMode="auto">
            <a:xfrm>
              <a:off x="130175" y="481013"/>
              <a:ext cx="130175" cy="163513"/>
            </a:xfrm>
            <a:custGeom>
              <a:avLst/>
              <a:gdLst>
                <a:gd name="T0" fmla="*/ 100013 w 82"/>
                <a:gd name="T1" fmla="*/ 9525 h 103"/>
                <a:gd name="T2" fmla="*/ 100013 w 82"/>
                <a:gd name="T3" fmla="*/ 60325 h 103"/>
                <a:gd name="T4" fmla="*/ 100013 w 82"/>
                <a:gd name="T5" fmla="*/ 60325 h 103"/>
                <a:gd name="T6" fmla="*/ 98425 w 82"/>
                <a:gd name="T7" fmla="*/ 65088 h 103"/>
                <a:gd name="T8" fmla="*/ 92075 w 82"/>
                <a:gd name="T9" fmla="*/ 74613 h 103"/>
                <a:gd name="T10" fmla="*/ 80963 w 82"/>
                <a:gd name="T11" fmla="*/ 87313 h 103"/>
                <a:gd name="T12" fmla="*/ 73025 w 82"/>
                <a:gd name="T13" fmla="*/ 90488 h 103"/>
                <a:gd name="T14" fmla="*/ 61913 w 82"/>
                <a:gd name="T15" fmla="*/ 95250 h 103"/>
                <a:gd name="T16" fmla="*/ 61913 w 82"/>
                <a:gd name="T17" fmla="*/ 95250 h 103"/>
                <a:gd name="T18" fmla="*/ 39688 w 82"/>
                <a:gd name="T19" fmla="*/ 103188 h 103"/>
                <a:gd name="T20" fmla="*/ 19050 w 82"/>
                <a:gd name="T21" fmla="*/ 114300 h 103"/>
                <a:gd name="T22" fmla="*/ 9525 w 82"/>
                <a:gd name="T23" fmla="*/ 119063 h 103"/>
                <a:gd name="T24" fmla="*/ 6350 w 82"/>
                <a:gd name="T25" fmla="*/ 125413 h 103"/>
                <a:gd name="T26" fmla="*/ 1588 w 82"/>
                <a:gd name="T27" fmla="*/ 130175 h 103"/>
                <a:gd name="T28" fmla="*/ 0 w 82"/>
                <a:gd name="T29" fmla="*/ 136525 h 103"/>
                <a:gd name="T30" fmla="*/ 0 w 82"/>
                <a:gd name="T31" fmla="*/ 136525 h 103"/>
                <a:gd name="T32" fmla="*/ 3175 w 82"/>
                <a:gd name="T33" fmla="*/ 142875 h 103"/>
                <a:gd name="T34" fmla="*/ 12700 w 82"/>
                <a:gd name="T35" fmla="*/ 147638 h 103"/>
                <a:gd name="T36" fmla="*/ 23813 w 82"/>
                <a:gd name="T37" fmla="*/ 150813 h 103"/>
                <a:gd name="T38" fmla="*/ 38100 w 82"/>
                <a:gd name="T39" fmla="*/ 155575 h 103"/>
                <a:gd name="T40" fmla="*/ 57150 w 82"/>
                <a:gd name="T41" fmla="*/ 160338 h 103"/>
                <a:gd name="T42" fmla="*/ 79375 w 82"/>
                <a:gd name="T43" fmla="*/ 161925 h 103"/>
                <a:gd name="T44" fmla="*/ 130175 w 82"/>
                <a:gd name="T45" fmla="*/ 163513 h 103"/>
                <a:gd name="T46" fmla="*/ 130175 w 82"/>
                <a:gd name="T47" fmla="*/ 0 h 103"/>
                <a:gd name="T48" fmla="*/ 100013 w 82"/>
                <a:gd name="T49" fmla="*/ 9525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2"/>
                <a:gd name="T76" fmla="*/ 0 h 103"/>
                <a:gd name="T77" fmla="*/ 82 w 82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34"/>
            <p:cNvSpPr>
              <a:spLocks noChangeArrowheads="1"/>
            </p:cNvSpPr>
            <p:nvPr/>
          </p:nvSpPr>
          <p:spPr bwMode="auto">
            <a:xfrm>
              <a:off x="0" y="0"/>
              <a:ext cx="495300" cy="496888"/>
            </a:xfrm>
            <a:custGeom>
              <a:avLst/>
              <a:gdLst>
                <a:gd name="T0" fmla="*/ 131763 w 312"/>
                <a:gd name="T1" fmla="*/ 25400 h 313"/>
                <a:gd name="T2" fmla="*/ 90488 w 312"/>
                <a:gd name="T3" fmla="*/ 65088 h 313"/>
                <a:gd name="T4" fmla="*/ 58738 w 312"/>
                <a:gd name="T5" fmla="*/ 112713 h 313"/>
                <a:gd name="T6" fmla="*/ 39688 w 312"/>
                <a:gd name="T7" fmla="*/ 163513 h 313"/>
                <a:gd name="T8" fmla="*/ 33338 w 312"/>
                <a:gd name="T9" fmla="*/ 222250 h 313"/>
                <a:gd name="T10" fmla="*/ 33338 w 312"/>
                <a:gd name="T11" fmla="*/ 247650 h 313"/>
                <a:gd name="T12" fmla="*/ 42863 w 312"/>
                <a:gd name="T13" fmla="*/ 295275 h 313"/>
                <a:gd name="T14" fmla="*/ 63500 w 312"/>
                <a:gd name="T15" fmla="*/ 338138 h 313"/>
                <a:gd name="T16" fmla="*/ 88900 w 312"/>
                <a:gd name="T17" fmla="*/ 376238 h 313"/>
                <a:gd name="T18" fmla="*/ 120650 w 312"/>
                <a:gd name="T19" fmla="*/ 411163 h 313"/>
                <a:gd name="T20" fmla="*/ 160338 w 312"/>
                <a:gd name="T21" fmla="*/ 436563 h 313"/>
                <a:gd name="T22" fmla="*/ 203200 w 312"/>
                <a:gd name="T23" fmla="*/ 455613 h 313"/>
                <a:gd name="T24" fmla="*/ 249238 w 312"/>
                <a:gd name="T25" fmla="*/ 465138 h 313"/>
                <a:gd name="T26" fmla="*/ 276225 w 312"/>
                <a:gd name="T27" fmla="*/ 466725 h 313"/>
                <a:gd name="T28" fmla="*/ 333375 w 312"/>
                <a:gd name="T29" fmla="*/ 458788 h 313"/>
                <a:gd name="T30" fmla="*/ 385763 w 312"/>
                <a:gd name="T31" fmla="*/ 438150 h 313"/>
                <a:gd name="T32" fmla="*/ 433388 w 312"/>
                <a:gd name="T33" fmla="*/ 407988 h 313"/>
                <a:gd name="T34" fmla="*/ 469900 w 312"/>
                <a:gd name="T35" fmla="*/ 369888 h 313"/>
                <a:gd name="T36" fmla="*/ 495300 w 312"/>
                <a:gd name="T37" fmla="*/ 388938 h 313"/>
                <a:gd name="T38" fmla="*/ 452438 w 312"/>
                <a:gd name="T39" fmla="*/ 434975 h 313"/>
                <a:gd name="T40" fmla="*/ 400050 w 312"/>
                <a:gd name="T41" fmla="*/ 468313 h 313"/>
                <a:gd name="T42" fmla="*/ 339725 w 312"/>
                <a:gd name="T43" fmla="*/ 490538 h 313"/>
                <a:gd name="T44" fmla="*/ 276225 w 312"/>
                <a:gd name="T45" fmla="*/ 496888 h 313"/>
                <a:gd name="T46" fmla="*/ 247650 w 312"/>
                <a:gd name="T47" fmla="*/ 496888 h 313"/>
                <a:gd name="T48" fmla="*/ 193675 w 312"/>
                <a:gd name="T49" fmla="*/ 485775 h 313"/>
                <a:gd name="T50" fmla="*/ 144463 w 312"/>
                <a:gd name="T51" fmla="*/ 465138 h 313"/>
                <a:gd name="T52" fmla="*/ 101600 w 312"/>
                <a:gd name="T53" fmla="*/ 434975 h 313"/>
                <a:gd name="T54" fmla="*/ 63500 w 312"/>
                <a:gd name="T55" fmla="*/ 398463 h 313"/>
                <a:gd name="T56" fmla="*/ 33338 w 312"/>
                <a:gd name="T57" fmla="*/ 352425 h 313"/>
                <a:gd name="T58" fmla="*/ 12700 w 312"/>
                <a:gd name="T59" fmla="*/ 303213 h 313"/>
                <a:gd name="T60" fmla="*/ 3175 w 312"/>
                <a:gd name="T61" fmla="*/ 252413 h 313"/>
                <a:gd name="T62" fmla="*/ 0 w 312"/>
                <a:gd name="T63" fmla="*/ 222250 h 313"/>
                <a:gd name="T64" fmla="*/ 9525 w 312"/>
                <a:gd name="T65" fmla="*/ 157163 h 313"/>
                <a:gd name="T66" fmla="*/ 30163 w 312"/>
                <a:gd name="T67" fmla="*/ 96838 h 313"/>
                <a:gd name="T68" fmla="*/ 66675 w 312"/>
                <a:gd name="T69" fmla="*/ 42863 h 313"/>
                <a:gd name="T70" fmla="*/ 112713 w 312"/>
                <a:gd name="T71" fmla="*/ 0 h 3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12"/>
                <a:gd name="T109" fmla="*/ 0 h 313"/>
                <a:gd name="T110" fmla="*/ 312 w 312"/>
                <a:gd name="T111" fmla="*/ 313 h 31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35"/>
            <p:cNvSpPr>
              <a:spLocks noEditPoints="1" noChangeArrowheads="1"/>
            </p:cNvSpPr>
            <p:nvPr/>
          </p:nvSpPr>
          <p:spPr bwMode="auto">
            <a:xfrm>
              <a:off x="53975" y="9525"/>
              <a:ext cx="436563" cy="434975"/>
            </a:xfrm>
            <a:custGeom>
              <a:avLst/>
              <a:gdLst>
                <a:gd name="T0" fmla="*/ 241300 w 275"/>
                <a:gd name="T1" fmla="*/ 1588 h 274"/>
                <a:gd name="T2" fmla="*/ 303213 w 275"/>
                <a:gd name="T3" fmla="*/ 15875 h 274"/>
                <a:gd name="T4" fmla="*/ 357188 w 275"/>
                <a:gd name="T5" fmla="*/ 50800 h 274"/>
                <a:gd name="T6" fmla="*/ 400050 w 275"/>
                <a:gd name="T7" fmla="*/ 96838 h 274"/>
                <a:gd name="T8" fmla="*/ 425450 w 275"/>
                <a:gd name="T9" fmla="*/ 153988 h 274"/>
                <a:gd name="T10" fmla="*/ 436563 w 275"/>
                <a:gd name="T11" fmla="*/ 219075 h 274"/>
                <a:gd name="T12" fmla="*/ 431800 w 275"/>
                <a:gd name="T13" fmla="*/ 261938 h 274"/>
                <a:gd name="T14" fmla="*/ 411163 w 275"/>
                <a:gd name="T15" fmla="*/ 322263 h 274"/>
                <a:gd name="T16" fmla="*/ 371475 w 275"/>
                <a:gd name="T17" fmla="*/ 373063 h 274"/>
                <a:gd name="T18" fmla="*/ 322263 w 275"/>
                <a:gd name="T19" fmla="*/ 409575 h 274"/>
                <a:gd name="T20" fmla="*/ 261938 w 275"/>
                <a:gd name="T21" fmla="*/ 431800 h 274"/>
                <a:gd name="T22" fmla="*/ 217488 w 275"/>
                <a:gd name="T23" fmla="*/ 434975 h 274"/>
                <a:gd name="T24" fmla="*/ 217488 w 275"/>
                <a:gd name="T25" fmla="*/ 427038 h 274"/>
                <a:gd name="T26" fmla="*/ 260350 w 275"/>
                <a:gd name="T27" fmla="*/ 422275 h 274"/>
                <a:gd name="T28" fmla="*/ 319088 w 275"/>
                <a:gd name="T29" fmla="*/ 401638 h 274"/>
                <a:gd name="T30" fmla="*/ 365125 w 275"/>
                <a:gd name="T31" fmla="*/ 365125 h 274"/>
                <a:gd name="T32" fmla="*/ 401638 w 275"/>
                <a:gd name="T33" fmla="*/ 317500 h 274"/>
                <a:gd name="T34" fmla="*/ 422275 w 275"/>
                <a:gd name="T35" fmla="*/ 258763 h 274"/>
                <a:gd name="T36" fmla="*/ 425450 w 275"/>
                <a:gd name="T37" fmla="*/ 219075 h 274"/>
                <a:gd name="T38" fmla="*/ 417513 w 275"/>
                <a:gd name="T39" fmla="*/ 155575 h 274"/>
                <a:gd name="T40" fmla="*/ 392113 w 275"/>
                <a:gd name="T41" fmla="*/ 103188 h 274"/>
                <a:gd name="T42" fmla="*/ 350838 w 275"/>
                <a:gd name="T43" fmla="*/ 57150 h 274"/>
                <a:gd name="T44" fmla="*/ 298450 w 275"/>
                <a:gd name="T45" fmla="*/ 26988 h 274"/>
                <a:gd name="T46" fmla="*/ 239713 w 275"/>
                <a:gd name="T47" fmla="*/ 12700 h 274"/>
                <a:gd name="T48" fmla="*/ 217488 w 275"/>
                <a:gd name="T49" fmla="*/ 0 h 274"/>
                <a:gd name="T50" fmla="*/ 217488 w 275"/>
                <a:gd name="T51" fmla="*/ 434975 h 274"/>
                <a:gd name="T52" fmla="*/ 152400 w 275"/>
                <a:gd name="T53" fmla="*/ 427038 h 274"/>
                <a:gd name="T54" fmla="*/ 96838 w 275"/>
                <a:gd name="T55" fmla="*/ 398463 h 274"/>
                <a:gd name="T56" fmla="*/ 49213 w 275"/>
                <a:gd name="T57" fmla="*/ 355600 h 274"/>
                <a:gd name="T58" fmla="*/ 17463 w 275"/>
                <a:gd name="T59" fmla="*/ 303213 h 274"/>
                <a:gd name="T60" fmla="*/ 3175 w 275"/>
                <a:gd name="T61" fmla="*/ 239713 h 274"/>
                <a:gd name="T62" fmla="*/ 3175 w 275"/>
                <a:gd name="T63" fmla="*/ 195263 h 274"/>
                <a:gd name="T64" fmla="*/ 17463 w 275"/>
                <a:gd name="T65" fmla="*/ 133350 h 274"/>
                <a:gd name="T66" fmla="*/ 49213 w 275"/>
                <a:gd name="T67" fmla="*/ 79375 h 274"/>
                <a:gd name="T68" fmla="*/ 96838 w 275"/>
                <a:gd name="T69" fmla="*/ 38100 h 274"/>
                <a:gd name="T70" fmla="*/ 152400 w 275"/>
                <a:gd name="T71" fmla="*/ 9525 h 274"/>
                <a:gd name="T72" fmla="*/ 217488 w 275"/>
                <a:gd name="T73" fmla="*/ 0 h 274"/>
                <a:gd name="T74" fmla="*/ 198438 w 275"/>
                <a:gd name="T75" fmla="*/ 12700 h 274"/>
                <a:gd name="T76" fmla="*/ 138113 w 275"/>
                <a:gd name="T77" fmla="*/ 26988 h 274"/>
                <a:gd name="T78" fmla="*/ 85725 w 275"/>
                <a:gd name="T79" fmla="*/ 57150 h 274"/>
                <a:gd name="T80" fmla="*/ 46038 w 275"/>
                <a:gd name="T81" fmla="*/ 103188 h 274"/>
                <a:gd name="T82" fmla="*/ 19050 w 275"/>
                <a:gd name="T83" fmla="*/ 155575 h 274"/>
                <a:gd name="T84" fmla="*/ 11113 w 275"/>
                <a:gd name="T85" fmla="*/ 219075 h 274"/>
                <a:gd name="T86" fmla="*/ 15875 w 275"/>
                <a:gd name="T87" fmla="*/ 258763 h 274"/>
                <a:gd name="T88" fmla="*/ 34925 w 275"/>
                <a:gd name="T89" fmla="*/ 317500 h 274"/>
                <a:gd name="T90" fmla="*/ 71438 w 275"/>
                <a:gd name="T91" fmla="*/ 365125 h 274"/>
                <a:gd name="T92" fmla="*/ 119063 w 275"/>
                <a:gd name="T93" fmla="*/ 401638 h 274"/>
                <a:gd name="T94" fmla="*/ 176213 w 275"/>
                <a:gd name="T95" fmla="*/ 422275 h 274"/>
                <a:gd name="T96" fmla="*/ 217488 w 275"/>
                <a:gd name="T97" fmla="*/ 434975 h 2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"/>
                <a:gd name="T148" fmla="*/ 0 h 274"/>
                <a:gd name="T149" fmla="*/ 275 w 275"/>
                <a:gd name="T150" fmla="*/ 274 h 2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6"/>
            <p:cNvSpPr>
              <a:spLocks noChangeArrowheads="1"/>
            </p:cNvSpPr>
            <p:nvPr/>
          </p:nvSpPr>
          <p:spPr bwMode="auto">
            <a:xfrm>
              <a:off x="47625" y="17463"/>
              <a:ext cx="434975" cy="423863"/>
            </a:xfrm>
            <a:custGeom>
              <a:avLst/>
              <a:gdLst>
                <a:gd name="T0" fmla="*/ 315913 w 274"/>
                <a:gd name="T1" fmla="*/ 28575 h 267"/>
                <a:gd name="T2" fmla="*/ 322263 w 274"/>
                <a:gd name="T3" fmla="*/ 58738 h 267"/>
                <a:gd name="T4" fmla="*/ 339725 w 274"/>
                <a:gd name="T5" fmla="*/ 55563 h 267"/>
                <a:gd name="T6" fmla="*/ 350838 w 274"/>
                <a:gd name="T7" fmla="*/ 68263 h 267"/>
                <a:gd name="T8" fmla="*/ 377825 w 274"/>
                <a:gd name="T9" fmla="*/ 88900 h 267"/>
                <a:gd name="T10" fmla="*/ 407988 w 274"/>
                <a:gd name="T11" fmla="*/ 127000 h 267"/>
                <a:gd name="T12" fmla="*/ 398463 w 274"/>
                <a:gd name="T13" fmla="*/ 144463 h 267"/>
                <a:gd name="T14" fmla="*/ 406400 w 274"/>
                <a:gd name="T15" fmla="*/ 147638 h 267"/>
                <a:gd name="T16" fmla="*/ 415925 w 274"/>
                <a:gd name="T17" fmla="*/ 134938 h 267"/>
                <a:gd name="T18" fmla="*/ 419100 w 274"/>
                <a:gd name="T19" fmla="*/ 147638 h 267"/>
                <a:gd name="T20" fmla="*/ 411163 w 274"/>
                <a:gd name="T21" fmla="*/ 174625 h 267"/>
                <a:gd name="T22" fmla="*/ 392113 w 274"/>
                <a:gd name="T23" fmla="*/ 177800 h 267"/>
                <a:gd name="T24" fmla="*/ 368300 w 274"/>
                <a:gd name="T25" fmla="*/ 201613 h 267"/>
                <a:gd name="T26" fmla="*/ 349250 w 274"/>
                <a:gd name="T27" fmla="*/ 223838 h 267"/>
                <a:gd name="T28" fmla="*/ 320675 w 274"/>
                <a:gd name="T29" fmla="*/ 244475 h 267"/>
                <a:gd name="T30" fmla="*/ 331788 w 274"/>
                <a:gd name="T31" fmla="*/ 290513 h 267"/>
                <a:gd name="T32" fmla="*/ 346075 w 274"/>
                <a:gd name="T33" fmla="*/ 339725 h 267"/>
                <a:gd name="T34" fmla="*/ 333375 w 274"/>
                <a:gd name="T35" fmla="*/ 376238 h 267"/>
                <a:gd name="T36" fmla="*/ 358775 w 274"/>
                <a:gd name="T37" fmla="*/ 361950 h 267"/>
                <a:gd name="T38" fmla="*/ 392113 w 274"/>
                <a:gd name="T39" fmla="*/ 304800 h 267"/>
                <a:gd name="T40" fmla="*/ 419100 w 274"/>
                <a:gd name="T41" fmla="*/ 223838 h 267"/>
                <a:gd name="T42" fmla="*/ 434975 w 274"/>
                <a:gd name="T43" fmla="*/ 182563 h 267"/>
                <a:gd name="T44" fmla="*/ 246063 w 274"/>
                <a:gd name="T45" fmla="*/ 423863 h 267"/>
                <a:gd name="T46" fmla="*/ 282575 w 274"/>
                <a:gd name="T47" fmla="*/ 390525 h 267"/>
                <a:gd name="T48" fmla="*/ 242888 w 274"/>
                <a:gd name="T49" fmla="*/ 388938 h 267"/>
                <a:gd name="T50" fmla="*/ 230188 w 274"/>
                <a:gd name="T51" fmla="*/ 400050 h 267"/>
                <a:gd name="T52" fmla="*/ 198438 w 274"/>
                <a:gd name="T53" fmla="*/ 393700 h 267"/>
                <a:gd name="T54" fmla="*/ 157163 w 274"/>
                <a:gd name="T55" fmla="*/ 395288 h 267"/>
                <a:gd name="T56" fmla="*/ 192088 w 274"/>
                <a:gd name="T57" fmla="*/ 423863 h 267"/>
                <a:gd name="T58" fmla="*/ 0 w 274"/>
                <a:gd name="T59" fmla="*/ 204788 h 267"/>
                <a:gd name="T60" fmla="*/ 98425 w 274"/>
                <a:gd name="T61" fmla="*/ 41275 h 267"/>
                <a:gd name="T62" fmla="*/ 30163 w 274"/>
                <a:gd name="T63" fmla="*/ 138113 h 267"/>
                <a:gd name="T64" fmla="*/ 49213 w 274"/>
                <a:gd name="T65" fmla="*/ 133350 h 267"/>
                <a:gd name="T66" fmla="*/ 79375 w 274"/>
                <a:gd name="T67" fmla="*/ 144463 h 267"/>
                <a:gd name="T68" fmla="*/ 95250 w 274"/>
                <a:gd name="T69" fmla="*/ 139700 h 267"/>
                <a:gd name="T70" fmla="*/ 73025 w 274"/>
                <a:gd name="T71" fmla="*/ 168275 h 267"/>
                <a:gd name="T72" fmla="*/ 55563 w 274"/>
                <a:gd name="T73" fmla="*/ 193675 h 267"/>
                <a:gd name="T74" fmla="*/ 71438 w 274"/>
                <a:gd name="T75" fmla="*/ 249238 h 267"/>
                <a:gd name="T76" fmla="*/ 85725 w 274"/>
                <a:gd name="T77" fmla="*/ 285750 h 267"/>
                <a:gd name="T78" fmla="*/ 138113 w 274"/>
                <a:gd name="T79" fmla="*/ 333375 h 267"/>
                <a:gd name="T80" fmla="*/ 150813 w 274"/>
                <a:gd name="T81" fmla="*/ 298450 h 267"/>
                <a:gd name="T82" fmla="*/ 155575 w 274"/>
                <a:gd name="T83" fmla="*/ 268288 h 267"/>
                <a:gd name="T84" fmla="*/ 165100 w 274"/>
                <a:gd name="T85" fmla="*/ 217488 h 267"/>
                <a:gd name="T86" fmla="*/ 185738 w 274"/>
                <a:gd name="T87" fmla="*/ 193675 h 267"/>
                <a:gd name="T88" fmla="*/ 241300 w 274"/>
                <a:gd name="T89" fmla="*/ 198438 h 267"/>
                <a:gd name="T90" fmla="*/ 261938 w 274"/>
                <a:gd name="T91" fmla="*/ 168275 h 267"/>
                <a:gd name="T92" fmla="*/ 255588 w 274"/>
                <a:gd name="T93" fmla="*/ 128588 h 267"/>
                <a:gd name="T94" fmla="*/ 212725 w 274"/>
                <a:gd name="T95" fmla="*/ 92075 h 267"/>
                <a:gd name="T96" fmla="*/ 176213 w 274"/>
                <a:gd name="T97" fmla="*/ 90488 h 267"/>
                <a:gd name="T98" fmla="*/ 146050 w 274"/>
                <a:gd name="T99" fmla="*/ 107950 h 267"/>
                <a:gd name="T100" fmla="*/ 109538 w 274"/>
                <a:gd name="T101" fmla="*/ 101600 h 267"/>
                <a:gd name="T102" fmla="*/ 115888 w 274"/>
                <a:gd name="T103" fmla="*/ 88900 h 267"/>
                <a:gd name="T104" fmla="*/ 127000 w 274"/>
                <a:gd name="T105" fmla="*/ 71438 h 267"/>
                <a:gd name="T106" fmla="*/ 128588 w 274"/>
                <a:gd name="T107" fmla="*/ 60325 h 267"/>
                <a:gd name="T108" fmla="*/ 152400 w 274"/>
                <a:gd name="T109" fmla="*/ 77788 h 267"/>
                <a:gd name="T110" fmla="*/ 188913 w 274"/>
                <a:gd name="T111" fmla="*/ 74613 h 267"/>
                <a:gd name="T112" fmla="*/ 217488 w 274"/>
                <a:gd name="T113" fmla="*/ 71438 h 267"/>
                <a:gd name="T114" fmla="*/ 223838 w 274"/>
                <a:gd name="T115" fmla="*/ 44450 h 267"/>
                <a:gd name="T116" fmla="*/ 255588 w 274"/>
                <a:gd name="T117" fmla="*/ 34925 h 267"/>
                <a:gd name="T118" fmla="*/ 209550 w 274"/>
                <a:gd name="T119" fmla="*/ 12700 h 2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4"/>
                <a:gd name="T181" fmla="*/ 0 h 267"/>
                <a:gd name="T182" fmla="*/ 274 w 274"/>
                <a:gd name="T183" fmla="*/ 267 h 2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组合 198"/>
          <p:cNvGrpSpPr>
            <a:grpSpLocks/>
          </p:cNvGrpSpPr>
          <p:nvPr/>
        </p:nvGrpSpPr>
        <p:grpSpPr bwMode="auto">
          <a:xfrm>
            <a:off x="4940300" y="1685925"/>
            <a:ext cx="323850" cy="576263"/>
            <a:chOff x="0" y="0"/>
            <a:chExt cx="323850" cy="576262"/>
          </a:xfrm>
          <a:solidFill>
            <a:schemeClr val="bg1">
              <a:alpha val="70000"/>
            </a:schemeClr>
          </a:solidFill>
        </p:grpSpPr>
        <p:sp>
          <p:nvSpPr>
            <p:cNvPr id="143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23850" cy="323850"/>
            </a:xfrm>
            <a:custGeom>
              <a:avLst/>
              <a:gdLst>
                <a:gd name="T0" fmla="*/ 177800 w 204"/>
                <a:gd name="T1" fmla="*/ 0 h 204"/>
                <a:gd name="T2" fmla="*/ 223838 w 204"/>
                <a:gd name="T3" fmla="*/ 12700 h 204"/>
                <a:gd name="T4" fmla="*/ 261938 w 204"/>
                <a:gd name="T5" fmla="*/ 34925 h 204"/>
                <a:gd name="T6" fmla="*/ 293688 w 204"/>
                <a:gd name="T7" fmla="*/ 66675 h 204"/>
                <a:gd name="T8" fmla="*/ 315913 w 204"/>
                <a:gd name="T9" fmla="*/ 107950 h 204"/>
                <a:gd name="T10" fmla="*/ 323850 w 204"/>
                <a:gd name="T11" fmla="*/ 152400 h 204"/>
                <a:gd name="T12" fmla="*/ 322263 w 204"/>
                <a:gd name="T13" fmla="*/ 187325 h 204"/>
                <a:gd name="T14" fmla="*/ 309563 w 204"/>
                <a:gd name="T15" fmla="*/ 231775 h 204"/>
                <a:gd name="T16" fmla="*/ 284163 w 204"/>
                <a:gd name="T17" fmla="*/ 271463 h 204"/>
                <a:gd name="T18" fmla="*/ 247650 w 204"/>
                <a:gd name="T19" fmla="*/ 301625 h 204"/>
                <a:gd name="T20" fmla="*/ 204788 w 204"/>
                <a:gd name="T21" fmla="*/ 320675 h 204"/>
                <a:gd name="T22" fmla="*/ 171450 w 204"/>
                <a:gd name="T23" fmla="*/ 323850 h 204"/>
                <a:gd name="T24" fmla="*/ 161925 w 204"/>
                <a:gd name="T25" fmla="*/ 293688 h 204"/>
                <a:gd name="T26" fmla="*/ 169863 w 204"/>
                <a:gd name="T27" fmla="*/ 293688 h 204"/>
                <a:gd name="T28" fmla="*/ 207963 w 204"/>
                <a:gd name="T29" fmla="*/ 285750 h 204"/>
                <a:gd name="T30" fmla="*/ 260350 w 204"/>
                <a:gd name="T31" fmla="*/ 250825 h 204"/>
                <a:gd name="T32" fmla="*/ 290513 w 204"/>
                <a:gd name="T33" fmla="*/ 195263 h 204"/>
                <a:gd name="T34" fmla="*/ 293688 w 204"/>
                <a:gd name="T35" fmla="*/ 153988 h 204"/>
                <a:gd name="T36" fmla="*/ 280988 w 204"/>
                <a:gd name="T37" fmla="*/ 104775 h 204"/>
                <a:gd name="T38" fmla="*/ 234950 w 204"/>
                <a:gd name="T39" fmla="*/ 50800 h 204"/>
                <a:gd name="T40" fmla="*/ 161925 w 204"/>
                <a:gd name="T41" fmla="*/ 30163 h 204"/>
                <a:gd name="T42" fmla="*/ 152400 w 204"/>
                <a:gd name="T43" fmla="*/ 0 h 204"/>
                <a:gd name="T44" fmla="*/ 161925 w 204"/>
                <a:gd name="T45" fmla="*/ 30163 h 204"/>
                <a:gd name="T46" fmla="*/ 141288 w 204"/>
                <a:gd name="T47" fmla="*/ 31750 h 204"/>
                <a:gd name="T48" fmla="*/ 104775 w 204"/>
                <a:gd name="T49" fmla="*/ 42863 h 204"/>
                <a:gd name="T50" fmla="*/ 49213 w 204"/>
                <a:gd name="T51" fmla="*/ 95250 h 204"/>
                <a:gd name="T52" fmla="*/ 31750 w 204"/>
                <a:gd name="T53" fmla="*/ 141288 h 204"/>
                <a:gd name="T54" fmla="*/ 30163 w 204"/>
                <a:gd name="T55" fmla="*/ 169863 h 204"/>
                <a:gd name="T56" fmla="*/ 55563 w 204"/>
                <a:gd name="T57" fmla="*/ 241300 h 204"/>
                <a:gd name="T58" fmla="*/ 111125 w 204"/>
                <a:gd name="T59" fmla="*/ 284163 h 204"/>
                <a:gd name="T60" fmla="*/ 161925 w 204"/>
                <a:gd name="T61" fmla="*/ 323850 h 204"/>
                <a:gd name="T62" fmla="*/ 131763 w 204"/>
                <a:gd name="T63" fmla="*/ 322263 h 204"/>
                <a:gd name="T64" fmla="*/ 87313 w 204"/>
                <a:gd name="T65" fmla="*/ 307975 h 204"/>
                <a:gd name="T66" fmla="*/ 50800 w 204"/>
                <a:gd name="T67" fmla="*/ 279400 h 204"/>
                <a:gd name="T68" fmla="*/ 20638 w 204"/>
                <a:gd name="T69" fmla="*/ 244475 h 204"/>
                <a:gd name="T70" fmla="*/ 4763 w 204"/>
                <a:gd name="T71" fmla="*/ 201613 h 204"/>
                <a:gd name="T72" fmla="*/ 0 w 204"/>
                <a:gd name="T73" fmla="*/ 171450 h 204"/>
                <a:gd name="T74" fmla="*/ 4763 w 204"/>
                <a:gd name="T75" fmla="*/ 122238 h 204"/>
                <a:gd name="T76" fmla="*/ 23813 w 204"/>
                <a:gd name="T77" fmla="*/ 79375 h 204"/>
                <a:gd name="T78" fmla="*/ 50800 w 204"/>
                <a:gd name="T79" fmla="*/ 42863 h 204"/>
                <a:gd name="T80" fmla="*/ 90488 w 204"/>
                <a:gd name="T81" fmla="*/ 17463 h 204"/>
                <a:gd name="T82" fmla="*/ 138113 w 204"/>
                <a:gd name="T83" fmla="*/ 1588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204"/>
                <a:gd name="T128" fmla="*/ 204 w 20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147638" y="304800"/>
              <a:ext cx="52388" cy="161925"/>
            </a:xfrm>
            <a:custGeom>
              <a:avLst/>
              <a:gdLst>
                <a:gd name="T0" fmla="*/ 9525 w 33"/>
                <a:gd name="T1" fmla="*/ 161925 h 102"/>
                <a:gd name="T2" fmla="*/ 52388 w 33"/>
                <a:gd name="T3" fmla="*/ 158750 h 102"/>
                <a:gd name="T4" fmla="*/ 42863 w 33"/>
                <a:gd name="T5" fmla="*/ 0 h 102"/>
                <a:gd name="T6" fmla="*/ 0 w 33"/>
                <a:gd name="T7" fmla="*/ 3175 h 102"/>
                <a:gd name="T8" fmla="*/ 9525 w 33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102"/>
                <a:gd name="T17" fmla="*/ 33 w 33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139700" y="357187"/>
              <a:ext cx="77788" cy="219075"/>
            </a:xfrm>
            <a:custGeom>
              <a:avLst/>
              <a:gdLst>
                <a:gd name="T0" fmla="*/ 7938 w 49"/>
                <a:gd name="T1" fmla="*/ 184150 h 138"/>
                <a:gd name="T2" fmla="*/ 7938 w 49"/>
                <a:gd name="T3" fmla="*/ 184150 h 138"/>
                <a:gd name="T4" fmla="*/ 7938 w 49"/>
                <a:gd name="T5" fmla="*/ 193675 h 138"/>
                <a:gd name="T6" fmla="*/ 11113 w 49"/>
                <a:gd name="T7" fmla="*/ 200025 h 138"/>
                <a:gd name="T8" fmla="*/ 14288 w 49"/>
                <a:gd name="T9" fmla="*/ 203200 h 138"/>
                <a:gd name="T10" fmla="*/ 19050 w 49"/>
                <a:gd name="T11" fmla="*/ 209550 h 138"/>
                <a:gd name="T12" fmla="*/ 25400 w 49"/>
                <a:gd name="T13" fmla="*/ 212725 h 138"/>
                <a:gd name="T14" fmla="*/ 30163 w 49"/>
                <a:gd name="T15" fmla="*/ 215900 h 138"/>
                <a:gd name="T16" fmla="*/ 36513 w 49"/>
                <a:gd name="T17" fmla="*/ 219075 h 138"/>
                <a:gd name="T18" fmla="*/ 44450 w 49"/>
                <a:gd name="T19" fmla="*/ 219075 h 138"/>
                <a:gd name="T20" fmla="*/ 44450 w 49"/>
                <a:gd name="T21" fmla="*/ 219075 h 138"/>
                <a:gd name="T22" fmla="*/ 50800 w 49"/>
                <a:gd name="T23" fmla="*/ 215900 h 138"/>
                <a:gd name="T24" fmla="*/ 58738 w 49"/>
                <a:gd name="T25" fmla="*/ 214313 h 138"/>
                <a:gd name="T26" fmla="*/ 65088 w 49"/>
                <a:gd name="T27" fmla="*/ 209550 h 138"/>
                <a:gd name="T28" fmla="*/ 68263 w 49"/>
                <a:gd name="T29" fmla="*/ 206375 h 138"/>
                <a:gd name="T30" fmla="*/ 73025 w 49"/>
                <a:gd name="T31" fmla="*/ 201613 h 138"/>
                <a:gd name="T32" fmla="*/ 74613 w 49"/>
                <a:gd name="T33" fmla="*/ 195263 h 138"/>
                <a:gd name="T34" fmla="*/ 77788 w 49"/>
                <a:gd name="T35" fmla="*/ 188913 h 138"/>
                <a:gd name="T36" fmla="*/ 77788 w 49"/>
                <a:gd name="T37" fmla="*/ 182563 h 138"/>
                <a:gd name="T38" fmla="*/ 68263 w 49"/>
                <a:gd name="T39" fmla="*/ 31750 h 138"/>
                <a:gd name="T40" fmla="*/ 68263 w 49"/>
                <a:gd name="T41" fmla="*/ 31750 h 138"/>
                <a:gd name="T42" fmla="*/ 68263 w 49"/>
                <a:gd name="T43" fmla="*/ 25400 h 138"/>
                <a:gd name="T44" fmla="*/ 66675 w 49"/>
                <a:gd name="T45" fmla="*/ 19050 h 138"/>
                <a:gd name="T46" fmla="*/ 61913 w 49"/>
                <a:gd name="T47" fmla="*/ 12700 h 138"/>
                <a:gd name="T48" fmla="*/ 58738 w 49"/>
                <a:gd name="T49" fmla="*/ 7938 h 138"/>
                <a:gd name="T50" fmla="*/ 53975 w 49"/>
                <a:gd name="T51" fmla="*/ 3175 h 138"/>
                <a:gd name="T52" fmla="*/ 47625 w 49"/>
                <a:gd name="T53" fmla="*/ 1588 h 138"/>
                <a:gd name="T54" fmla="*/ 41275 w 49"/>
                <a:gd name="T55" fmla="*/ 0 h 138"/>
                <a:gd name="T56" fmla="*/ 31750 w 49"/>
                <a:gd name="T57" fmla="*/ 0 h 138"/>
                <a:gd name="T58" fmla="*/ 31750 w 49"/>
                <a:gd name="T59" fmla="*/ 0 h 138"/>
                <a:gd name="T60" fmla="*/ 25400 w 49"/>
                <a:gd name="T61" fmla="*/ 0 h 138"/>
                <a:gd name="T62" fmla="*/ 19050 w 49"/>
                <a:gd name="T63" fmla="*/ 1588 h 138"/>
                <a:gd name="T64" fmla="*/ 12700 w 49"/>
                <a:gd name="T65" fmla="*/ 6350 h 138"/>
                <a:gd name="T66" fmla="*/ 7938 w 49"/>
                <a:gd name="T67" fmla="*/ 9525 h 138"/>
                <a:gd name="T68" fmla="*/ 4763 w 49"/>
                <a:gd name="T69" fmla="*/ 17463 h 138"/>
                <a:gd name="T70" fmla="*/ 1588 w 49"/>
                <a:gd name="T71" fmla="*/ 23813 h 138"/>
                <a:gd name="T72" fmla="*/ 0 w 49"/>
                <a:gd name="T73" fmla="*/ 30163 h 138"/>
                <a:gd name="T74" fmla="*/ 0 w 49"/>
                <a:gd name="T75" fmla="*/ 36513 h 138"/>
                <a:gd name="T76" fmla="*/ 7938 w 49"/>
                <a:gd name="T77" fmla="*/ 184150 h 1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"/>
                <a:gd name="T118" fmla="*/ 0 h 138"/>
                <a:gd name="T119" fmla="*/ 49 w 49"/>
                <a:gd name="T120" fmla="*/ 138 h 1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Freeform 140"/>
          <p:cNvSpPr>
            <a:spLocks noChangeArrowheads="1"/>
          </p:cNvSpPr>
          <p:nvPr/>
        </p:nvSpPr>
        <p:spPr bwMode="auto">
          <a:xfrm>
            <a:off x="3660775" y="1030288"/>
            <a:ext cx="515938" cy="420687"/>
          </a:xfrm>
          <a:custGeom>
            <a:avLst/>
            <a:gdLst>
              <a:gd name="T0" fmla="*/ 263525 w 325"/>
              <a:gd name="T1" fmla="*/ 420687 h 265"/>
              <a:gd name="T2" fmla="*/ 263525 w 325"/>
              <a:gd name="T3" fmla="*/ 420687 h 265"/>
              <a:gd name="T4" fmla="*/ 268288 w 325"/>
              <a:gd name="T5" fmla="*/ 417512 h 265"/>
              <a:gd name="T6" fmla="*/ 280988 w 325"/>
              <a:gd name="T7" fmla="*/ 407987 h 265"/>
              <a:gd name="T8" fmla="*/ 300038 w 325"/>
              <a:gd name="T9" fmla="*/ 396875 h 265"/>
              <a:gd name="T10" fmla="*/ 314325 w 325"/>
              <a:gd name="T11" fmla="*/ 390525 h 265"/>
              <a:gd name="T12" fmla="*/ 328613 w 325"/>
              <a:gd name="T13" fmla="*/ 387350 h 265"/>
              <a:gd name="T14" fmla="*/ 346075 w 325"/>
              <a:gd name="T15" fmla="*/ 382587 h 265"/>
              <a:gd name="T16" fmla="*/ 365125 w 325"/>
              <a:gd name="T17" fmla="*/ 381000 h 265"/>
              <a:gd name="T18" fmla="*/ 384175 w 325"/>
              <a:gd name="T19" fmla="*/ 381000 h 265"/>
              <a:gd name="T20" fmla="*/ 407988 w 325"/>
              <a:gd name="T21" fmla="*/ 382587 h 265"/>
              <a:gd name="T22" fmla="*/ 431800 w 325"/>
              <a:gd name="T23" fmla="*/ 384175 h 265"/>
              <a:gd name="T24" fmla="*/ 457200 w 325"/>
              <a:gd name="T25" fmla="*/ 393700 h 265"/>
              <a:gd name="T26" fmla="*/ 485775 w 325"/>
              <a:gd name="T27" fmla="*/ 404812 h 265"/>
              <a:gd name="T28" fmla="*/ 515938 w 325"/>
              <a:gd name="T29" fmla="*/ 417512 h 265"/>
              <a:gd name="T30" fmla="*/ 515938 w 325"/>
              <a:gd name="T31" fmla="*/ 41275 h 265"/>
              <a:gd name="T32" fmla="*/ 515938 w 325"/>
              <a:gd name="T33" fmla="*/ 41275 h 265"/>
              <a:gd name="T34" fmla="*/ 487363 w 325"/>
              <a:gd name="T35" fmla="*/ 28575 h 265"/>
              <a:gd name="T36" fmla="*/ 457200 w 325"/>
              <a:gd name="T37" fmla="*/ 14287 h 265"/>
              <a:gd name="T38" fmla="*/ 420688 w 325"/>
              <a:gd name="T39" fmla="*/ 6350 h 265"/>
              <a:gd name="T40" fmla="*/ 401638 w 325"/>
              <a:gd name="T41" fmla="*/ 1587 h 265"/>
              <a:gd name="T42" fmla="*/ 381000 w 325"/>
              <a:gd name="T43" fmla="*/ 0 h 265"/>
              <a:gd name="T44" fmla="*/ 358775 w 325"/>
              <a:gd name="T45" fmla="*/ 0 h 265"/>
              <a:gd name="T46" fmla="*/ 336550 w 325"/>
              <a:gd name="T47" fmla="*/ 1587 h 265"/>
              <a:gd name="T48" fmla="*/ 315913 w 325"/>
              <a:gd name="T49" fmla="*/ 6350 h 265"/>
              <a:gd name="T50" fmla="*/ 296863 w 325"/>
              <a:gd name="T51" fmla="*/ 12700 h 265"/>
              <a:gd name="T52" fmla="*/ 277813 w 325"/>
              <a:gd name="T53" fmla="*/ 25400 h 265"/>
              <a:gd name="T54" fmla="*/ 257175 w 325"/>
              <a:gd name="T55" fmla="*/ 41275 h 265"/>
              <a:gd name="T56" fmla="*/ 0 w 325"/>
              <a:gd name="T57" fmla="*/ 41275 h 265"/>
              <a:gd name="T58" fmla="*/ 0 w 325"/>
              <a:gd name="T59" fmla="*/ 419100 h 265"/>
              <a:gd name="T60" fmla="*/ 263525 w 325"/>
              <a:gd name="T61" fmla="*/ 420687 h 26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25"/>
              <a:gd name="T94" fmla="*/ 0 h 265"/>
              <a:gd name="T95" fmla="*/ 325 w 325"/>
              <a:gd name="T96" fmla="*/ 265 h 26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" name="Freeform 141"/>
          <p:cNvSpPr>
            <a:spLocks noEditPoints="1" noChangeArrowheads="1"/>
          </p:cNvSpPr>
          <p:nvPr/>
        </p:nvSpPr>
        <p:spPr bwMode="auto">
          <a:xfrm>
            <a:off x="3702050" y="3603625"/>
            <a:ext cx="628650" cy="519113"/>
          </a:xfrm>
          <a:custGeom>
            <a:avLst/>
            <a:gdLst>
              <a:gd name="T0" fmla="*/ 579438 w 396"/>
              <a:gd name="T1" fmla="*/ 0 h 327"/>
              <a:gd name="T2" fmla="*/ 608013 w 396"/>
              <a:gd name="T3" fmla="*/ 7938 h 327"/>
              <a:gd name="T4" fmla="*/ 625475 w 396"/>
              <a:gd name="T5" fmla="*/ 30163 h 327"/>
              <a:gd name="T6" fmla="*/ 628650 w 396"/>
              <a:gd name="T7" fmla="*/ 312738 h 327"/>
              <a:gd name="T8" fmla="*/ 625475 w 396"/>
              <a:gd name="T9" fmla="*/ 333375 h 327"/>
              <a:gd name="T10" fmla="*/ 608013 w 396"/>
              <a:gd name="T11" fmla="*/ 355600 h 327"/>
              <a:gd name="T12" fmla="*/ 579438 w 396"/>
              <a:gd name="T13" fmla="*/ 365125 h 327"/>
              <a:gd name="T14" fmla="*/ 468313 w 396"/>
              <a:gd name="T15" fmla="*/ 412750 h 327"/>
              <a:gd name="T16" fmla="*/ 487363 w 396"/>
              <a:gd name="T17" fmla="*/ 415925 h 327"/>
              <a:gd name="T18" fmla="*/ 509588 w 396"/>
              <a:gd name="T19" fmla="*/ 433388 h 327"/>
              <a:gd name="T20" fmla="*/ 517525 w 396"/>
              <a:gd name="T21" fmla="*/ 461963 h 327"/>
              <a:gd name="T22" fmla="*/ 517525 w 396"/>
              <a:gd name="T23" fmla="*/ 479425 h 327"/>
              <a:gd name="T24" fmla="*/ 504825 w 396"/>
              <a:gd name="T25" fmla="*/ 504825 h 327"/>
              <a:gd name="T26" fmla="*/ 479425 w 396"/>
              <a:gd name="T27" fmla="*/ 517525 h 327"/>
              <a:gd name="T28" fmla="*/ 315913 w 396"/>
              <a:gd name="T29" fmla="*/ 330200 h 327"/>
              <a:gd name="T30" fmla="*/ 552450 w 396"/>
              <a:gd name="T31" fmla="*/ 330200 h 327"/>
              <a:gd name="T32" fmla="*/ 573088 w 396"/>
              <a:gd name="T33" fmla="*/ 323850 h 327"/>
              <a:gd name="T34" fmla="*/ 588963 w 396"/>
              <a:gd name="T35" fmla="*/ 304800 h 327"/>
              <a:gd name="T36" fmla="*/ 592138 w 396"/>
              <a:gd name="T37" fmla="*/ 74613 h 327"/>
              <a:gd name="T38" fmla="*/ 588963 w 396"/>
              <a:gd name="T39" fmla="*/ 57150 h 327"/>
              <a:gd name="T40" fmla="*/ 573088 w 396"/>
              <a:gd name="T41" fmla="*/ 39688 h 327"/>
              <a:gd name="T42" fmla="*/ 552450 w 396"/>
              <a:gd name="T43" fmla="*/ 31750 h 327"/>
              <a:gd name="T44" fmla="*/ 201613 w 396"/>
              <a:gd name="T45" fmla="*/ 412750 h 327"/>
              <a:gd name="T46" fmla="*/ 201613 w 396"/>
              <a:gd name="T47" fmla="*/ 365125 h 327"/>
              <a:gd name="T48" fmla="*/ 315913 w 396"/>
              <a:gd name="T49" fmla="*/ 519113 h 327"/>
              <a:gd name="T50" fmla="*/ 244475 w 396"/>
              <a:gd name="T51" fmla="*/ 457200 h 327"/>
              <a:gd name="T52" fmla="*/ 250825 w 396"/>
              <a:gd name="T53" fmla="*/ 455613 h 327"/>
              <a:gd name="T54" fmla="*/ 252413 w 396"/>
              <a:gd name="T55" fmla="*/ 449263 h 327"/>
              <a:gd name="T56" fmla="*/ 246063 w 396"/>
              <a:gd name="T57" fmla="*/ 439738 h 327"/>
              <a:gd name="T58" fmla="*/ 201613 w 396"/>
              <a:gd name="T59" fmla="*/ 412750 h 327"/>
              <a:gd name="T60" fmla="*/ 315913 w 396"/>
              <a:gd name="T61" fmla="*/ 0 h 327"/>
              <a:gd name="T62" fmla="*/ 201613 w 396"/>
              <a:gd name="T63" fmla="*/ 0 h 327"/>
              <a:gd name="T64" fmla="*/ 201613 w 396"/>
              <a:gd name="T65" fmla="*/ 438150 h 327"/>
              <a:gd name="T66" fmla="*/ 153988 w 396"/>
              <a:gd name="T67" fmla="*/ 439738 h 327"/>
              <a:gd name="T68" fmla="*/ 149225 w 396"/>
              <a:gd name="T69" fmla="*/ 449263 h 327"/>
              <a:gd name="T70" fmla="*/ 152400 w 396"/>
              <a:gd name="T71" fmla="*/ 455613 h 327"/>
              <a:gd name="T72" fmla="*/ 158750 w 396"/>
              <a:gd name="T73" fmla="*/ 457200 h 327"/>
              <a:gd name="T74" fmla="*/ 160338 w 396"/>
              <a:gd name="T75" fmla="*/ 519113 h 327"/>
              <a:gd name="T76" fmla="*/ 139700 w 396"/>
              <a:gd name="T77" fmla="*/ 515938 h 327"/>
              <a:gd name="T78" fmla="*/ 117475 w 396"/>
              <a:gd name="T79" fmla="*/ 498475 h 327"/>
              <a:gd name="T80" fmla="*/ 109538 w 396"/>
              <a:gd name="T81" fmla="*/ 468313 h 327"/>
              <a:gd name="T82" fmla="*/ 111125 w 396"/>
              <a:gd name="T83" fmla="*/ 452438 h 327"/>
              <a:gd name="T84" fmla="*/ 123825 w 396"/>
              <a:gd name="T85" fmla="*/ 427038 h 327"/>
              <a:gd name="T86" fmla="*/ 149225 w 396"/>
              <a:gd name="T87" fmla="*/ 412750 h 327"/>
              <a:gd name="T88" fmla="*/ 201613 w 396"/>
              <a:gd name="T89" fmla="*/ 365125 h 327"/>
              <a:gd name="T90" fmla="*/ 39688 w 396"/>
              <a:gd name="T91" fmla="*/ 363538 h 327"/>
              <a:gd name="T92" fmla="*/ 14288 w 396"/>
              <a:gd name="T93" fmla="*/ 349250 h 327"/>
              <a:gd name="T94" fmla="*/ 1588 w 396"/>
              <a:gd name="T95" fmla="*/ 323850 h 327"/>
              <a:gd name="T96" fmla="*/ 0 w 396"/>
              <a:gd name="T97" fmla="*/ 49213 h 327"/>
              <a:gd name="T98" fmla="*/ 7938 w 396"/>
              <a:gd name="T99" fmla="*/ 20638 h 327"/>
              <a:gd name="T100" fmla="*/ 31750 w 396"/>
              <a:gd name="T101" fmla="*/ 3175 h 327"/>
              <a:gd name="T102" fmla="*/ 201613 w 396"/>
              <a:gd name="T103" fmla="*/ 0 h 327"/>
              <a:gd name="T104" fmla="*/ 79375 w 396"/>
              <a:gd name="T105" fmla="*/ 31750 h 327"/>
              <a:gd name="T106" fmla="*/ 55563 w 396"/>
              <a:gd name="T107" fmla="*/ 39688 h 327"/>
              <a:gd name="T108" fmla="*/ 39688 w 396"/>
              <a:gd name="T109" fmla="*/ 57150 h 327"/>
              <a:gd name="T110" fmla="*/ 38100 w 396"/>
              <a:gd name="T111" fmla="*/ 288925 h 327"/>
              <a:gd name="T112" fmla="*/ 39688 w 396"/>
              <a:gd name="T113" fmla="*/ 304800 h 327"/>
              <a:gd name="T114" fmla="*/ 55563 w 396"/>
              <a:gd name="T115" fmla="*/ 323850 h 327"/>
              <a:gd name="T116" fmla="*/ 79375 w 396"/>
              <a:gd name="T117" fmla="*/ 330200 h 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96"/>
              <a:gd name="T178" fmla="*/ 0 h 327"/>
              <a:gd name="T179" fmla="*/ 396 w 396"/>
              <a:gd name="T180" fmla="*/ 327 h 32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142"/>
          <p:cNvSpPr>
            <a:spLocks noEditPoints="1" noChangeArrowheads="1"/>
          </p:cNvSpPr>
          <p:nvPr/>
        </p:nvSpPr>
        <p:spPr bwMode="auto">
          <a:xfrm>
            <a:off x="2409825" y="2562225"/>
            <a:ext cx="808038" cy="941388"/>
          </a:xfrm>
          <a:custGeom>
            <a:avLst/>
            <a:gdLst>
              <a:gd name="T0" fmla="*/ 146050 w 509"/>
              <a:gd name="T1" fmla="*/ 200025 h 593"/>
              <a:gd name="T2" fmla="*/ 233363 w 509"/>
              <a:gd name="T3" fmla="*/ 149225 h 593"/>
              <a:gd name="T4" fmla="*/ 217488 w 509"/>
              <a:gd name="T5" fmla="*/ 211138 h 593"/>
              <a:gd name="T6" fmla="*/ 266700 w 509"/>
              <a:gd name="T7" fmla="*/ 190500 h 593"/>
              <a:gd name="T8" fmla="*/ 249238 w 509"/>
              <a:gd name="T9" fmla="*/ 249238 h 593"/>
              <a:gd name="T10" fmla="*/ 300038 w 509"/>
              <a:gd name="T11" fmla="*/ 228600 h 593"/>
              <a:gd name="T12" fmla="*/ 280988 w 509"/>
              <a:gd name="T13" fmla="*/ 290513 h 593"/>
              <a:gd name="T14" fmla="*/ 333375 w 509"/>
              <a:gd name="T15" fmla="*/ 269875 h 593"/>
              <a:gd name="T16" fmla="*/ 276225 w 509"/>
              <a:gd name="T17" fmla="*/ 361950 h 593"/>
              <a:gd name="T18" fmla="*/ 365125 w 509"/>
              <a:gd name="T19" fmla="*/ 309563 h 593"/>
              <a:gd name="T20" fmla="*/ 347663 w 509"/>
              <a:gd name="T21" fmla="*/ 373063 h 593"/>
              <a:gd name="T22" fmla="*/ 400050 w 509"/>
              <a:gd name="T23" fmla="*/ 350838 h 593"/>
              <a:gd name="T24" fmla="*/ 379413 w 509"/>
              <a:gd name="T25" fmla="*/ 411163 h 593"/>
              <a:gd name="T26" fmla="*/ 431800 w 509"/>
              <a:gd name="T27" fmla="*/ 388938 h 593"/>
              <a:gd name="T28" fmla="*/ 414338 w 509"/>
              <a:gd name="T29" fmla="*/ 452438 h 593"/>
              <a:gd name="T30" fmla="*/ 466725 w 509"/>
              <a:gd name="T31" fmla="*/ 430213 h 593"/>
              <a:gd name="T32" fmla="*/ 409575 w 509"/>
              <a:gd name="T33" fmla="*/ 522288 h 593"/>
              <a:gd name="T34" fmla="*/ 498475 w 509"/>
              <a:gd name="T35" fmla="*/ 471488 h 593"/>
              <a:gd name="T36" fmla="*/ 479425 w 509"/>
              <a:gd name="T37" fmla="*/ 533400 h 593"/>
              <a:gd name="T38" fmla="*/ 530225 w 509"/>
              <a:gd name="T39" fmla="*/ 512763 h 593"/>
              <a:gd name="T40" fmla="*/ 512763 w 509"/>
              <a:gd name="T41" fmla="*/ 574675 h 593"/>
              <a:gd name="T42" fmla="*/ 565150 w 509"/>
              <a:gd name="T43" fmla="*/ 550863 h 593"/>
              <a:gd name="T44" fmla="*/ 546100 w 509"/>
              <a:gd name="T45" fmla="*/ 612775 h 593"/>
              <a:gd name="T46" fmla="*/ 596900 w 509"/>
              <a:gd name="T47" fmla="*/ 592138 h 593"/>
              <a:gd name="T48" fmla="*/ 541338 w 509"/>
              <a:gd name="T49" fmla="*/ 684213 h 593"/>
              <a:gd name="T50" fmla="*/ 630238 w 509"/>
              <a:gd name="T51" fmla="*/ 631825 h 593"/>
              <a:gd name="T52" fmla="*/ 612775 w 509"/>
              <a:gd name="T53" fmla="*/ 695325 h 593"/>
              <a:gd name="T54" fmla="*/ 663575 w 509"/>
              <a:gd name="T55" fmla="*/ 673100 h 593"/>
              <a:gd name="T56" fmla="*/ 644525 w 509"/>
              <a:gd name="T57" fmla="*/ 735013 h 593"/>
              <a:gd name="T58" fmla="*/ 695325 w 509"/>
              <a:gd name="T59" fmla="*/ 714375 h 593"/>
              <a:gd name="T60" fmla="*/ 676275 w 509"/>
              <a:gd name="T61" fmla="*/ 774700 h 593"/>
              <a:gd name="T62" fmla="*/ 728663 w 509"/>
              <a:gd name="T63" fmla="*/ 752475 h 593"/>
              <a:gd name="T64" fmla="*/ 673100 w 509"/>
              <a:gd name="T65" fmla="*/ 844550 h 593"/>
              <a:gd name="T66" fmla="*/ 762000 w 509"/>
              <a:gd name="T67" fmla="*/ 793750 h 593"/>
              <a:gd name="T68" fmla="*/ 693738 w 509"/>
              <a:gd name="T69" fmla="*/ 941388 h 593"/>
              <a:gd name="T70" fmla="*/ 111125 w 509"/>
              <a:gd name="T71" fmla="*/ 130175 h 593"/>
              <a:gd name="T72" fmla="*/ 122238 w 509"/>
              <a:gd name="T73" fmla="*/ 127000 h 593"/>
              <a:gd name="T74" fmla="*/ 130175 w 509"/>
              <a:gd name="T75" fmla="*/ 123825 h 593"/>
              <a:gd name="T76" fmla="*/ 139700 w 509"/>
              <a:gd name="T77" fmla="*/ 103188 h 593"/>
              <a:gd name="T78" fmla="*/ 133350 w 509"/>
              <a:gd name="T79" fmla="*/ 82550 h 593"/>
              <a:gd name="T80" fmla="*/ 128588 w 509"/>
              <a:gd name="T81" fmla="*/ 77788 h 593"/>
              <a:gd name="T82" fmla="*/ 117475 w 509"/>
              <a:gd name="T83" fmla="*/ 71438 h 593"/>
              <a:gd name="T84" fmla="*/ 111125 w 509"/>
              <a:gd name="T85" fmla="*/ 3175 h 593"/>
              <a:gd name="T86" fmla="*/ 223838 w 509"/>
              <a:gd name="T87" fmla="*/ 136525 h 593"/>
              <a:gd name="T88" fmla="*/ 0 w 509"/>
              <a:gd name="T89" fmla="*/ 93663 h 593"/>
              <a:gd name="T90" fmla="*/ 111125 w 509"/>
              <a:gd name="T91" fmla="*/ 71438 h 593"/>
              <a:gd name="T92" fmla="*/ 103188 w 509"/>
              <a:gd name="T93" fmla="*/ 73025 h 593"/>
              <a:gd name="T94" fmla="*/ 93663 w 509"/>
              <a:gd name="T95" fmla="*/ 77788 h 593"/>
              <a:gd name="T96" fmla="*/ 84138 w 509"/>
              <a:gd name="T97" fmla="*/ 96838 h 593"/>
              <a:gd name="T98" fmla="*/ 90488 w 509"/>
              <a:gd name="T99" fmla="*/ 119063 h 593"/>
              <a:gd name="T100" fmla="*/ 90488 w 509"/>
              <a:gd name="T101" fmla="*/ 119063 h 593"/>
              <a:gd name="T102" fmla="*/ 100013 w 509"/>
              <a:gd name="T103" fmla="*/ 125413 h 593"/>
              <a:gd name="T104" fmla="*/ 111125 w 509"/>
              <a:gd name="T105" fmla="*/ 130175 h 59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509"/>
              <a:gd name="T160" fmla="*/ 0 h 593"/>
              <a:gd name="T161" fmla="*/ 509 w 509"/>
              <a:gd name="T162" fmla="*/ 593 h 59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143"/>
          <p:cNvSpPr>
            <a:spLocks noEditPoints="1" noChangeArrowheads="1"/>
          </p:cNvSpPr>
          <p:nvPr/>
        </p:nvSpPr>
        <p:spPr bwMode="auto">
          <a:xfrm>
            <a:off x="2263775" y="2840038"/>
            <a:ext cx="339725" cy="684212"/>
          </a:xfrm>
          <a:custGeom>
            <a:avLst/>
            <a:gdLst>
              <a:gd name="T0" fmla="*/ 307975 w 214"/>
              <a:gd name="T1" fmla="*/ 684212 h 431"/>
              <a:gd name="T2" fmla="*/ 268288 w 214"/>
              <a:gd name="T3" fmla="*/ 647700 h 431"/>
              <a:gd name="T4" fmla="*/ 331788 w 214"/>
              <a:gd name="T5" fmla="*/ 554037 h 431"/>
              <a:gd name="T6" fmla="*/ 322263 w 214"/>
              <a:gd name="T7" fmla="*/ 541337 h 431"/>
              <a:gd name="T8" fmla="*/ 298450 w 214"/>
              <a:gd name="T9" fmla="*/ 534987 h 431"/>
              <a:gd name="T10" fmla="*/ 285750 w 214"/>
              <a:gd name="T11" fmla="*/ 546100 h 431"/>
              <a:gd name="T12" fmla="*/ 284163 w 214"/>
              <a:gd name="T13" fmla="*/ 560387 h 431"/>
              <a:gd name="T14" fmla="*/ 271463 w 214"/>
              <a:gd name="T15" fmla="*/ 550862 h 431"/>
              <a:gd name="T16" fmla="*/ 198438 w 214"/>
              <a:gd name="T17" fmla="*/ 611187 h 431"/>
              <a:gd name="T18" fmla="*/ 79375 w 214"/>
              <a:gd name="T19" fmla="*/ 307975 h 431"/>
              <a:gd name="T20" fmla="*/ 85725 w 214"/>
              <a:gd name="T21" fmla="*/ 295275 h 431"/>
              <a:gd name="T22" fmla="*/ 128588 w 214"/>
              <a:gd name="T23" fmla="*/ 279400 h 431"/>
              <a:gd name="T24" fmla="*/ 117475 w 214"/>
              <a:gd name="T25" fmla="*/ 274637 h 431"/>
              <a:gd name="T26" fmla="*/ 79375 w 214"/>
              <a:gd name="T27" fmla="*/ 182562 h 431"/>
              <a:gd name="T28" fmla="*/ 157163 w 214"/>
              <a:gd name="T29" fmla="*/ 96837 h 431"/>
              <a:gd name="T30" fmla="*/ 176213 w 214"/>
              <a:gd name="T31" fmla="*/ 103187 h 431"/>
              <a:gd name="T32" fmla="*/ 228600 w 214"/>
              <a:gd name="T33" fmla="*/ 231775 h 431"/>
              <a:gd name="T34" fmla="*/ 228600 w 214"/>
              <a:gd name="T35" fmla="*/ 247650 h 431"/>
              <a:gd name="T36" fmla="*/ 266700 w 214"/>
              <a:gd name="T37" fmla="*/ 550862 h 431"/>
              <a:gd name="T38" fmla="*/ 258763 w 214"/>
              <a:gd name="T39" fmla="*/ 552450 h 431"/>
              <a:gd name="T40" fmla="*/ 242888 w 214"/>
              <a:gd name="T41" fmla="*/ 566737 h 431"/>
              <a:gd name="T42" fmla="*/ 238125 w 214"/>
              <a:gd name="T43" fmla="*/ 569912 h 431"/>
              <a:gd name="T44" fmla="*/ 214313 w 214"/>
              <a:gd name="T45" fmla="*/ 566737 h 431"/>
              <a:gd name="T46" fmla="*/ 204788 w 214"/>
              <a:gd name="T47" fmla="*/ 581025 h 431"/>
              <a:gd name="T48" fmla="*/ 206375 w 214"/>
              <a:gd name="T49" fmla="*/ 604837 h 431"/>
              <a:gd name="T50" fmla="*/ 198438 w 214"/>
              <a:gd name="T51" fmla="*/ 611187 h 431"/>
              <a:gd name="T52" fmla="*/ 79375 w 214"/>
              <a:gd name="T53" fmla="*/ 122237 h 431"/>
              <a:gd name="T54" fmla="*/ 138113 w 214"/>
              <a:gd name="T55" fmla="*/ 44450 h 431"/>
              <a:gd name="T56" fmla="*/ 122238 w 214"/>
              <a:gd name="T57" fmla="*/ 22225 h 431"/>
              <a:gd name="T58" fmla="*/ 98425 w 214"/>
              <a:gd name="T59" fmla="*/ 4762 h 431"/>
              <a:gd name="T60" fmla="*/ 79375 w 214"/>
              <a:gd name="T61" fmla="*/ 0 h 431"/>
              <a:gd name="T62" fmla="*/ 71438 w 214"/>
              <a:gd name="T63" fmla="*/ 303212 h 431"/>
              <a:gd name="T64" fmla="*/ 17463 w 214"/>
              <a:gd name="T65" fmla="*/ 171450 h 431"/>
              <a:gd name="T66" fmla="*/ 19050 w 214"/>
              <a:gd name="T67" fmla="*/ 152400 h 431"/>
              <a:gd name="T68" fmla="*/ 6350 w 214"/>
              <a:gd name="T69" fmla="*/ 96837 h 431"/>
              <a:gd name="T70" fmla="*/ 1588 w 214"/>
              <a:gd name="T71" fmla="*/ 55562 h 431"/>
              <a:gd name="T72" fmla="*/ 23813 w 214"/>
              <a:gd name="T73" fmla="*/ 19050 h 431"/>
              <a:gd name="T74" fmla="*/ 47625 w 214"/>
              <a:gd name="T75" fmla="*/ 4762 h 431"/>
              <a:gd name="T76" fmla="*/ 79375 w 214"/>
              <a:gd name="T77" fmla="*/ 122237 h 431"/>
              <a:gd name="T78" fmla="*/ 79375 w 214"/>
              <a:gd name="T79" fmla="*/ 182562 h 431"/>
              <a:gd name="T80" fmla="*/ 68263 w 214"/>
              <a:gd name="T81" fmla="*/ 155575 h 431"/>
              <a:gd name="T82" fmla="*/ 74613 w 214"/>
              <a:gd name="T83" fmla="*/ 139700 h 431"/>
              <a:gd name="T84" fmla="*/ 34925 w 214"/>
              <a:gd name="T85" fmla="*/ 157162 h 431"/>
              <a:gd name="T86" fmla="*/ 30163 w 214"/>
              <a:gd name="T87" fmla="*/ 176212 h 431"/>
              <a:gd name="T88" fmla="*/ 74613 w 214"/>
              <a:gd name="T89" fmla="*/ 287337 h 43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14"/>
              <a:gd name="T136" fmla="*/ 0 h 431"/>
              <a:gd name="T137" fmla="*/ 214 w 214"/>
              <a:gd name="T138" fmla="*/ 431 h 43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0" name="组合 213"/>
          <p:cNvGrpSpPr>
            <a:grpSpLocks/>
          </p:cNvGrpSpPr>
          <p:nvPr/>
        </p:nvGrpSpPr>
        <p:grpSpPr bwMode="auto">
          <a:xfrm>
            <a:off x="3251200" y="2925763"/>
            <a:ext cx="571500" cy="574675"/>
            <a:chOff x="0" y="0"/>
            <a:chExt cx="571500" cy="574675"/>
          </a:xfrm>
          <a:solidFill>
            <a:schemeClr val="bg1">
              <a:alpha val="70000"/>
            </a:schemeClr>
          </a:solidFill>
        </p:grpSpPr>
        <p:sp>
          <p:nvSpPr>
            <p:cNvPr id="151" name="Freeform 144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1500" cy="574675"/>
            </a:xfrm>
            <a:custGeom>
              <a:avLst/>
              <a:gdLst>
                <a:gd name="T0" fmla="*/ 285750 w 360"/>
                <a:gd name="T1" fmla="*/ 0 h 362"/>
                <a:gd name="T2" fmla="*/ 368300 w 360"/>
                <a:gd name="T3" fmla="*/ 12700 h 362"/>
                <a:gd name="T4" fmla="*/ 444500 w 360"/>
                <a:gd name="T5" fmla="*/ 49213 h 362"/>
                <a:gd name="T6" fmla="*/ 506413 w 360"/>
                <a:gd name="T7" fmla="*/ 106363 h 362"/>
                <a:gd name="T8" fmla="*/ 549275 w 360"/>
                <a:gd name="T9" fmla="*/ 176213 h 362"/>
                <a:gd name="T10" fmla="*/ 568325 w 360"/>
                <a:gd name="T11" fmla="*/ 258763 h 362"/>
                <a:gd name="T12" fmla="*/ 568325 w 360"/>
                <a:gd name="T13" fmla="*/ 315913 h 362"/>
                <a:gd name="T14" fmla="*/ 549275 w 360"/>
                <a:gd name="T15" fmla="*/ 398463 h 362"/>
                <a:gd name="T16" fmla="*/ 506413 w 360"/>
                <a:gd name="T17" fmla="*/ 468313 h 362"/>
                <a:gd name="T18" fmla="*/ 444500 w 360"/>
                <a:gd name="T19" fmla="*/ 525463 h 362"/>
                <a:gd name="T20" fmla="*/ 368300 w 360"/>
                <a:gd name="T21" fmla="*/ 561975 h 362"/>
                <a:gd name="T22" fmla="*/ 285750 w 360"/>
                <a:gd name="T23" fmla="*/ 574675 h 362"/>
                <a:gd name="T24" fmla="*/ 285750 w 360"/>
                <a:gd name="T25" fmla="*/ 498475 h 362"/>
                <a:gd name="T26" fmla="*/ 306388 w 360"/>
                <a:gd name="T27" fmla="*/ 504825 h 362"/>
                <a:gd name="T28" fmla="*/ 319088 w 360"/>
                <a:gd name="T29" fmla="*/ 522288 h 362"/>
                <a:gd name="T30" fmla="*/ 376238 w 360"/>
                <a:gd name="T31" fmla="*/ 508000 h 362"/>
                <a:gd name="T32" fmla="*/ 425450 w 360"/>
                <a:gd name="T33" fmla="*/ 479425 h 362"/>
                <a:gd name="T34" fmla="*/ 465138 w 360"/>
                <a:gd name="T35" fmla="*/ 441325 h 362"/>
                <a:gd name="T36" fmla="*/ 495300 w 360"/>
                <a:gd name="T37" fmla="*/ 393700 h 362"/>
                <a:gd name="T38" fmla="*/ 515938 w 360"/>
                <a:gd name="T39" fmla="*/ 341313 h 362"/>
                <a:gd name="T40" fmla="*/ 511175 w 360"/>
                <a:gd name="T41" fmla="*/ 315913 h 362"/>
                <a:gd name="T42" fmla="*/ 495300 w 360"/>
                <a:gd name="T43" fmla="*/ 285750 h 362"/>
                <a:gd name="T44" fmla="*/ 501650 w 360"/>
                <a:gd name="T45" fmla="*/ 265113 h 362"/>
                <a:gd name="T46" fmla="*/ 519113 w 360"/>
                <a:gd name="T47" fmla="*/ 252413 h 362"/>
                <a:gd name="T48" fmla="*/ 504825 w 360"/>
                <a:gd name="T49" fmla="*/ 195263 h 362"/>
                <a:gd name="T50" fmla="*/ 476250 w 360"/>
                <a:gd name="T51" fmla="*/ 149225 h 362"/>
                <a:gd name="T52" fmla="*/ 439738 w 360"/>
                <a:gd name="T53" fmla="*/ 106363 h 362"/>
                <a:gd name="T54" fmla="*/ 392113 w 360"/>
                <a:gd name="T55" fmla="*/ 76200 h 362"/>
                <a:gd name="T56" fmla="*/ 339725 w 360"/>
                <a:gd name="T57" fmla="*/ 55563 h 362"/>
                <a:gd name="T58" fmla="*/ 315913 w 360"/>
                <a:gd name="T59" fmla="*/ 61913 h 362"/>
                <a:gd name="T60" fmla="*/ 285750 w 360"/>
                <a:gd name="T61" fmla="*/ 76200 h 362"/>
                <a:gd name="T62" fmla="*/ 285750 w 360"/>
                <a:gd name="T63" fmla="*/ 0 h 362"/>
                <a:gd name="T64" fmla="*/ 285750 w 360"/>
                <a:gd name="T65" fmla="*/ 76200 h 362"/>
                <a:gd name="T66" fmla="*/ 255588 w 360"/>
                <a:gd name="T67" fmla="*/ 61913 h 362"/>
                <a:gd name="T68" fmla="*/ 231775 w 360"/>
                <a:gd name="T69" fmla="*/ 55563 h 362"/>
                <a:gd name="T70" fmla="*/ 177800 w 360"/>
                <a:gd name="T71" fmla="*/ 76200 h 362"/>
                <a:gd name="T72" fmla="*/ 130175 w 360"/>
                <a:gd name="T73" fmla="*/ 106363 h 362"/>
                <a:gd name="T74" fmla="*/ 93663 w 360"/>
                <a:gd name="T75" fmla="*/ 149225 h 362"/>
                <a:gd name="T76" fmla="*/ 66675 w 360"/>
                <a:gd name="T77" fmla="*/ 195263 h 362"/>
                <a:gd name="T78" fmla="*/ 50800 w 360"/>
                <a:gd name="T79" fmla="*/ 252413 h 362"/>
                <a:gd name="T80" fmla="*/ 68263 w 360"/>
                <a:gd name="T81" fmla="*/ 265113 h 362"/>
                <a:gd name="T82" fmla="*/ 74613 w 360"/>
                <a:gd name="T83" fmla="*/ 285750 h 362"/>
                <a:gd name="T84" fmla="*/ 58738 w 360"/>
                <a:gd name="T85" fmla="*/ 315913 h 362"/>
                <a:gd name="T86" fmla="*/ 52388 w 360"/>
                <a:gd name="T87" fmla="*/ 341313 h 362"/>
                <a:gd name="T88" fmla="*/ 73025 w 360"/>
                <a:gd name="T89" fmla="*/ 393700 h 362"/>
                <a:gd name="T90" fmla="*/ 104775 w 360"/>
                <a:gd name="T91" fmla="*/ 441325 h 362"/>
                <a:gd name="T92" fmla="*/ 146050 w 360"/>
                <a:gd name="T93" fmla="*/ 479425 h 362"/>
                <a:gd name="T94" fmla="*/ 195263 w 360"/>
                <a:gd name="T95" fmla="*/ 508000 h 362"/>
                <a:gd name="T96" fmla="*/ 250825 w 360"/>
                <a:gd name="T97" fmla="*/ 522288 h 362"/>
                <a:gd name="T98" fmla="*/ 255588 w 360"/>
                <a:gd name="T99" fmla="*/ 511175 h 362"/>
                <a:gd name="T100" fmla="*/ 285750 w 360"/>
                <a:gd name="T101" fmla="*/ 498475 h 362"/>
                <a:gd name="T102" fmla="*/ 285750 w 360"/>
                <a:gd name="T103" fmla="*/ 574675 h 362"/>
                <a:gd name="T104" fmla="*/ 200025 w 360"/>
                <a:gd name="T105" fmla="*/ 561975 h 362"/>
                <a:gd name="T106" fmla="*/ 123825 w 360"/>
                <a:gd name="T107" fmla="*/ 525463 h 362"/>
                <a:gd name="T108" fmla="*/ 63500 w 360"/>
                <a:gd name="T109" fmla="*/ 468313 h 362"/>
                <a:gd name="T110" fmla="*/ 20638 w 360"/>
                <a:gd name="T111" fmla="*/ 398463 h 362"/>
                <a:gd name="T112" fmla="*/ 0 w 360"/>
                <a:gd name="T113" fmla="*/ 315913 h 362"/>
                <a:gd name="T114" fmla="*/ 0 w 360"/>
                <a:gd name="T115" fmla="*/ 258763 h 362"/>
                <a:gd name="T116" fmla="*/ 20638 w 360"/>
                <a:gd name="T117" fmla="*/ 176213 h 362"/>
                <a:gd name="T118" fmla="*/ 63500 w 360"/>
                <a:gd name="T119" fmla="*/ 106363 h 362"/>
                <a:gd name="T120" fmla="*/ 123825 w 360"/>
                <a:gd name="T121" fmla="*/ 49213 h 362"/>
                <a:gd name="T122" fmla="*/ 200025 w 360"/>
                <a:gd name="T123" fmla="*/ 12700 h 362"/>
                <a:gd name="T124" fmla="*/ 285750 w 360"/>
                <a:gd name="T125" fmla="*/ 0 h 3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60"/>
                <a:gd name="T190" fmla="*/ 0 h 362"/>
                <a:gd name="T191" fmla="*/ 360 w 360"/>
                <a:gd name="T192" fmla="*/ 362 h 3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>
              <a:off x="179388" y="180975"/>
              <a:ext cx="285750" cy="150813"/>
            </a:xfrm>
            <a:custGeom>
              <a:avLst/>
              <a:gdLst>
                <a:gd name="T0" fmla="*/ 20638 w 180"/>
                <a:gd name="T1" fmla="*/ 0 h 95"/>
                <a:gd name="T2" fmla="*/ 85725 w 180"/>
                <a:gd name="T3" fmla="*/ 66675 h 95"/>
                <a:gd name="T4" fmla="*/ 85725 w 180"/>
                <a:gd name="T5" fmla="*/ 66675 h 95"/>
                <a:gd name="T6" fmla="*/ 95250 w 180"/>
                <a:gd name="T7" fmla="*/ 61913 h 95"/>
                <a:gd name="T8" fmla="*/ 106363 w 180"/>
                <a:gd name="T9" fmla="*/ 61913 h 95"/>
                <a:gd name="T10" fmla="*/ 106363 w 180"/>
                <a:gd name="T11" fmla="*/ 61913 h 95"/>
                <a:gd name="T12" fmla="*/ 119063 w 180"/>
                <a:gd name="T13" fmla="*/ 65088 h 95"/>
                <a:gd name="T14" fmla="*/ 131763 w 180"/>
                <a:gd name="T15" fmla="*/ 71438 h 95"/>
                <a:gd name="T16" fmla="*/ 139700 w 180"/>
                <a:gd name="T17" fmla="*/ 79375 h 95"/>
                <a:gd name="T18" fmla="*/ 146050 w 180"/>
                <a:gd name="T19" fmla="*/ 92075 h 95"/>
                <a:gd name="T20" fmla="*/ 285750 w 180"/>
                <a:gd name="T21" fmla="*/ 92075 h 95"/>
                <a:gd name="T22" fmla="*/ 285750 w 180"/>
                <a:gd name="T23" fmla="*/ 120650 h 95"/>
                <a:gd name="T24" fmla="*/ 146050 w 180"/>
                <a:gd name="T25" fmla="*/ 120650 h 95"/>
                <a:gd name="T26" fmla="*/ 146050 w 180"/>
                <a:gd name="T27" fmla="*/ 120650 h 95"/>
                <a:gd name="T28" fmla="*/ 139700 w 180"/>
                <a:gd name="T29" fmla="*/ 133350 h 95"/>
                <a:gd name="T30" fmla="*/ 131763 w 180"/>
                <a:gd name="T31" fmla="*/ 141288 h 95"/>
                <a:gd name="T32" fmla="*/ 119063 w 180"/>
                <a:gd name="T33" fmla="*/ 147638 h 95"/>
                <a:gd name="T34" fmla="*/ 106363 w 180"/>
                <a:gd name="T35" fmla="*/ 150813 h 95"/>
                <a:gd name="T36" fmla="*/ 106363 w 180"/>
                <a:gd name="T37" fmla="*/ 150813 h 95"/>
                <a:gd name="T38" fmla="*/ 96838 w 180"/>
                <a:gd name="T39" fmla="*/ 150813 h 95"/>
                <a:gd name="T40" fmla="*/ 88900 w 180"/>
                <a:gd name="T41" fmla="*/ 146050 h 95"/>
                <a:gd name="T42" fmla="*/ 79375 w 180"/>
                <a:gd name="T43" fmla="*/ 144463 h 95"/>
                <a:gd name="T44" fmla="*/ 73025 w 180"/>
                <a:gd name="T45" fmla="*/ 138113 h 95"/>
                <a:gd name="T46" fmla="*/ 69850 w 180"/>
                <a:gd name="T47" fmla="*/ 131763 h 95"/>
                <a:gd name="T48" fmla="*/ 65088 w 180"/>
                <a:gd name="T49" fmla="*/ 122238 h 95"/>
                <a:gd name="T50" fmla="*/ 63500 w 180"/>
                <a:gd name="T51" fmla="*/ 115888 h 95"/>
                <a:gd name="T52" fmla="*/ 60325 w 180"/>
                <a:gd name="T53" fmla="*/ 104775 h 95"/>
                <a:gd name="T54" fmla="*/ 60325 w 180"/>
                <a:gd name="T55" fmla="*/ 104775 h 95"/>
                <a:gd name="T56" fmla="*/ 63500 w 180"/>
                <a:gd name="T57" fmla="*/ 96838 h 95"/>
                <a:gd name="T58" fmla="*/ 65088 w 180"/>
                <a:gd name="T59" fmla="*/ 85725 h 95"/>
                <a:gd name="T60" fmla="*/ 0 w 180"/>
                <a:gd name="T61" fmla="*/ 20638 h 95"/>
                <a:gd name="T62" fmla="*/ 20638 w 180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0"/>
                <a:gd name="T97" fmla="*/ 0 h 95"/>
                <a:gd name="T98" fmla="*/ 180 w 180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组合 211"/>
          <p:cNvGrpSpPr>
            <a:grpSpLocks/>
          </p:cNvGrpSpPr>
          <p:nvPr/>
        </p:nvGrpSpPr>
        <p:grpSpPr bwMode="auto">
          <a:xfrm>
            <a:off x="3146425" y="3663950"/>
            <a:ext cx="447675" cy="422275"/>
            <a:chOff x="0" y="0"/>
            <a:chExt cx="447675" cy="422275"/>
          </a:xfrm>
          <a:solidFill>
            <a:schemeClr val="bg1">
              <a:alpha val="70000"/>
            </a:schemeClr>
          </a:solidFill>
        </p:grpSpPr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0" y="87312"/>
              <a:ext cx="447675" cy="334963"/>
            </a:xfrm>
            <a:custGeom>
              <a:avLst/>
              <a:gdLst>
                <a:gd name="T0" fmla="*/ 136525 w 282"/>
                <a:gd name="T1" fmla="*/ 0 h 211"/>
                <a:gd name="T2" fmla="*/ 182563 w 282"/>
                <a:gd name="T3" fmla="*/ 9525 h 211"/>
                <a:gd name="T4" fmla="*/ 223838 w 282"/>
                <a:gd name="T5" fmla="*/ 31750 h 211"/>
                <a:gd name="T6" fmla="*/ 242888 w 282"/>
                <a:gd name="T7" fmla="*/ 17463 h 211"/>
                <a:gd name="T8" fmla="*/ 288925 w 282"/>
                <a:gd name="T9" fmla="*/ 1588 h 211"/>
                <a:gd name="T10" fmla="*/ 314325 w 282"/>
                <a:gd name="T11" fmla="*/ 0 h 211"/>
                <a:gd name="T12" fmla="*/ 339725 w 282"/>
                <a:gd name="T13" fmla="*/ 1588 h 211"/>
                <a:gd name="T14" fmla="*/ 388938 w 282"/>
                <a:gd name="T15" fmla="*/ 22225 h 211"/>
                <a:gd name="T16" fmla="*/ 425450 w 282"/>
                <a:gd name="T17" fmla="*/ 55563 h 211"/>
                <a:gd name="T18" fmla="*/ 441325 w 282"/>
                <a:gd name="T19" fmla="*/ 90488 h 211"/>
                <a:gd name="T20" fmla="*/ 447675 w 282"/>
                <a:gd name="T21" fmla="*/ 115888 h 211"/>
                <a:gd name="T22" fmla="*/ 447675 w 282"/>
                <a:gd name="T23" fmla="*/ 128588 h 211"/>
                <a:gd name="T24" fmla="*/ 446088 w 282"/>
                <a:gd name="T25" fmla="*/ 161925 h 211"/>
                <a:gd name="T26" fmla="*/ 434975 w 282"/>
                <a:gd name="T27" fmla="*/ 195263 h 211"/>
                <a:gd name="T28" fmla="*/ 417513 w 282"/>
                <a:gd name="T29" fmla="*/ 230188 h 211"/>
                <a:gd name="T30" fmla="*/ 393700 w 282"/>
                <a:gd name="T31" fmla="*/ 261938 h 211"/>
                <a:gd name="T32" fmla="*/ 361950 w 282"/>
                <a:gd name="T33" fmla="*/ 292100 h 211"/>
                <a:gd name="T34" fmla="*/ 322263 w 282"/>
                <a:gd name="T35" fmla="*/ 315913 h 211"/>
                <a:gd name="T36" fmla="*/ 273050 w 282"/>
                <a:gd name="T37" fmla="*/ 331788 h 211"/>
                <a:gd name="T38" fmla="*/ 217488 w 282"/>
                <a:gd name="T39" fmla="*/ 334963 h 211"/>
                <a:gd name="T40" fmla="*/ 187325 w 282"/>
                <a:gd name="T41" fmla="*/ 334963 h 211"/>
                <a:gd name="T42" fmla="*/ 136525 w 282"/>
                <a:gd name="T43" fmla="*/ 322263 h 211"/>
                <a:gd name="T44" fmla="*/ 92075 w 282"/>
                <a:gd name="T45" fmla="*/ 303213 h 211"/>
                <a:gd name="T46" fmla="*/ 60325 w 282"/>
                <a:gd name="T47" fmla="*/ 274638 h 211"/>
                <a:gd name="T48" fmla="*/ 34925 w 282"/>
                <a:gd name="T49" fmla="*/ 242888 h 211"/>
                <a:gd name="T50" fmla="*/ 17463 w 282"/>
                <a:gd name="T51" fmla="*/ 211138 h 211"/>
                <a:gd name="T52" fmla="*/ 6350 w 282"/>
                <a:gd name="T53" fmla="*/ 176213 h 211"/>
                <a:gd name="T54" fmla="*/ 0 w 282"/>
                <a:gd name="T55" fmla="*/ 128588 h 211"/>
                <a:gd name="T56" fmla="*/ 0 w 282"/>
                <a:gd name="T57" fmla="*/ 115888 h 211"/>
                <a:gd name="T58" fmla="*/ 6350 w 282"/>
                <a:gd name="T59" fmla="*/ 90488 h 211"/>
                <a:gd name="T60" fmla="*/ 23813 w 282"/>
                <a:gd name="T61" fmla="*/ 55563 h 211"/>
                <a:gd name="T62" fmla="*/ 60325 w 282"/>
                <a:gd name="T63" fmla="*/ 22225 h 211"/>
                <a:gd name="T64" fmla="*/ 107950 w 282"/>
                <a:gd name="T65" fmla="*/ 1588 h 211"/>
                <a:gd name="T66" fmla="*/ 136525 w 282"/>
                <a:gd name="T67" fmla="*/ 0 h 21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2"/>
                <a:gd name="T103" fmla="*/ 0 h 211"/>
                <a:gd name="T104" fmla="*/ 282 w 282"/>
                <a:gd name="T105" fmla="*/ 211 h 21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127000" y="0"/>
              <a:ext cx="107950" cy="153988"/>
            </a:xfrm>
            <a:custGeom>
              <a:avLst/>
              <a:gdLst>
                <a:gd name="T0" fmla="*/ 95250 w 68"/>
                <a:gd name="T1" fmla="*/ 153988 h 97"/>
                <a:gd name="T2" fmla="*/ 95250 w 68"/>
                <a:gd name="T3" fmla="*/ 153988 h 97"/>
                <a:gd name="T4" fmla="*/ 103188 w 68"/>
                <a:gd name="T5" fmla="*/ 134938 h 97"/>
                <a:gd name="T6" fmla="*/ 107950 w 68"/>
                <a:gd name="T7" fmla="*/ 112713 h 97"/>
                <a:gd name="T8" fmla="*/ 107950 w 68"/>
                <a:gd name="T9" fmla="*/ 92075 h 97"/>
                <a:gd name="T10" fmla="*/ 104775 w 68"/>
                <a:gd name="T11" fmla="*/ 73025 h 97"/>
                <a:gd name="T12" fmla="*/ 98425 w 68"/>
                <a:gd name="T13" fmla="*/ 52388 h 97"/>
                <a:gd name="T14" fmla="*/ 88900 w 68"/>
                <a:gd name="T15" fmla="*/ 33338 h 97"/>
                <a:gd name="T16" fmla="*/ 77788 w 68"/>
                <a:gd name="T17" fmla="*/ 15875 h 97"/>
                <a:gd name="T18" fmla="*/ 61913 w 68"/>
                <a:gd name="T19" fmla="*/ 0 h 97"/>
                <a:gd name="T20" fmla="*/ 0 w 68"/>
                <a:gd name="T21" fmla="*/ 9525 h 97"/>
                <a:gd name="T22" fmla="*/ 0 w 68"/>
                <a:gd name="T23" fmla="*/ 9525 h 97"/>
                <a:gd name="T24" fmla="*/ 22225 w 68"/>
                <a:gd name="T25" fmla="*/ 23813 h 97"/>
                <a:gd name="T26" fmla="*/ 38100 w 68"/>
                <a:gd name="T27" fmla="*/ 36513 h 97"/>
                <a:gd name="T28" fmla="*/ 55563 w 68"/>
                <a:gd name="T29" fmla="*/ 50800 h 97"/>
                <a:gd name="T30" fmla="*/ 68263 w 68"/>
                <a:gd name="T31" fmla="*/ 66675 h 97"/>
                <a:gd name="T32" fmla="*/ 79375 w 68"/>
                <a:gd name="T33" fmla="*/ 85725 h 97"/>
                <a:gd name="T34" fmla="*/ 88900 w 68"/>
                <a:gd name="T35" fmla="*/ 104775 h 97"/>
                <a:gd name="T36" fmla="*/ 92075 w 68"/>
                <a:gd name="T37" fmla="*/ 128588 h 97"/>
                <a:gd name="T38" fmla="*/ 95250 w 68"/>
                <a:gd name="T39" fmla="*/ 153988 h 97"/>
                <a:gd name="T40" fmla="*/ 95250 w 68"/>
                <a:gd name="T41" fmla="*/ 15398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97"/>
                <a:gd name="T65" fmla="*/ 68 w 68"/>
                <a:gd name="T66" fmla="*/ 97 h 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组合 200"/>
          <p:cNvGrpSpPr>
            <a:grpSpLocks/>
          </p:cNvGrpSpPr>
          <p:nvPr/>
        </p:nvGrpSpPr>
        <p:grpSpPr bwMode="auto">
          <a:xfrm>
            <a:off x="4286250" y="1101725"/>
            <a:ext cx="676275" cy="555625"/>
            <a:chOff x="0" y="0"/>
            <a:chExt cx="676275" cy="555625"/>
          </a:xfrm>
          <a:solidFill>
            <a:schemeClr val="bg1">
              <a:alpha val="70000"/>
            </a:schemeClr>
          </a:solidFill>
        </p:grpSpPr>
        <p:sp>
          <p:nvSpPr>
            <p:cNvPr id="157" name="Freeform 148"/>
            <p:cNvSpPr>
              <a:spLocks noChangeArrowheads="1"/>
            </p:cNvSpPr>
            <p:nvPr/>
          </p:nvSpPr>
          <p:spPr bwMode="auto">
            <a:xfrm>
              <a:off x="19050" y="26987"/>
              <a:ext cx="657225" cy="528638"/>
            </a:xfrm>
            <a:custGeom>
              <a:avLst/>
              <a:gdLst>
                <a:gd name="T0" fmla="*/ 0 w 414"/>
                <a:gd name="T1" fmla="*/ 185738 h 333"/>
                <a:gd name="T2" fmla="*/ 15875 w 414"/>
                <a:gd name="T3" fmla="*/ 161925 h 333"/>
                <a:gd name="T4" fmla="*/ 501650 w 414"/>
                <a:gd name="T5" fmla="*/ 485775 h 333"/>
                <a:gd name="T6" fmla="*/ 501650 w 414"/>
                <a:gd name="T7" fmla="*/ 485775 h 333"/>
                <a:gd name="T8" fmla="*/ 515938 w 414"/>
                <a:gd name="T9" fmla="*/ 492125 h 333"/>
                <a:gd name="T10" fmla="*/ 531813 w 414"/>
                <a:gd name="T11" fmla="*/ 496888 h 333"/>
                <a:gd name="T12" fmla="*/ 544513 w 414"/>
                <a:gd name="T13" fmla="*/ 496888 h 333"/>
                <a:gd name="T14" fmla="*/ 558800 w 414"/>
                <a:gd name="T15" fmla="*/ 495300 h 333"/>
                <a:gd name="T16" fmla="*/ 574675 w 414"/>
                <a:gd name="T17" fmla="*/ 490538 h 333"/>
                <a:gd name="T18" fmla="*/ 588963 w 414"/>
                <a:gd name="T19" fmla="*/ 482600 h 333"/>
                <a:gd name="T20" fmla="*/ 600075 w 414"/>
                <a:gd name="T21" fmla="*/ 471488 h 333"/>
                <a:gd name="T22" fmla="*/ 611188 w 414"/>
                <a:gd name="T23" fmla="*/ 458788 h 333"/>
                <a:gd name="T24" fmla="*/ 611188 w 414"/>
                <a:gd name="T25" fmla="*/ 458788 h 333"/>
                <a:gd name="T26" fmla="*/ 619125 w 414"/>
                <a:gd name="T27" fmla="*/ 442913 h 333"/>
                <a:gd name="T28" fmla="*/ 623888 w 414"/>
                <a:gd name="T29" fmla="*/ 428625 h 333"/>
                <a:gd name="T30" fmla="*/ 625475 w 414"/>
                <a:gd name="T31" fmla="*/ 412750 h 333"/>
                <a:gd name="T32" fmla="*/ 625475 w 414"/>
                <a:gd name="T33" fmla="*/ 398463 h 333"/>
                <a:gd name="T34" fmla="*/ 620713 w 414"/>
                <a:gd name="T35" fmla="*/ 382588 h 333"/>
                <a:gd name="T36" fmla="*/ 614363 w 414"/>
                <a:gd name="T37" fmla="*/ 368300 h 333"/>
                <a:gd name="T38" fmla="*/ 606425 w 414"/>
                <a:gd name="T39" fmla="*/ 357188 h 333"/>
                <a:gd name="T40" fmla="*/ 595313 w 414"/>
                <a:gd name="T41" fmla="*/ 346075 h 333"/>
                <a:gd name="T42" fmla="*/ 109538 w 414"/>
                <a:gd name="T43" fmla="*/ 22225 h 333"/>
                <a:gd name="T44" fmla="*/ 125413 w 414"/>
                <a:gd name="T45" fmla="*/ 0 h 333"/>
                <a:gd name="T46" fmla="*/ 617538 w 414"/>
                <a:gd name="T47" fmla="*/ 328613 h 333"/>
                <a:gd name="T48" fmla="*/ 617538 w 414"/>
                <a:gd name="T49" fmla="*/ 328613 h 333"/>
                <a:gd name="T50" fmla="*/ 631825 w 414"/>
                <a:gd name="T51" fmla="*/ 342900 h 333"/>
                <a:gd name="T52" fmla="*/ 642938 w 414"/>
                <a:gd name="T53" fmla="*/ 357188 h 333"/>
                <a:gd name="T54" fmla="*/ 650875 w 414"/>
                <a:gd name="T55" fmla="*/ 374650 h 333"/>
                <a:gd name="T56" fmla="*/ 657225 w 414"/>
                <a:gd name="T57" fmla="*/ 393700 h 333"/>
                <a:gd name="T58" fmla="*/ 657225 w 414"/>
                <a:gd name="T59" fmla="*/ 415925 h 333"/>
                <a:gd name="T60" fmla="*/ 655638 w 414"/>
                <a:gd name="T61" fmla="*/ 436563 h 333"/>
                <a:gd name="T62" fmla="*/ 649288 w 414"/>
                <a:gd name="T63" fmla="*/ 455613 h 333"/>
                <a:gd name="T64" fmla="*/ 638175 w 414"/>
                <a:gd name="T65" fmla="*/ 476250 h 333"/>
                <a:gd name="T66" fmla="*/ 638175 w 414"/>
                <a:gd name="T67" fmla="*/ 476250 h 333"/>
                <a:gd name="T68" fmla="*/ 623888 w 414"/>
                <a:gd name="T69" fmla="*/ 495300 h 333"/>
                <a:gd name="T70" fmla="*/ 606425 w 414"/>
                <a:gd name="T71" fmla="*/ 508000 h 333"/>
                <a:gd name="T72" fmla="*/ 588963 w 414"/>
                <a:gd name="T73" fmla="*/ 519113 h 333"/>
                <a:gd name="T74" fmla="*/ 569913 w 414"/>
                <a:gd name="T75" fmla="*/ 525463 h 333"/>
                <a:gd name="T76" fmla="*/ 550863 w 414"/>
                <a:gd name="T77" fmla="*/ 528638 h 333"/>
                <a:gd name="T78" fmla="*/ 531813 w 414"/>
                <a:gd name="T79" fmla="*/ 527050 h 333"/>
                <a:gd name="T80" fmla="*/ 511175 w 414"/>
                <a:gd name="T81" fmla="*/ 522288 h 333"/>
                <a:gd name="T82" fmla="*/ 492125 w 414"/>
                <a:gd name="T83" fmla="*/ 512763 h 333"/>
                <a:gd name="T84" fmla="*/ 0 w 414"/>
                <a:gd name="T85" fmla="*/ 185738 h 3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4"/>
                <a:gd name="T130" fmla="*/ 0 h 333"/>
                <a:gd name="T131" fmla="*/ 414 w 414"/>
                <a:gd name="T132" fmla="*/ 333 h 3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49"/>
            <p:cNvSpPr>
              <a:spLocks noChangeArrowheads="1"/>
            </p:cNvSpPr>
            <p:nvPr/>
          </p:nvSpPr>
          <p:spPr bwMode="auto">
            <a:xfrm>
              <a:off x="0" y="0"/>
              <a:ext cx="176213" cy="246063"/>
            </a:xfrm>
            <a:custGeom>
              <a:avLst/>
              <a:gdLst>
                <a:gd name="T0" fmla="*/ 7938 w 111"/>
                <a:gd name="T1" fmla="*/ 244475 h 155"/>
                <a:gd name="T2" fmla="*/ 7938 w 111"/>
                <a:gd name="T3" fmla="*/ 244475 h 155"/>
                <a:gd name="T4" fmla="*/ 14288 w 111"/>
                <a:gd name="T5" fmla="*/ 246063 h 155"/>
                <a:gd name="T6" fmla="*/ 23813 w 111"/>
                <a:gd name="T7" fmla="*/ 246063 h 155"/>
                <a:gd name="T8" fmla="*/ 30163 w 111"/>
                <a:gd name="T9" fmla="*/ 244475 h 155"/>
                <a:gd name="T10" fmla="*/ 36513 w 111"/>
                <a:gd name="T11" fmla="*/ 238125 h 155"/>
                <a:gd name="T12" fmla="*/ 174625 w 111"/>
                <a:gd name="T13" fmla="*/ 31750 h 155"/>
                <a:gd name="T14" fmla="*/ 174625 w 111"/>
                <a:gd name="T15" fmla="*/ 31750 h 155"/>
                <a:gd name="T16" fmla="*/ 176213 w 111"/>
                <a:gd name="T17" fmla="*/ 23813 h 155"/>
                <a:gd name="T18" fmla="*/ 176213 w 111"/>
                <a:gd name="T19" fmla="*/ 17463 h 155"/>
                <a:gd name="T20" fmla="*/ 174625 w 111"/>
                <a:gd name="T21" fmla="*/ 7938 h 155"/>
                <a:gd name="T22" fmla="*/ 168275 w 111"/>
                <a:gd name="T23" fmla="*/ 3175 h 155"/>
                <a:gd name="T24" fmla="*/ 168275 w 111"/>
                <a:gd name="T25" fmla="*/ 3175 h 155"/>
                <a:gd name="T26" fmla="*/ 160338 w 111"/>
                <a:gd name="T27" fmla="*/ 0 h 155"/>
                <a:gd name="T28" fmla="*/ 152400 w 111"/>
                <a:gd name="T29" fmla="*/ 0 h 155"/>
                <a:gd name="T30" fmla="*/ 146050 w 111"/>
                <a:gd name="T31" fmla="*/ 3175 h 155"/>
                <a:gd name="T32" fmla="*/ 141288 w 111"/>
                <a:gd name="T33" fmla="*/ 7938 h 155"/>
                <a:gd name="T34" fmla="*/ 1588 w 111"/>
                <a:gd name="T35" fmla="*/ 215900 h 155"/>
                <a:gd name="T36" fmla="*/ 1588 w 111"/>
                <a:gd name="T37" fmla="*/ 215900 h 155"/>
                <a:gd name="T38" fmla="*/ 0 w 111"/>
                <a:gd name="T39" fmla="*/ 222250 h 155"/>
                <a:gd name="T40" fmla="*/ 0 w 111"/>
                <a:gd name="T41" fmla="*/ 231775 h 155"/>
                <a:gd name="T42" fmla="*/ 1588 w 111"/>
                <a:gd name="T43" fmla="*/ 238125 h 155"/>
                <a:gd name="T44" fmla="*/ 7938 w 111"/>
                <a:gd name="T45" fmla="*/ 244475 h 155"/>
                <a:gd name="T46" fmla="*/ 7938 w 111"/>
                <a:gd name="T47" fmla="*/ 244475 h 1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1"/>
                <a:gd name="T73" fmla="*/ 0 h 155"/>
                <a:gd name="T74" fmla="*/ 111 w 111"/>
                <a:gd name="T75" fmla="*/ 155 h 15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0"/>
            <p:cNvSpPr>
              <a:spLocks noChangeArrowheads="1"/>
            </p:cNvSpPr>
            <p:nvPr/>
          </p:nvSpPr>
          <p:spPr bwMode="auto">
            <a:xfrm>
              <a:off x="96837" y="169862"/>
              <a:ext cx="504825" cy="323850"/>
            </a:xfrm>
            <a:custGeom>
              <a:avLst/>
              <a:gdLst>
                <a:gd name="T0" fmla="*/ 0 w 318"/>
                <a:gd name="T1" fmla="*/ 30163 h 204"/>
                <a:gd name="T2" fmla="*/ 17463 w 318"/>
                <a:gd name="T3" fmla="*/ 0 h 204"/>
                <a:gd name="T4" fmla="*/ 450850 w 318"/>
                <a:gd name="T5" fmla="*/ 288925 h 204"/>
                <a:gd name="T6" fmla="*/ 450850 w 318"/>
                <a:gd name="T7" fmla="*/ 288925 h 204"/>
                <a:gd name="T8" fmla="*/ 463550 w 318"/>
                <a:gd name="T9" fmla="*/ 295275 h 204"/>
                <a:gd name="T10" fmla="*/ 479425 w 318"/>
                <a:gd name="T11" fmla="*/ 298450 h 204"/>
                <a:gd name="T12" fmla="*/ 492125 w 318"/>
                <a:gd name="T13" fmla="*/ 298450 h 204"/>
                <a:gd name="T14" fmla="*/ 504825 w 318"/>
                <a:gd name="T15" fmla="*/ 293688 h 204"/>
                <a:gd name="T16" fmla="*/ 504825 w 318"/>
                <a:gd name="T17" fmla="*/ 293688 h 204"/>
                <a:gd name="T18" fmla="*/ 503238 w 318"/>
                <a:gd name="T19" fmla="*/ 295275 h 204"/>
                <a:gd name="T20" fmla="*/ 503238 w 318"/>
                <a:gd name="T21" fmla="*/ 295275 h 204"/>
                <a:gd name="T22" fmla="*/ 496888 w 318"/>
                <a:gd name="T23" fmla="*/ 304800 h 204"/>
                <a:gd name="T24" fmla="*/ 487363 w 318"/>
                <a:gd name="T25" fmla="*/ 312738 h 204"/>
                <a:gd name="T26" fmla="*/ 479425 w 318"/>
                <a:gd name="T27" fmla="*/ 317500 h 204"/>
                <a:gd name="T28" fmla="*/ 468313 w 318"/>
                <a:gd name="T29" fmla="*/ 322263 h 204"/>
                <a:gd name="T30" fmla="*/ 457200 w 318"/>
                <a:gd name="T31" fmla="*/ 323850 h 204"/>
                <a:gd name="T32" fmla="*/ 447675 w 318"/>
                <a:gd name="T33" fmla="*/ 322263 h 204"/>
                <a:gd name="T34" fmla="*/ 438150 w 318"/>
                <a:gd name="T35" fmla="*/ 319088 h 204"/>
                <a:gd name="T36" fmla="*/ 427038 w 318"/>
                <a:gd name="T37" fmla="*/ 315913 h 204"/>
                <a:gd name="T38" fmla="*/ 0 w 318"/>
                <a:gd name="T39" fmla="*/ 30163 h 2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8"/>
                <a:gd name="T61" fmla="*/ 0 h 204"/>
                <a:gd name="T62" fmla="*/ 318 w 318"/>
                <a:gd name="T63" fmla="*/ 204 h 2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0" name="Freeform 151"/>
          <p:cNvSpPr>
            <a:spLocks noEditPoints="1" noChangeArrowheads="1"/>
          </p:cNvSpPr>
          <p:nvPr/>
        </p:nvSpPr>
        <p:spPr bwMode="auto">
          <a:xfrm>
            <a:off x="2647950" y="3503613"/>
            <a:ext cx="381000" cy="660400"/>
          </a:xfrm>
          <a:custGeom>
            <a:avLst/>
            <a:gdLst>
              <a:gd name="T0" fmla="*/ 228600 w 240"/>
              <a:gd name="T1" fmla="*/ 558800 h 416"/>
              <a:gd name="T2" fmla="*/ 244475 w 240"/>
              <a:gd name="T3" fmla="*/ 561975 h 416"/>
              <a:gd name="T4" fmla="*/ 260350 w 240"/>
              <a:gd name="T5" fmla="*/ 569913 h 416"/>
              <a:gd name="T6" fmla="*/ 271463 w 240"/>
              <a:gd name="T7" fmla="*/ 581025 h 416"/>
              <a:gd name="T8" fmla="*/ 277813 w 240"/>
              <a:gd name="T9" fmla="*/ 595313 h 416"/>
              <a:gd name="T10" fmla="*/ 279400 w 240"/>
              <a:gd name="T11" fmla="*/ 606425 h 416"/>
              <a:gd name="T12" fmla="*/ 277813 w 240"/>
              <a:gd name="T13" fmla="*/ 625475 h 416"/>
              <a:gd name="T14" fmla="*/ 266700 w 240"/>
              <a:gd name="T15" fmla="*/ 642938 h 416"/>
              <a:gd name="T16" fmla="*/ 250825 w 240"/>
              <a:gd name="T17" fmla="*/ 655638 h 416"/>
              <a:gd name="T18" fmla="*/ 241300 w 240"/>
              <a:gd name="T19" fmla="*/ 658813 h 416"/>
              <a:gd name="T20" fmla="*/ 228600 w 240"/>
              <a:gd name="T21" fmla="*/ 558800 h 416"/>
              <a:gd name="T22" fmla="*/ 228600 w 240"/>
              <a:gd name="T23" fmla="*/ 515938 h 416"/>
              <a:gd name="T24" fmla="*/ 228600 w 240"/>
              <a:gd name="T25" fmla="*/ 223838 h 416"/>
              <a:gd name="T26" fmla="*/ 258763 w 240"/>
              <a:gd name="T27" fmla="*/ 254000 h 416"/>
              <a:gd name="T28" fmla="*/ 277813 w 240"/>
              <a:gd name="T29" fmla="*/ 300038 h 416"/>
              <a:gd name="T30" fmla="*/ 298450 w 240"/>
              <a:gd name="T31" fmla="*/ 385763 h 416"/>
              <a:gd name="T32" fmla="*/ 304800 w 240"/>
              <a:gd name="T33" fmla="*/ 398463 h 416"/>
              <a:gd name="T34" fmla="*/ 325438 w 240"/>
              <a:gd name="T35" fmla="*/ 412750 h 416"/>
              <a:gd name="T36" fmla="*/ 357188 w 240"/>
              <a:gd name="T37" fmla="*/ 419100 h 416"/>
              <a:gd name="T38" fmla="*/ 381000 w 240"/>
              <a:gd name="T39" fmla="*/ 476250 h 416"/>
              <a:gd name="T40" fmla="*/ 214313 w 240"/>
              <a:gd name="T41" fmla="*/ 558800 h 416"/>
              <a:gd name="T42" fmla="*/ 228600 w 240"/>
              <a:gd name="T43" fmla="*/ 558800 h 416"/>
              <a:gd name="T44" fmla="*/ 228600 w 240"/>
              <a:gd name="T45" fmla="*/ 660400 h 416"/>
              <a:gd name="T46" fmla="*/ 212725 w 240"/>
              <a:gd name="T47" fmla="*/ 658813 h 416"/>
              <a:gd name="T48" fmla="*/ 198438 w 240"/>
              <a:gd name="T49" fmla="*/ 649288 h 416"/>
              <a:gd name="T50" fmla="*/ 187325 w 240"/>
              <a:gd name="T51" fmla="*/ 639763 h 416"/>
              <a:gd name="T52" fmla="*/ 177800 w 240"/>
              <a:gd name="T53" fmla="*/ 622300 h 416"/>
              <a:gd name="T54" fmla="*/ 177800 w 240"/>
              <a:gd name="T55" fmla="*/ 612775 h 416"/>
              <a:gd name="T56" fmla="*/ 180975 w 240"/>
              <a:gd name="T57" fmla="*/ 593725 h 416"/>
              <a:gd name="T58" fmla="*/ 192088 w 240"/>
              <a:gd name="T59" fmla="*/ 576263 h 416"/>
              <a:gd name="T60" fmla="*/ 206375 w 240"/>
              <a:gd name="T61" fmla="*/ 563563 h 416"/>
              <a:gd name="T62" fmla="*/ 214313 w 240"/>
              <a:gd name="T63" fmla="*/ 558800 h 416"/>
              <a:gd name="T64" fmla="*/ 228600 w 240"/>
              <a:gd name="T65" fmla="*/ 223838 h 416"/>
              <a:gd name="T66" fmla="*/ 193675 w 240"/>
              <a:gd name="T67" fmla="*/ 206375 h 416"/>
              <a:gd name="T68" fmla="*/ 155575 w 240"/>
              <a:gd name="T69" fmla="*/ 200025 h 416"/>
              <a:gd name="T70" fmla="*/ 109538 w 240"/>
              <a:gd name="T71" fmla="*/ 30163 h 416"/>
              <a:gd name="T72" fmla="*/ 103188 w 240"/>
              <a:gd name="T73" fmla="*/ 15875 h 416"/>
              <a:gd name="T74" fmla="*/ 92075 w 240"/>
              <a:gd name="T75" fmla="*/ 6350 h 416"/>
              <a:gd name="T76" fmla="*/ 77788 w 240"/>
              <a:gd name="T77" fmla="*/ 0 h 416"/>
              <a:gd name="T78" fmla="*/ 61913 w 240"/>
              <a:gd name="T79" fmla="*/ 3175 h 416"/>
              <a:gd name="T80" fmla="*/ 53975 w 240"/>
              <a:gd name="T81" fmla="*/ 4763 h 416"/>
              <a:gd name="T82" fmla="*/ 41275 w 240"/>
              <a:gd name="T83" fmla="*/ 15875 h 416"/>
              <a:gd name="T84" fmla="*/ 34925 w 240"/>
              <a:gd name="T85" fmla="*/ 28575 h 416"/>
              <a:gd name="T86" fmla="*/ 31750 w 240"/>
              <a:gd name="T87" fmla="*/ 42863 h 416"/>
              <a:gd name="T88" fmla="*/ 77788 w 240"/>
              <a:gd name="T89" fmla="*/ 220663 h 416"/>
              <a:gd name="T90" fmla="*/ 60325 w 240"/>
              <a:gd name="T91" fmla="*/ 230188 h 416"/>
              <a:gd name="T92" fmla="*/ 31750 w 240"/>
              <a:gd name="T93" fmla="*/ 260350 h 416"/>
              <a:gd name="T94" fmla="*/ 17463 w 240"/>
              <a:gd name="T95" fmla="*/ 296863 h 416"/>
              <a:gd name="T96" fmla="*/ 12700 w 240"/>
              <a:gd name="T97" fmla="*/ 342900 h 416"/>
              <a:gd name="T98" fmla="*/ 17463 w 240"/>
              <a:gd name="T99" fmla="*/ 368300 h 416"/>
              <a:gd name="T100" fmla="*/ 41275 w 240"/>
              <a:gd name="T101" fmla="*/ 452438 h 416"/>
              <a:gd name="T102" fmla="*/ 41275 w 240"/>
              <a:gd name="T103" fmla="*/ 466725 h 416"/>
              <a:gd name="T104" fmla="*/ 31750 w 240"/>
              <a:gd name="T105" fmla="*/ 488950 h 416"/>
              <a:gd name="T106" fmla="*/ 7938 w 240"/>
              <a:gd name="T107" fmla="*/ 509588 h 416"/>
              <a:gd name="T108" fmla="*/ 15875 w 240"/>
              <a:gd name="T109" fmla="*/ 573088 h 416"/>
              <a:gd name="T110" fmla="*/ 228600 w 240"/>
              <a:gd name="T111" fmla="*/ 223838 h 4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40"/>
              <a:gd name="T169" fmla="*/ 0 h 416"/>
              <a:gd name="T170" fmla="*/ 240 w 240"/>
              <a:gd name="T171" fmla="*/ 416 h 41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152"/>
          <p:cNvSpPr>
            <a:spLocks noEditPoints="1" noChangeArrowheads="1"/>
          </p:cNvSpPr>
          <p:nvPr/>
        </p:nvSpPr>
        <p:spPr bwMode="auto">
          <a:xfrm>
            <a:off x="5019675" y="2640013"/>
            <a:ext cx="547688" cy="595312"/>
          </a:xfrm>
          <a:custGeom>
            <a:avLst/>
            <a:gdLst>
              <a:gd name="T0" fmla="*/ 425450 w 345"/>
              <a:gd name="T1" fmla="*/ 273050 h 375"/>
              <a:gd name="T2" fmla="*/ 409575 w 345"/>
              <a:gd name="T3" fmla="*/ 206375 h 375"/>
              <a:gd name="T4" fmla="*/ 419100 w 345"/>
              <a:gd name="T5" fmla="*/ 400050 h 375"/>
              <a:gd name="T6" fmla="*/ 469900 w 345"/>
              <a:gd name="T7" fmla="*/ 461962 h 375"/>
              <a:gd name="T8" fmla="*/ 446088 w 345"/>
              <a:gd name="T9" fmla="*/ 468312 h 375"/>
              <a:gd name="T10" fmla="*/ 446088 w 345"/>
              <a:gd name="T11" fmla="*/ 79375 h 375"/>
              <a:gd name="T12" fmla="*/ 469900 w 345"/>
              <a:gd name="T13" fmla="*/ 84137 h 375"/>
              <a:gd name="T14" fmla="*/ 419100 w 345"/>
              <a:gd name="T15" fmla="*/ 149225 h 375"/>
              <a:gd name="T16" fmla="*/ 450850 w 345"/>
              <a:gd name="T17" fmla="*/ 273050 h 375"/>
              <a:gd name="T18" fmla="*/ 533400 w 345"/>
              <a:gd name="T19" fmla="*/ 260350 h 375"/>
              <a:gd name="T20" fmla="*/ 546100 w 345"/>
              <a:gd name="T21" fmla="*/ 279400 h 375"/>
              <a:gd name="T22" fmla="*/ 458788 w 345"/>
              <a:gd name="T23" fmla="*/ 285750 h 375"/>
              <a:gd name="T24" fmla="*/ 274638 w 345"/>
              <a:gd name="T25" fmla="*/ 122237 h 375"/>
              <a:gd name="T26" fmla="*/ 385763 w 345"/>
              <a:gd name="T27" fmla="*/ 171450 h 375"/>
              <a:gd name="T28" fmla="*/ 388938 w 345"/>
              <a:gd name="T29" fmla="*/ 374650 h 375"/>
              <a:gd name="T30" fmla="*/ 352425 w 345"/>
              <a:gd name="T31" fmla="*/ 547687 h 375"/>
              <a:gd name="T32" fmla="*/ 282575 w 345"/>
              <a:gd name="T33" fmla="*/ 595312 h 375"/>
              <a:gd name="T34" fmla="*/ 328613 w 345"/>
              <a:gd name="T35" fmla="*/ 384175 h 375"/>
              <a:gd name="T36" fmla="*/ 377825 w 345"/>
              <a:gd name="T37" fmla="*/ 334962 h 375"/>
              <a:gd name="T38" fmla="*/ 393700 w 345"/>
              <a:gd name="T39" fmla="*/ 249237 h 375"/>
              <a:gd name="T40" fmla="*/ 322263 w 345"/>
              <a:gd name="T41" fmla="*/ 163512 h 375"/>
              <a:gd name="T42" fmla="*/ 274638 w 345"/>
              <a:gd name="T43" fmla="*/ 122237 h 375"/>
              <a:gd name="T44" fmla="*/ 396875 w 345"/>
              <a:gd name="T45" fmla="*/ 144462 h 375"/>
              <a:gd name="T46" fmla="*/ 409575 w 345"/>
              <a:gd name="T47" fmla="*/ 115887 h 375"/>
              <a:gd name="T48" fmla="*/ 396875 w 345"/>
              <a:gd name="T49" fmla="*/ 404812 h 375"/>
              <a:gd name="T50" fmla="*/ 409575 w 345"/>
              <a:gd name="T51" fmla="*/ 395287 h 375"/>
              <a:gd name="T52" fmla="*/ 285750 w 345"/>
              <a:gd name="T53" fmla="*/ 9525 h 375"/>
              <a:gd name="T54" fmla="*/ 279400 w 345"/>
              <a:gd name="T55" fmla="*/ 95250 h 375"/>
              <a:gd name="T56" fmla="*/ 249238 w 345"/>
              <a:gd name="T57" fmla="*/ 593725 h 375"/>
              <a:gd name="T58" fmla="*/ 190500 w 345"/>
              <a:gd name="T59" fmla="*/ 534987 h 375"/>
              <a:gd name="T60" fmla="*/ 147638 w 345"/>
              <a:gd name="T61" fmla="*/ 355600 h 375"/>
              <a:gd name="T62" fmla="*/ 176213 w 345"/>
              <a:gd name="T63" fmla="*/ 158750 h 375"/>
              <a:gd name="T64" fmla="*/ 274638 w 345"/>
              <a:gd name="T65" fmla="*/ 152400 h 375"/>
              <a:gd name="T66" fmla="*/ 188913 w 345"/>
              <a:gd name="T67" fmla="*/ 188912 h 375"/>
              <a:gd name="T68" fmla="*/ 153988 w 345"/>
              <a:gd name="T69" fmla="*/ 290512 h 375"/>
              <a:gd name="T70" fmla="*/ 200025 w 345"/>
              <a:gd name="T71" fmla="*/ 368300 h 375"/>
              <a:gd name="T72" fmla="*/ 220663 w 345"/>
              <a:gd name="T73" fmla="*/ 460375 h 375"/>
              <a:gd name="T74" fmla="*/ 274638 w 345"/>
              <a:gd name="T75" fmla="*/ 95250 h 375"/>
              <a:gd name="T76" fmla="*/ 260350 w 345"/>
              <a:gd name="T77" fmla="*/ 85725 h 375"/>
              <a:gd name="T78" fmla="*/ 268288 w 345"/>
              <a:gd name="T79" fmla="*/ 0 h 375"/>
              <a:gd name="T80" fmla="*/ 147638 w 345"/>
              <a:gd name="T81" fmla="*/ 419100 h 375"/>
              <a:gd name="T82" fmla="*/ 147638 w 345"/>
              <a:gd name="T83" fmla="*/ 400050 h 375"/>
              <a:gd name="T84" fmla="*/ 136525 w 345"/>
              <a:gd name="T85" fmla="*/ 152400 h 375"/>
              <a:gd name="T86" fmla="*/ 149225 w 345"/>
              <a:gd name="T87" fmla="*/ 133350 h 375"/>
              <a:gd name="T88" fmla="*/ 130175 w 345"/>
              <a:gd name="T89" fmla="*/ 322262 h 375"/>
              <a:gd name="T90" fmla="*/ 127000 w 345"/>
              <a:gd name="T91" fmla="*/ 241300 h 375"/>
              <a:gd name="T92" fmla="*/ 136525 w 345"/>
              <a:gd name="T93" fmla="*/ 152400 h 375"/>
              <a:gd name="T94" fmla="*/ 79375 w 345"/>
              <a:gd name="T95" fmla="*/ 101600 h 375"/>
              <a:gd name="T96" fmla="*/ 84138 w 345"/>
              <a:gd name="T97" fmla="*/ 77787 h 375"/>
              <a:gd name="T98" fmla="*/ 136525 w 345"/>
              <a:gd name="T99" fmla="*/ 395287 h 375"/>
              <a:gd name="T100" fmla="*/ 84138 w 345"/>
              <a:gd name="T101" fmla="*/ 471487 h 375"/>
              <a:gd name="T102" fmla="*/ 79375 w 345"/>
              <a:gd name="T103" fmla="*/ 447675 h 375"/>
              <a:gd name="T104" fmla="*/ 136525 w 345"/>
              <a:gd name="T105" fmla="*/ 395287 h 375"/>
              <a:gd name="T106" fmla="*/ 90488 w 345"/>
              <a:gd name="T107" fmla="*/ 265112 h 375"/>
              <a:gd name="T108" fmla="*/ 85725 w 345"/>
              <a:gd name="T109" fmla="*/ 285750 h 375"/>
              <a:gd name="T110" fmla="*/ 0 w 345"/>
              <a:gd name="T111" fmla="*/ 279400 h 375"/>
              <a:gd name="T112" fmla="*/ 12700 w 345"/>
              <a:gd name="T113" fmla="*/ 260350 h 37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45"/>
              <a:gd name="T172" fmla="*/ 0 h 375"/>
              <a:gd name="T173" fmla="*/ 345 w 345"/>
              <a:gd name="T174" fmla="*/ 375 h 37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153"/>
          <p:cNvSpPr>
            <a:spLocks noEditPoints="1" noChangeArrowheads="1"/>
          </p:cNvSpPr>
          <p:nvPr/>
        </p:nvSpPr>
        <p:spPr bwMode="auto">
          <a:xfrm>
            <a:off x="3022600" y="1095375"/>
            <a:ext cx="517525" cy="504825"/>
          </a:xfrm>
          <a:custGeom>
            <a:avLst/>
            <a:gdLst>
              <a:gd name="T0" fmla="*/ 318477 w 325"/>
              <a:gd name="T1" fmla="*/ 55563 h 318"/>
              <a:gd name="T2" fmla="*/ 340770 w 325"/>
              <a:gd name="T3" fmla="*/ 46038 h 318"/>
              <a:gd name="T4" fmla="*/ 342363 w 325"/>
              <a:gd name="T5" fmla="*/ 25400 h 318"/>
              <a:gd name="T6" fmla="*/ 511155 w 325"/>
              <a:gd name="T7" fmla="*/ 280988 h 318"/>
              <a:gd name="T8" fmla="*/ 517525 w 325"/>
              <a:gd name="T9" fmla="*/ 311150 h 318"/>
              <a:gd name="T10" fmla="*/ 500009 w 325"/>
              <a:gd name="T11" fmla="*/ 346075 h 318"/>
              <a:gd name="T12" fmla="*/ 463384 w 325"/>
              <a:gd name="T13" fmla="*/ 250825 h 318"/>
              <a:gd name="T14" fmla="*/ 466569 w 325"/>
              <a:gd name="T15" fmla="*/ 244475 h 318"/>
              <a:gd name="T16" fmla="*/ 308923 w 325"/>
              <a:gd name="T17" fmla="*/ 276225 h 318"/>
              <a:gd name="T18" fmla="*/ 439498 w 325"/>
              <a:gd name="T19" fmla="*/ 200025 h 318"/>
              <a:gd name="T20" fmla="*/ 308923 w 325"/>
              <a:gd name="T21" fmla="*/ 266700 h 318"/>
              <a:gd name="T22" fmla="*/ 415612 w 325"/>
              <a:gd name="T23" fmla="*/ 155575 h 318"/>
              <a:gd name="T24" fmla="*/ 409243 w 325"/>
              <a:gd name="T25" fmla="*/ 152400 h 318"/>
              <a:gd name="T26" fmla="*/ 388542 w 325"/>
              <a:gd name="T27" fmla="*/ 115888 h 318"/>
              <a:gd name="T28" fmla="*/ 388542 w 325"/>
              <a:gd name="T29" fmla="*/ 106363 h 318"/>
              <a:gd name="T30" fmla="*/ 23886 w 325"/>
              <a:gd name="T31" fmla="*/ 184150 h 318"/>
              <a:gd name="T32" fmla="*/ 25478 w 325"/>
              <a:gd name="T33" fmla="*/ 200025 h 318"/>
              <a:gd name="T34" fmla="*/ 54141 w 325"/>
              <a:gd name="T35" fmla="*/ 207963 h 318"/>
              <a:gd name="T36" fmla="*/ 65288 w 325"/>
              <a:gd name="T37" fmla="*/ 185738 h 318"/>
              <a:gd name="T38" fmla="*/ 49364 w 325"/>
              <a:gd name="T39" fmla="*/ 169863 h 318"/>
              <a:gd name="T40" fmla="*/ 81212 w 325"/>
              <a:gd name="T41" fmla="*/ 169863 h 318"/>
              <a:gd name="T42" fmla="*/ 101913 w 325"/>
              <a:gd name="T43" fmla="*/ 179388 h 318"/>
              <a:gd name="T44" fmla="*/ 121021 w 325"/>
              <a:gd name="T45" fmla="*/ 165100 h 318"/>
              <a:gd name="T46" fmla="*/ 111467 w 325"/>
              <a:gd name="T47" fmla="*/ 141288 h 318"/>
              <a:gd name="T48" fmla="*/ 135353 w 325"/>
              <a:gd name="T49" fmla="*/ 128588 h 318"/>
              <a:gd name="T50" fmla="*/ 151277 w 325"/>
              <a:gd name="T51" fmla="*/ 147638 h 318"/>
              <a:gd name="T52" fmla="*/ 171978 w 325"/>
              <a:gd name="T53" fmla="*/ 139700 h 318"/>
              <a:gd name="T54" fmla="*/ 175162 w 325"/>
              <a:gd name="T55" fmla="*/ 117475 h 318"/>
              <a:gd name="T56" fmla="*/ 192679 w 325"/>
              <a:gd name="T57" fmla="*/ 88900 h 318"/>
              <a:gd name="T58" fmla="*/ 199048 w 325"/>
              <a:gd name="T59" fmla="*/ 112713 h 318"/>
              <a:gd name="T60" fmla="*/ 222934 w 325"/>
              <a:gd name="T61" fmla="*/ 115888 h 318"/>
              <a:gd name="T62" fmla="*/ 230896 w 325"/>
              <a:gd name="T63" fmla="*/ 85725 h 318"/>
              <a:gd name="T64" fmla="*/ 248412 w 325"/>
              <a:gd name="T65" fmla="*/ 60325 h 318"/>
              <a:gd name="T66" fmla="*/ 250004 w 325"/>
              <a:gd name="T67" fmla="*/ 74613 h 318"/>
              <a:gd name="T68" fmla="*/ 278667 w 325"/>
              <a:gd name="T69" fmla="*/ 82550 h 318"/>
              <a:gd name="T70" fmla="*/ 288222 w 325"/>
              <a:gd name="T71" fmla="*/ 63500 h 318"/>
              <a:gd name="T72" fmla="*/ 273890 w 325"/>
              <a:gd name="T73" fmla="*/ 44450 h 318"/>
              <a:gd name="T74" fmla="*/ 305738 w 325"/>
              <a:gd name="T75" fmla="*/ 44450 h 318"/>
              <a:gd name="T76" fmla="*/ 74842 w 325"/>
              <a:gd name="T77" fmla="*/ 276225 h 318"/>
              <a:gd name="T78" fmla="*/ 73250 w 325"/>
              <a:gd name="T79" fmla="*/ 282575 h 318"/>
              <a:gd name="T80" fmla="*/ 308923 w 325"/>
              <a:gd name="T81" fmla="*/ 158750 h 318"/>
              <a:gd name="T82" fmla="*/ 98728 w 325"/>
              <a:gd name="T83" fmla="*/ 323850 h 318"/>
              <a:gd name="T84" fmla="*/ 105097 w 325"/>
              <a:gd name="T85" fmla="*/ 330200 h 318"/>
              <a:gd name="T86" fmla="*/ 127391 w 325"/>
              <a:gd name="T87" fmla="*/ 366713 h 318"/>
              <a:gd name="T88" fmla="*/ 125798 w 325"/>
              <a:gd name="T89" fmla="*/ 373063 h 318"/>
              <a:gd name="T90" fmla="*/ 308923 w 325"/>
              <a:gd name="T91" fmla="*/ 276225 h 318"/>
              <a:gd name="T92" fmla="*/ 148092 w 325"/>
              <a:gd name="T93" fmla="*/ 414338 h 318"/>
              <a:gd name="T94" fmla="*/ 156054 w 325"/>
              <a:gd name="T95" fmla="*/ 420688 h 318"/>
              <a:gd name="T96" fmla="*/ 226119 w 325"/>
              <a:gd name="T97" fmla="*/ 498475 h 318"/>
              <a:gd name="T98" fmla="*/ 195863 w 325"/>
              <a:gd name="T99" fmla="*/ 504825 h 318"/>
              <a:gd name="T100" fmla="*/ 162423 w 325"/>
              <a:gd name="T101" fmla="*/ 485775 h 31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25"/>
              <a:gd name="T154" fmla="*/ 0 h 318"/>
              <a:gd name="T155" fmla="*/ 325 w 325"/>
              <a:gd name="T156" fmla="*/ 318 h 31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154"/>
          <p:cNvSpPr>
            <a:spLocks noEditPoints="1" noChangeArrowheads="1"/>
          </p:cNvSpPr>
          <p:nvPr/>
        </p:nvSpPr>
        <p:spPr bwMode="auto">
          <a:xfrm>
            <a:off x="4835525" y="3248025"/>
            <a:ext cx="488950" cy="512763"/>
          </a:xfrm>
          <a:custGeom>
            <a:avLst/>
            <a:gdLst>
              <a:gd name="T0" fmla="*/ 485775 w 308"/>
              <a:gd name="T1" fmla="*/ 152400 h 323"/>
              <a:gd name="T2" fmla="*/ 346075 w 308"/>
              <a:gd name="T3" fmla="*/ 488950 h 323"/>
              <a:gd name="T4" fmla="*/ 360363 w 308"/>
              <a:gd name="T5" fmla="*/ 355600 h 323"/>
              <a:gd name="T6" fmla="*/ 369888 w 308"/>
              <a:gd name="T7" fmla="*/ 331788 h 323"/>
              <a:gd name="T8" fmla="*/ 390525 w 308"/>
              <a:gd name="T9" fmla="*/ 292100 h 323"/>
              <a:gd name="T10" fmla="*/ 396875 w 308"/>
              <a:gd name="T11" fmla="*/ 252413 h 323"/>
              <a:gd name="T12" fmla="*/ 444500 w 308"/>
              <a:gd name="T13" fmla="*/ 173038 h 323"/>
              <a:gd name="T14" fmla="*/ 346075 w 308"/>
              <a:gd name="T15" fmla="*/ 119063 h 323"/>
              <a:gd name="T16" fmla="*/ 319088 w 308"/>
              <a:gd name="T17" fmla="*/ 508000 h 323"/>
              <a:gd name="T18" fmla="*/ 312738 w 308"/>
              <a:gd name="T19" fmla="*/ 458788 h 323"/>
              <a:gd name="T20" fmla="*/ 330200 w 308"/>
              <a:gd name="T21" fmla="*/ 415925 h 323"/>
              <a:gd name="T22" fmla="*/ 346075 w 308"/>
              <a:gd name="T23" fmla="*/ 393700 h 323"/>
              <a:gd name="T24" fmla="*/ 322263 w 308"/>
              <a:gd name="T25" fmla="*/ 255588 h 323"/>
              <a:gd name="T26" fmla="*/ 300038 w 308"/>
              <a:gd name="T27" fmla="*/ 292100 h 323"/>
              <a:gd name="T28" fmla="*/ 295275 w 308"/>
              <a:gd name="T29" fmla="*/ 320675 h 323"/>
              <a:gd name="T30" fmla="*/ 293688 w 308"/>
              <a:gd name="T31" fmla="*/ 246063 h 323"/>
              <a:gd name="T32" fmla="*/ 285750 w 308"/>
              <a:gd name="T33" fmla="*/ 41275 h 323"/>
              <a:gd name="T34" fmla="*/ 276225 w 308"/>
              <a:gd name="T35" fmla="*/ 504825 h 323"/>
              <a:gd name="T36" fmla="*/ 233363 w 308"/>
              <a:gd name="T37" fmla="*/ 346075 h 323"/>
              <a:gd name="T38" fmla="*/ 263525 w 308"/>
              <a:gd name="T39" fmla="*/ 315913 h 323"/>
              <a:gd name="T40" fmla="*/ 233363 w 308"/>
              <a:gd name="T41" fmla="*/ 269875 h 323"/>
              <a:gd name="T42" fmla="*/ 285750 w 308"/>
              <a:gd name="T43" fmla="*/ 269875 h 323"/>
              <a:gd name="T44" fmla="*/ 269875 w 308"/>
              <a:gd name="T45" fmla="*/ 357188 h 323"/>
              <a:gd name="T46" fmla="*/ 266700 w 308"/>
              <a:gd name="T47" fmla="*/ 385763 h 323"/>
              <a:gd name="T48" fmla="*/ 239713 w 308"/>
              <a:gd name="T49" fmla="*/ 417513 h 323"/>
              <a:gd name="T50" fmla="*/ 285750 w 308"/>
              <a:gd name="T51" fmla="*/ 509588 h 323"/>
              <a:gd name="T52" fmla="*/ 233363 w 308"/>
              <a:gd name="T53" fmla="*/ 15875 h 323"/>
              <a:gd name="T54" fmla="*/ 188913 w 308"/>
              <a:gd name="T55" fmla="*/ 0 h 323"/>
              <a:gd name="T56" fmla="*/ 209550 w 308"/>
              <a:gd name="T57" fmla="*/ 412750 h 323"/>
              <a:gd name="T58" fmla="*/ 233363 w 308"/>
              <a:gd name="T59" fmla="*/ 485775 h 323"/>
              <a:gd name="T60" fmla="*/ 220663 w 308"/>
              <a:gd name="T61" fmla="*/ 212725 h 323"/>
              <a:gd name="T62" fmla="*/ 203200 w 308"/>
              <a:gd name="T63" fmla="*/ 252413 h 323"/>
              <a:gd name="T64" fmla="*/ 192088 w 308"/>
              <a:gd name="T65" fmla="*/ 276225 h 323"/>
              <a:gd name="T66" fmla="*/ 195263 w 308"/>
              <a:gd name="T67" fmla="*/ 198438 h 323"/>
              <a:gd name="T68" fmla="*/ 233363 w 308"/>
              <a:gd name="T69" fmla="*/ 373063 h 323"/>
              <a:gd name="T70" fmla="*/ 155575 w 308"/>
              <a:gd name="T71" fmla="*/ 449263 h 323"/>
              <a:gd name="T72" fmla="*/ 163513 w 308"/>
              <a:gd name="T73" fmla="*/ 6350 h 323"/>
              <a:gd name="T74" fmla="*/ 176213 w 308"/>
              <a:gd name="T75" fmla="*/ 53975 h 323"/>
              <a:gd name="T76" fmla="*/ 188913 w 308"/>
              <a:gd name="T77" fmla="*/ 193675 h 323"/>
              <a:gd name="T78" fmla="*/ 188913 w 308"/>
              <a:gd name="T79" fmla="*/ 223838 h 323"/>
              <a:gd name="T80" fmla="*/ 173038 w 308"/>
              <a:gd name="T81" fmla="*/ 312738 h 323"/>
              <a:gd name="T82" fmla="*/ 169863 w 308"/>
              <a:gd name="T83" fmla="*/ 339725 h 323"/>
              <a:gd name="T84" fmla="*/ 166688 w 308"/>
              <a:gd name="T85" fmla="*/ 271463 h 323"/>
              <a:gd name="T86" fmla="*/ 155575 w 308"/>
              <a:gd name="T87" fmla="*/ 233363 h 323"/>
              <a:gd name="T88" fmla="*/ 188913 w 308"/>
              <a:gd name="T89" fmla="*/ 223838 h 323"/>
              <a:gd name="T90" fmla="*/ 136525 w 308"/>
              <a:gd name="T91" fmla="*/ 327025 h 323"/>
              <a:gd name="T92" fmla="*/ 153988 w 308"/>
              <a:gd name="T93" fmla="*/ 298450 h 323"/>
              <a:gd name="T94" fmla="*/ 142875 w 308"/>
              <a:gd name="T95" fmla="*/ 379413 h 323"/>
              <a:gd name="T96" fmla="*/ 136525 w 308"/>
              <a:gd name="T97" fmla="*/ 34925 h 323"/>
              <a:gd name="T98" fmla="*/ 147638 w 308"/>
              <a:gd name="T99" fmla="*/ 107950 h 323"/>
              <a:gd name="T100" fmla="*/ 136525 w 308"/>
              <a:gd name="T101" fmla="*/ 34925 h 323"/>
              <a:gd name="T102" fmla="*/ 136525 w 308"/>
              <a:gd name="T103" fmla="*/ 441325 h 323"/>
              <a:gd name="T104" fmla="*/ 122238 w 308"/>
              <a:gd name="T105" fmla="*/ 365125 h 323"/>
              <a:gd name="T106" fmla="*/ 136525 w 308"/>
              <a:gd name="T107" fmla="*/ 169863 h 323"/>
              <a:gd name="T108" fmla="*/ 106363 w 308"/>
              <a:gd name="T109" fmla="*/ 200025 h 323"/>
              <a:gd name="T110" fmla="*/ 136525 w 308"/>
              <a:gd name="T111" fmla="*/ 223838 h 323"/>
              <a:gd name="T112" fmla="*/ 92075 w 308"/>
              <a:gd name="T113" fmla="*/ 131763 h 323"/>
              <a:gd name="T114" fmla="*/ 136525 w 308"/>
              <a:gd name="T115" fmla="*/ 301625 h 323"/>
              <a:gd name="T116" fmla="*/ 3175 w 308"/>
              <a:gd name="T117" fmla="*/ 358775 h 323"/>
              <a:gd name="T118" fmla="*/ 92075 w 308"/>
              <a:gd name="T119" fmla="*/ 233363 h 323"/>
              <a:gd name="T120" fmla="*/ 79375 w 308"/>
              <a:gd name="T121" fmla="*/ 273050 h 323"/>
              <a:gd name="T122" fmla="*/ 66675 w 308"/>
              <a:gd name="T123" fmla="*/ 295275 h 323"/>
              <a:gd name="T124" fmla="*/ 46038 w 308"/>
              <a:gd name="T125" fmla="*/ 333375 h 32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8"/>
              <a:gd name="T190" fmla="*/ 0 h 323"/>
              <a:gd name="T191" fmla="*/ 308 w 308"/>
              <a:gd name="T192" fmla="*/ 323 h 32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64" name="组合 212"/>
          <p:cNvGrpSpPr>
            <a:grpSpLocks/>
          </p:cNvGrpSpPr>
          <p:nvPr/>
        </p:nvGrpSpPr>
        <p:grpSpPr bwMode="auto">
          <a:xfrm>
            <a:off x="2800350" y="2127250"/>
            <a:ext cx="619125" cy="650875"/>
            <a:chOff x="0" y="0"/>
            <a:chExt cx="619125" cy="650875"/>
          </a:xfrm>
          <a:solidFill>
            <a:schemeClr val="bg1">
              <a:alpha val="70000"/>
            </a:schemeClr>
          </a:solidFill>
        </p:grpSpPr>
        <p:sp>
          <p:nvSpPr>
            <p:cNvPr id="165" name="Rectangle 155"/>
            <p:cNvSpPr>
              <a:spLocks noChangeArrowheads="1"/>
            </p:cNvSpPr>
            <p:nvPr/>
          </p:nvSpPr>
          <p:spPr bwMode="auto">
            <a:xfrm>
              <a:off x="0" y="617537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6" name="Rectangle 156"/>
            <p:cNvSpPr>
              <a:spLocks noChangeArrowheads="1"/>
            </p:cNvSpPr>
            <p:nvPr/>
          </p:nvSpPr>
          <p:spPr bwMode="auto">
            <a:xfrm>
              <a:off x="25400" y="5556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7" name="Rectangle 157"/>
            <p:cNvSpPr>
              <a:spLocks noChangeArrowheads="1"/>
            </p:cNvSpPr>
            <p:nvPr/>
          </p:nvSpPr>
          <p:spPr bwMode="auto">
            <a:xfrm>
              <a:off x="249237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8" name="Rectangle 158"/>
            <p:cNvSpPr>
              <a:spLocks noChangeArrowheads="1"/>
            </p:cNvSpPr>
            <p:nvPr/>
          </p:nvSpPr>
          <p:spPr bwMode="auto">
            <a:xfrm>
              <a:off x="271462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69" name="Rectangle 159"/>
            <p:cNvSpPr>
              <a:spLocks noChangeArrowheads="1"/>
            </p:cNvSpPr>
            <p:nvPr/>
          </p:nvSpPr>
          <p:spPr bwMode="auto">
            <a:xfrm>
              <a:off x="249237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9850" y="49212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90487" y="261937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850" y="249237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3" name="Rectangle 163"/>
            <p:cNvSpPr>
              <a:spLocks noChangeArrowheads="1"/>
            </p:cNvSpPr>
            <p:nvPr/>
          </p:nvSpPr>
          <p:spPr bwMode="auto">
            <a:xfrm>
              <a:off x="430212" y="49212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452437" y="261937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430212" y="249237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25400" y="179387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177" name="Freeform 167"/>
            <p:cNvSpPr>
              <a:spLocks noChangeArrowheads="1"/>
            </p:cNvSpPr>
            <p:nvPr/>
          </p:nvSpPr>
          <p:spPr bwMode="auto">
            <a:xfrm>
              <a:off x="25400" y="0"/>
              <a:ext cx="568325" cy="179388"/>
            </a:xfrm>
            <a:custGeom>
              <a:avLst/>
              <a:gdLst>
                <a:gd name="T0" fmla="*/ 284163 w 358"/>
                <a:gd name="T1" fmla="*/ 0 h 113"/>
                <a:gd name="T2" fmla="*/ 0 w 358"/>
                <a:gd name="T3" fmla="*/ 179388 h 113"/>
                <a:gd name="T4" fmla="*/ 568325 w 358"/>
                <a:gd name="T5" fmla="*/ 179388 h 113"/>
                <a:gd name="T6" fmla="*/ 284163 w 358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113"/>
                <a:gd name="T14" fmla="*/ 358 w 358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8" name="Freeform 168"/>
          <p:cNvSpPr>
            <a:spLocks noEditPoints="1" noChangeArrowheads="1"/>
          </p:cNvSpPr>
          <p:nvPr/>
        </p:nvSpPr>
        <p:spPr bwMode="auto">
          <a:xfrm>
            <a:off x="4165600" y="2289175"/>
            <a:ext cx="790575" cy="515938"/>
          </a:xfrm>
          <a:custGeom>
            <a:avLst/>
            <a:gdLst>
              <a:gd name="T0" fmla="*/ 790575 w 497"/>
              <a:gd name="T1" fmla="*/ 0 h 325"/>
              <a:gd name="T2" fmla="*/ 614008 w 497"/>
              <a:gd name="T3" fmla="*/ 58738 h 325"/>
              <a:gd name="T4" fmla="*/ 614008 w 497"/>
              <a:gd name="T5" fmla="*/ 333375 h 325"/>
              <a:gd name="T6" fmla="*/ 614008 w 497"/>
              <a:gd name="T7" fmla="*/ 333375 h 325"/>
              <a:gd name="T8" fmla="*/ 631506 w 497"/>
              <a:gd name="T9" fmla="*/ 331788 h 325"/>
              <a:gd name="T10" fmla="*/ 644231 w 497"/>
              <a:gd name="T11" fmla="*/ 327025 h 325"/>
              <a:gd name="T12" fmla="*/ 650594 w 497"/>
              <a:gd name="T13" fmla="*/ 323850 h 325"/>
              <a:gd name="T14" fmla="*/ 653775 w 497"/>
              <a:gd name="T15" fmla="*/ 319088 h 325"/>
              <a:gd name="T16" fmla="*/ 656957 w 497"/>
              <a:gd name="T17" fmla="*/ 312738 h 325"/>
              <a:gd name="T18" fmla="*/ 656957 w 497"/>
              <a:gd name="T19" fmla="*/ 307975 h 325"/>
              <a:gd name="T20" fmla="*/ 656957 w 497"/>
              <a:gd name="T21" fmla="*/ 187325 h 325"/>
              <a:gd name="T22" fmla="*/ 634687 w 497"/>
              <a:gd name="T23" fmla="*/ 187325 h 325"/>
              <a:gd name="T24" fmla="*/ 634687 w 497"/>
              <a:gd name="T25" fmla="*/ 136525 h 325"/>
              <a:gd name="T26" fmla="*/ 656957 w 497"/>
              <a:gd name="T27" fmla="*/ 136525 h 325"/>
              <a:gd name="T28" fmla="*/ 711040 w 497"/>
              <a:gd name="T29" fmla="*/ 136525 h 325"/>
              <a:gd name="T30" fmla="*/ 734901 w 497"/>
              <a:gd name="T31" fmla="*/ 136525 h 325"/>
              <a:gd name="T32" fmla="*/ 734901 w 497"/>
              <a:gd name="T33" fmla="*/ 187325 h 325"/>
              <a:gd name="T34" fmla="*/ 711040 w 497"/>
              <a:gd name="T35" fmla="*/ 187325 h 325"/>
              <a:gd name="T36" fmla="*/ 711040 w 497"/>
              <a:gd name="T37" fmla="*/ 307975 h 325"/>
              <a:gd name="T38" fmla="*/ 711040 w 497"/>
              <a:gd name="T39" fmla="*/ 307975 h 325"/>
              <a:gd name="T40" fmla="*/ 709450 w 497"/>
              <a:gd name="T41" fmla="*/ 323850 h 325"/>
              <a:gd name="T42" fmla="*/ 703087 w 497"/>
              <a:gd name="T43" fmla="*/ 336550 h 325"/>
              <a:gd name="T44" fmla="*/ 693543 w 497"/>
              <a:gd name="T45" fmla="*/ 349250 h 325"/>
              <a:gd name="T46" fmla="*/ 683998 w 497"/>
              <a:gd name="T47" fmla="*/ 360363 h 325"/>
              <a:gd name="T48" fmla="*/ 668092 w 497"/>
              <a:gd name="T49" fmla="*/ 368300 h 325"/>
              <a:gd name="T50" fmla="*/ 653775 w 497"/>
              <a:gd name="T51" fmla="*/ 374650 h 325"/>
              <a:gd name="T52" fmla="*/ 634687 w 497"/>
              <a:gd name="T53" fmla="*/ 379413 h 325"/>
              <a:gd name="T54" fmla="*/ 614008 w 497"/>
              <a:gd name="T55" fmla="*/ 379413 h 325"/>
              <a:gd name="T56" fmla="*/ 614008 w 497"/>
              <a:gd name="T57" fmla="*/ 458788 h 325"/>
              <a:gd name="T58" fmla="*/ 790575 w 497"/>
              <a:gd name="T59" fmla="*/ 515938 h 325"/>
              <a:gd name="T60" fmla="*/ 790575 w 497"/>
              <a:gd name="T61" fmla="*/ 0 h 325"/>
              <a:gd name="T62" fmla="*/ 614008 w 497"/>
              <a:gd name="T63" fmla="*/ 58738 h 325"/>
              <a:gd name="T64" fmla="*/ 0 w 497"/>
              <a:gd name="T65" fmla="*/ 258763 h 325"/>
              <a:gd name="T66" fmla="*/ 614008 w 497"/>
              <a:gd name="T67" fmla="*/ 458788 h 325"/>
              <a:gd name="T68" fmla="*/ 614008 w 497"/>
              <a:gd name="T69" fmla="*/ 379413 h 325"/>
              <a:gd name="T70" fmla="*/ 614008 w 497"/>
              <a:gd name="T71" fmla="*/ 379413 h 325"/>
              <a:gd name="T72" fmla="*/ 594920 w 497"/>
              <a:gd name="T73" fmla="*/ 379413 h 325"/>
              <a:gd name="T74" fmla="*/ 577422 w 497"/>
              <a:gd name="T75" fmla="*/ 374650 h 325"/>
              <a:gd name="T76" fmla="*/ 561515 w 497"/>
              <a:gd name="T77" fmla="*/ 368300 h 325"/>
              <a:gd name="T78" fmla="*/ 545608 w 497"/>
              <a:gd name="T79" fmla="*/ 360363 h 325"/>
              <a:gd name="T80" fmla="*/ 534473 w 497"/>
              <a:gd name="T81" fmla="*/ 349250 h 325"/>
              <a:gd name="T82" fmla="*/ 526520 w 497"/>
              <a:gd name="T83" fmla="*/ 336550 h 325"/>
              <a:gd name="T84" fmla="*/ 520157 w 497"/>
              <a:gd name="T85" fmla="*/ 323850 h 325"/>
              <a:gd name="T86" fmla="*/ 516976 w 497"/>
              <a:gd name="T87" fmla="*/ 307975 h 325"/>
              <a:gd name="T88" fmla="*/ 516976 w 497"/>
              <a:gd name="T89" fmla="*/ 187325 h 325"/>
              <a:gd name="T90" fmla="*/ 494706 w 497"/>
              <a:gd name="T91" fmla="*/ 187325 h 325"/>
              <a:gd name="T92" fmla="*/ 494706 w 497"/>
              <a:gd name="T93" fmla="*/ 136525 h 325"/>
              <a:gd name="T94" fmla="*/ 516976 w 497"/>
              <a:gd name="T95" fmla="*/ 136525 h 325"/>
              <a:gd name="T96" fmla="*/ 571059 w 497"/>
              <a:gd name="T97" fmla="*/ 136525 h 325"/>
              <a:gd name="T98" fmla="*/ 598101 w 497"/>
              <a:gd name="T99" fmla="*/ 136525 h 325"/>
              <a:gd name="T100" fmla="*/ 598101 w 497"/>
              <a:gd name="T101" fmla="*/ 187325 h 325"/>
              <a:gd name="T102" fmla="*/ 571059 w 497"/>
              <a:gd name="T103" fmla="*/ 187325 h 325"/>
              <a:gd name="T104" fmla="*/ 571059 w 497"/>
              <a:gd name="T105" fmla="*/ 307975 h 325"/>
              <a:gd name="T106" fmla="*/ 571059 w 497"/>
              <a:gd name="T107" fmla="*/ 307975 h 325"/>
              <a:gd name="T108" fmla="*/ 574241 w 497"/>
              <a:gd name="T109" fmla="*/ 312738 h 325"/>
              <a:gd name="T110" fmla="*/ 575831 w 497"/>
              <a:gd name="T111" fmla="*/ 319088 h 325"/>
              <a:gd name="T112" fmla="*/ 580603 w 497"/>
              <a:gd name="T113" fmla="*/ 323850 h 325"/>
              <a:gd name="T114" fmla="*/ 583785 w 497"/>
              <a:gd name="T115" fmla="*/ 327025 h 325"/>
              <a:gd name="T116" fmla="*/ 598101 w 497"/>
              <a:gd name="T117" fmla="*/ 331788 h 325"/>
              <a:gd name="T118" fmla="*/ 614008 w 497"/>
              <a:gd name="T119" fmla="*/ 333375 h 325"/>
              <a:gd name="T120" fmla="*/ 614008 w 497"/>
              <a:gd name="T121" fmla="*/ 58738 h 3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97"/>
              <a:gd name="T184" fmla="*/ 0 h 325"/>
              <a:gd name="T185" fmla="*/ 497 w 497"/>
              <a:gd name="T186" fmla="*/ 325 h 32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169"/>
          <p:cNvSpPr>
            <a:spLocks noEditPoints="1" noChangeArrowheads="1"/>
          </p:cNvSpPr>
          <p:nvPr/>
        </p:nvSpPr>
        <p:spPr bwMode="auto">
          <a:xfrm>
            <a:off x="3028950" y="2857500"/>
            <a:ext cx="187325" cy="320675"/>
          </a:xfrm>
          <a:custGeom>
            <a:avLst/>
            <a:gdLst>
              <a:gd name="T0" fmla="*/ 113676 w 117"/>
              <a:gd name="T1" fmla="*/ 269875 h 202"/>
              <a:gd name="T2" fmla="*/ 128085 w 117"/>
              <a:gd name="T3" fmla="*/ 274638 h 202"/>
              <a:gd name="T4" fmla="*/ 136091 w 117"/>
              <a:gd name="T5" fmla="*/ 287338 h 202"/>
              <a:gd name="T6" fmla="*/ 136091 w 117"/>
              <a:gd name="T7" fmla="*/ 298450 h 202"/>
              <a:gd name="T8" fmla="*/ 128085 w 117"/>
              <a:gd name="T9" fmla="*/ 315913 h 202"/>
              <a:gd name="T10" fmla="*/ 120080 w 117"/>
              <a:gd name="T11" fmla="*/ 320675 h 202"/>
              <a:gd name="T12" fmla="*/ 113676 w 117"/>
              <a:gd name="T13" fmla="*/ 269875 h 202"/>
              <a:gd name="T14" fmla="*/ 113676 w 117"/>
              <a:gd name="T15" fmla="*/ 249238 h 202"/>
              <a:gd name="T16" fmla="*/ 113676 w 117"/>
              <a:gd name="T17" fmla="*/ 107950 h 202"/>
              <a:gd name="T18" fmla="*/ 128085 w 117"/>
              <a:gd name="T19" fmla="*/ 122238 h 202"/>
              <a:gd name="T20" fmla="*/ 136091 w 117"/>
              <a:gd name="T21" fmla="*/ 144463 h 202"/>
              <a:gd name="T22" fmla="*/ 147298 w 117"/>
              <a:gd name="T23" fmla="*/ 184150 h 202"/>
              <a:gd name="T24" fmla="*/ 150500 w 117"/>
              <a:gd name="T25" fmla="*/ 190500 h 202"/>
              <a:gd name="T26" fmla="*/ 160107 w 117"/>
              <a:gd name="T27" fmla="*/ 200025 h 202"/>
              <a:gd name="T28" fmla="*/ 176118 w 117"/>
              <a:gd name="T29" fmla="*/ 201613 h 202"/>
              <a:gd name="T30" fmla="*/ 187325 w 117"/>
              <a:gd name="T31" fmla="*/ 230188 h 202"/>
              <a:gd name="T32" fmla="*/ 105671 w 117"/>
              <a:gd name="T33" fmla="*/ 269875 h 202"/>
              <a:gd name="T34" fmla="*/ 113676 w 117"/>
              <a:gd name="T35" fmla="*/ 269875 h 202"/>
              <a:gd name="T36" fmla="*/ 113676 w 117"/>
              <a:gd name="T37" fmla="*/ 320675 h 202"/>
              <a:gd name="T38" fmla="*/ 97665 w 117"/>
              <a:gd name="T39" fmla="*/ 315913 h 202"/>
              <a:gd name="T40" fmla="*/ 89660 w 117"/>
              <a:gd name="T41" fmla="*/ 300038 h 202"/>
              <a:gd name="T42" fmla="*/ 89660 w 117"/>
              <a:gd name="T43" fmla="*/ 292100 h 202"/>
              <a:gd name="T44" fmla="*/ 97665 w 117"/>
              <a:gd name="T45" fmla="*/ 274638 h 202"/>
              <a:gd name="T46" fmla="*/ 105671 w 117"/>
              <a:gd name="T47" fmla="*/ 269875 h 202"/>
              <a:gd name="T48" fmla="*/ 113676 w 117"/>
              <a:gd name="T49" fmla="*/ 107950 h 202"/>
              <a:gd name="T50" fmla="*/ 96064 w 117"/>
              <a:gd name="T51" fmla="*/ 98425 h 202"/>
              <a:gd name="T52" fmla="*/ 75250 w 117"/>
              <a:gd name="T53" fmla="*/ 96838 h 202"/>
              <a:gd name="T54" fmla="*/ 54436 w 117"/>
              <a:gd name="T55" fmla="*/ 12700 h 202"/>
              <a:gd name="T56" fmla="*/ 46431 w 117"/>
              <a:gd name="T57" fmla="*/ 1588 h 202"/>
              <a:gd name="T58" fmla="*/ 30420 w 117"/>
              <a:gd name="T59" fmla="*/ 0 h 202"/>
              <a:gd name="T60" fmla="*/ 24016 w 117"/>
              <a:gd name="T61" fmla="*/ 1588 h 202"/>
              <a:gd name="T62" fmla="*/ 16011 w 117"/>
              <a:gd name="T63" fmla="*/ 14288 h 202"/>
              <a:gd name="T64" fmla="*/ 38426 w 117"/>
              <a:gd name="T65" fmla="*/ 104775 h 202"/>
              <a:gd name="T66" fmla="*/ 30420 w 117"/>
              <a:gd name="T67" fmla="*/ 111125 h 202"/>
              <a:gd name="T68" fmla="*/ 17612 w 117"/>
              <a:gd name="T69" fmla="*/ 123825 h 202"/>
              <a:gd name="T70" fmla="*/ 9606 w 117"/>
              <a:gd name="T71" fmla="*/ 144463 h 202"/>
              <a:gd name="T72" fmla="*/ 6404 w 117"/>
              <a:gd name="T73" fmla="*/ 165100 h 202"/>
              <a:gd name="T74" fmla="*/ 9606 w 117"/>
              <a:gd name="T75" fmla="*/ 176213 h 202"/>
              <a:gd name="T76" fmla="*/ 19213 w 117"/>
              <a:gd name="T77" fmla="*/ 219075 h 202"/>
              <a:gd name="T78" fmla="*/ 19213 w 117"/>
              <a:gd name="T79" fmla="*/ 225425 h 202"/>
              <a:gd name="T80" fmla="*/ 16011 w 117"/>
              <a:gd name="T81" fmla="*/ 236538 h 202"/>
              <a:gd name="T82" fmla="*/ 4803 w 117"/>
              <a:gd name="T83" fmla="*/ 247650 h 202"/>
              <a:gd name="T84" fmla="*/ 9606 w 117"/>
              <a:gd name="T85" fmla="*/ 277813 h 202"/>
              <a:gd name="T86" fmla="*/ 113676 w 117"/>
              <a:gd name="T87" fmla="*/ 107950 h 2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7"/>
              <a:gd name="T133" fmla="*/ 0 h 202"/>
              <a:gd name="T134" fmla="*/ 117 w 117"/>
              <a:gd name="T135" fmla="*/ 202 h 20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170"/>
          <p:cNvSpPr>
            <a:spLocks noEditPoints="1" noChangeArrowheads="1"/>
          </p:cNvSpPr>
          <p:nvPr/>
        </p:nvSpPr>
        <p:spPr bwMode="auto">
          <a:xfrm>
            <a:off x="4464050" y="1747838"/>
            <a:ext cx="369888" cy="455612"/>
          </a:xfrm>
          <a:custGeom>
            <a:avLst/>
            <a:gdLst>
              <a:gd name="T0" fmla="*/ 260350 w 233"/>
              <a:gd name="T1" fmla="*/ 0 h 287"/>
              <a:gd name="T2" fmla="*/ 369888 w 233"/>
              <a:gd name="T3" fmla="*/ 393700 h 287"/>
              <a:gd name="T4" fmla="*/ 342900 w 233"/>
              <a:gd name="T5" fmla="*/ 444500 h 287"/>
              <a:gd name="T6" fmla="*/ 260350 w 233"/>
              <a:gd name="T7" fmla="*/ 358775 h 287"/>
              <a:gd name="T8" fmla="*/ 284163 w 233"/>
              <a:gd name="T9" fmla="*/ 346075 h 287"/>
              <a:gd name="T10" fmla="*/ 307975 w 233"/>
              <a:gd name="T11" fmla="*/ 303212 h 287"/>
              <a:gd name="T12" fmla="*/ 307975 w 233"/>
              <a:gd name="T13" fmla="*/ 249237 h 287"/>
              <a:gd name="T14" fmla="*/ 282575 w 233"/>
              <a:gd name="T15" fmla="*/ 234950 h 287"/>
              <a:gd name="T16" fmla="*/ 260350 w 233"/>
              <a:gd name="T17" fmla="*/ 187325 h 287"/>
              <a:gd name="T18" fmla="*/ 265113 w 233"/>
              <a:gd name="T19" fmla="*/ 333375 h 287"/>
              <a:gd name="T20" fmla="*/ 285750 w 233"/>
              <a:gd name="T21" fmla="*/ 277812 h 287"/>
              <a:gd name="T22" fmla="*/ 277813 w 233"/>
              <a:gd name="T23" fmla="*/ 254000 h 287"/>
              <a:gd name="T24" fmla="*/ 260350 w 233"/>
              <a:gd name="T25" fmla="*/ 254000 h 287"/>
              <a:gd name="T26" fmla="*/ 211138 w 233"/>
              <a:gd name="T27" fmla="*/ 22225 h 287"/>
              <a:gd name="T28" fmla="*/ 260350 w 233"/>
              <a:gd name="T29" fmla="*/ 187325 h 287"/>
              <a:gd name="T30" fmla="*/ 215900 w 233"/>
              <a:gd name="T31" fmla="*/ 176212 h 287"/>
              <a:gd name="T32" fmla="*/ 211138 w 233"/>
              <a:gd name="T33" fmla="*/ 455612 h 287"/>
              <a:gd name="T34" fmla="*/ 222250 w 233"/>
              <a:gd name="T35" fmla="*/ 355600 h 287"/>
              <a:gd name="T36" fmla="*/ 260350 w 233"/>
              <a:gd name="T37" fmla="*/ 455612 h 287"/>
              <a:gd name="T38" fmla="*/ 242888 w 233"/>
              <a:gd name="T39" fmla="*/ 319087 h 287"/>
              <a:gd name="T40" fmla="*/ 247650 w 233"/>
              <a:gd name="T41" fmla="*/ 333375 h 287"/>
              <a:gd name="T42" fmla="*/ 260350 w 233"/>
              <a:gd name="T43" fmla="*/ 254000 h 287"/>
              <a:gd name="T44" fmla="*/ 152400 w 233"/>
              <a:gd name="T45" fmla="*/ 0 h 287"/>
              <a:gd name="T46" fmla="*/ 211138 w 233"/>
              <a:gd name="T47" fmla="*/ 174625 h 287"/>
              <a:gd name="T48" fmla="*/ 163513 w 233"/>
              <a:gd name="T49" fmla="*/ 182562 h 287"/>
              <a:gd name="T50" fmla="*/ 152400 w 233"/>
              <a:gd name="T51" fmla="*/ 455612 h 287"/>
              <a:gd name="T52" fmla="*/ 209550 w 233"/>
              <a:gd name="T53" fmla="*/ 314325 h 287"/>
              <a:gd name="T54" fmla="*/ 211138 w 233"/>
              <a:gd name="T55" fmla="*/ 346075 h 287"/>
              <a:gd name="T56" fmla="*/ 160338 w 233"/>
              <a:gd name="T57" fmla="*/ 268287 h 287"/>
              <a:gd name="T58" fmla="*/ 152400 w 233"/>
              <a:gd name="T59" fmla="*/ 254000 h 287"/>
              <a:gd name="T60" fmla="*/ 152400 w 233"/>
              <a:gd name="T61" fmla="*/ 211137 h 287"/>
              <a:gd name="T62" fmla="*/ 130175 w 233"/>
              <a:gd name="T63" fmla="*/ 22225 h 287"/>
              <a:gd name="T64" fmla="*/ 152400 w 233"/>
              <a:gd name="T65" fmla="*/ 192087 h 287"/>
              <a:gd name="T66" fmla="*/ 130175 w 233"/>
              <a:gd name="T67" fmla="*/ 79375 h 287"/>
              <a:gd name="T68" fmla="*/ 130175 w 233"/>
              <a:gd name="T69" fmla="*/ 260350 h 287"/>
              <a:gd name="T70" fmla="*/ 152400 w 233"/>
              <a:gd name="T71" fmla="*/ 358775 h 287"/>
              <a:gd name="T72" fmla="*/ 142875 w 233"/>
              <a:gd name="T73" fmla="*/ 228600 h 287"/>
              <a:gd name="T74" fmla="*/ 63500 w 233"/>
              <a:gd name="T75" fmla="*/ 0 h 287"/>
              <a:gd name="T76" fmla="*/ 42863 w 233"/>
              <a:gd name="T77" fmla="*/ 23812 h 287"/>
              <a:gd name="T78" fmla="*/ 26988 w 233"/>
              <a:gd name="T79" fmla="*/ 49212 h 287"/>
              <a:gd name="T80" fmla="*/ 130175 w 233"/>
              <a:gd name="T81" fmla="*/ 79375 h 287"/>
              <a:gd name="T82" fmla="*/ 96838 w 233"/>
              <a:gd name="T83" fmla="*/ 246062 h 287"/>
              <a:gd name="T84" fmla="*/ 60325 w 233"/>
              <a:gd name="T85" fmla="*/ 254000 h 287"/>
              <a:gd name="T86" fmla="*/ 46038 w 233"/>
              <a:gd name="T87" fmla="*/ 276225 h 287"/>
              <a:gd name="T88" fmla="*/ 63500 w 233"/>
              <a:gd name="T89" fmla="*/ 290512 h 287"/>
              <a:gd name="T90" fmla="*/ 73025 w 233"/>
              <a:gd name="T91" fmla="*/ 284162 h 287"/>
              <a:gd name="T92" fmla="*/ 71438 w 233"/>
              <a:gd name="T93" fmla="*/ 273050 h 287"/>
              <a:gd name="T94" fmla="*/ 90488 w 233"/>
              <a:gd name="T95" fmla="*/ 260350 h 287"/>
              <a:gd name="T96" fmla="*/ 76200 w 233"/>
              <a:gd name="T97" fmla="*/ 309562 h 287"/>
              <a:gd name="T98" fmla="*/ 65088 w 233"/>
              <a:gd name="T99" fmla="*/ 369887 h 287"/>
              <a:gd name="T100" fmla="*/ 84138 w 233"/>
              <a:gd name="T101" fmla="*/ 387350 h 287"/>
              <a:gd name="T102" fmla="*/ 95250 w 233"/>
              <a:gd name="T103" fmla="*/ 374650 h 287"/>
              <a:gd name="T104" fmla="*/ 115888 w 233"/>
              <a:gd name="T105" fmla="*/ 284162 h 287"/>
              <a:gd name="T106" fmla="*/ 63500 w 233"/>
              <a:gd name="T107" fmla="*/ 455612 h 287"/>
              <a:gd name="T108" fmla="*/ 20638 w 233"/>
              <a:gd name="T109" fmla="*/ 436562 h 287"/>
              <a:gd name="T110" fmla="*/ 0 w 233"/>
              <a:gd name="T111" fmla="*/ 61912 h 287"/>
              <a:gd name="T112" fmla="*/ 20638 w 233"/>
              <a:gd name="T113" fmla="*/ 19050 h 287"/>
              <a:gd name="T114" fmla="*/ 63500 w 233"/>
              <a:gd name="T115" fmla="*/ 0 h 28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3"/>
              <a:gd name="T175" fmla="*/ 0 h 287"/>
              <a:gd name="T176" fmla="*/ 233 w 233"/>
              <a:gd name="T177" fmla="*/ 287 h 28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2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69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6" y="174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171"/>
          <p:cNvSpPr>
            <a:spLocks noEditPoints="1" noChangeArrowheads="1"/>
          </p:cNvSpPr>
          <p:nvPr/>
        </p:nvSpPr>
        <p:spPr bwMode="auto">
          <a:xfrm>
            <a:off x="3552825" y="2225675"/>
            <a:ext cx="561975" cy="565150"/>
          </a:xfrm>
          <a:custGeom>
            <a:avLst/>
            <a:gdLst>
              <a:gd name="T0" fmla="*/ 534988 w 354"/>
              <a:gd name="T1" fmla="*/ 474663 h 356"/>
              <a:gd name="T2" fmla="*/ 558800 w 354"/>
              <a:gd name="T3" fmla="*/ 144463 h 356"/>
              <a:gd name="T4" fmla="*/ 538163 w 354"/>
              <a:gd name="T5" fmla="*/ 244475 h 356"/>
              <a:gd name="T6" fmla="*/ 528638 w 354"/>
              <a:gd name="T7" fmla="*/ 238125 h 356"/>
              <a:gd name="T8" fmla="*/ 528638 w 354"/>
              <a:gd name="T9" fmla="*/ 327025 h 356"/>
              <a:gd name="T10" fmla="*/ 458788 w 354"/>
              <a:gd name="T11" fmla="*/ 350838 h 356"/>
              <a:gd name="T12" fmla="*/ 485775 w 354"/>
              <a:gd name="T13" fmla="*/ 387350 h 356"/>
              <a:gd name="T14" fmla="*/ 449263 w 354"/>
              <a:gd name="T15" fmla="*/ 423863 h 356"/>
              <a:gd name="T16" fmla="*/ 485775 w 354"/>
              <a:gd name="T17" fmla="*/ 536575 h 356"/>
              <a:gd name="T18" fmla="*/ 449263 w 354"/>
              <a:gd name="T19" fmla="*/ 93663 h 356"/>
              <a:gd name="T20" fmla="*/ 503238 w 354"/>
              <a:gd name="T21" fmla="*/ 93663 h 356"/>
              <a:gd name="T22" fmla="*/ 430213 w 354"/>
              <a:gd name="T23" fmla="*/ 74613 h 356"/>
              <a:gd name="T24" fmla="*/ 417513 w 354"/>
              <a:gd name="T25" fmla="*/ 19050 h 356"/>
              <a:gd name="T26" fmla="*/ 431800 w 354"/>
              <a:gd name="T27" fmla="*/ 354013 h 356"/>
              <a:gd name="T28" fmla="*/ 449263 w 354"/>
              <a:gd name="T29" fmla="*/ 107950 h 356"/>
              <a:gd name="T30" fmla="*/ 431800 w 354"/>
              <a:gd name="T31" fmla="*/ 419100 h 356"/>
              <a:gd name="T32" fmla="*/ 434975 w 354"/>
              <a:gd name="T33" fmla="*/ 565150 h 356"/>
              <a:gd name="T34" fmla="*/ 417513 w 354"/>
              <a:gd name="T35" fmla="*/ 44450 h 356"/>
              <a:gd name="T36" fmla="*/ 411163 w 354"/>
              <a:gd name="T37" fmla="*/ 79375 h 356"/>
              <a:gd name="T38" fmla="*/ 374650 w 354"/>
              <a:gd name="T39" fmla="*/ 79375 h 356"/>
              <a:gd name="T40" fmla="*/ 365125 w 354"/>
              <a:gd name="T41" fmla="*/ 44450 h 356"/>
              <a:gd name="T42" fmla="*/ 417513 w 354"/>
              <a:gd name="T43" fmla="*/ 107950 h 356"/>
              <a:gd name="T44" fmla="*/ 417513 w 354"/>
              <a:gd name="T45" fmla="*/ 366713 h 356"/>
              <a:gd name="T46" fmla="*/ 361950 w 354"/>
              <a:gd name="T47" fmla="*/ 427038 h 356"/>
              <a:gd name="T48" fmla="*/ 361950 w 354"/>
              <a:gd name="T49" fmla="*/ 342900 h 356"/>
              <a:gd name="T50" fmla="*/ 417513 w 354"/>
              <a:gd name="T51" fmla="*/ 552450 h 356"/>
              <a:gd name="T52" fmla="*/ 361950 w 354"/>
              <a:gd name="T53" fmla="*/ 44450 h 356"/>
              <a:gd name="T54" fmla="*/ 357188 w 354"/>
              <a:gd name="T55" fmla="*/ 77788 h 356"/>
              <a:gd name="T56" fmla="*/ 361950 w 354"/>
              <a:gd name="T57" fmla="*/ 6350 h 356"/>
              <a:gd name="T58" fmla="*/ 284163 w 354"/>
              <a:gd name="T59" fmla="*/ 107950 h 356"/>
              <a:gd name="T60" fmla="*/ 361950 w 354"/>
              <a:gd name="T61" fmla="*/ 342900 h 356"/>
              <a:gd name="T62" fmla="*/ 361950 w 354"/>
              <a:gd name="T63" fmla="*/ 474663 h 356"/>
              <a:gd name="T64" fmla="*/ 211138 w 354"/>
              <a:gd name="T65" fmla="*/ 68263 h 356"/>
              <a:gd name="T66" fmla="*/ 200025 w 354"/>
              <a:gd name="T67" fmla="*/ 6350 h 356"/>
              <a:gd name="T68" fmla="*/ 284163 w 354"/>
              <a:gd name="T69" fmla="*/ 107950 h 356"/>
              <a:gd name="T70" fmla="*/ 284163 w 354"/>
              <a:gd name="T71" fmla="*/ 384175 h 356"/>
              <a:gd name="T72" fmla="*/ 271463 w 354"/>
              <a:gd name="T73" fmla="*/ 257175 h 356"/>
              <a:gd name="T74" fmla="*/ 182563 w 354"/>
              <a:gd name="T75" fmla="*/ 49213 h 356"/>
              <a:gd name="T76" fmla="*/ 195263 w 354"/>
              <a:gd name="T77" fmla="*/ 79375 h 356"/>
              <a:gd name="T78" fmla="*/ 158750 w 354"/>
              <a:gd name="T79" fmla="*/ 68263 h 356"/>
              <a:gd name="T80" fmla="*/ 142875 w 354"/>
              <a:gd name="T81" fmla="*/ 19050 h 356"/>
              <a:gd name="T82" fmla="*/ 200025 w 354"/>
              <a:gd name="T83" fmla="*/ 152400 h 356"/>
              <a:gd name="T84" fmla="*/ 142875 w 354"/>
              <a:gd name="T85" fmla="*/ 406400 h 356"/>
              <a:gd name="T86" fmla="*/ 200025 w 354"/>
              <a:gd name="T87" fmla="*/ 257175 h 356"/>
              <a:gd name="T88" fmla="*/ 142875 w 354"/>
              <a:gd name="T89" fmla="*/ 552450 h 356"/>
              <a:gd name="T90" fmla="*/ 125413 w 354"/>
              <a:gd name="T91" fmla="*/ 61913 h 356"/>
              <a:gd name="T92" fmla="*/ 112713 w 354"/>
              <a:gd name="T93" fmla="*/ 31750 h 356"/>
              <a:gd name="T94" fmla="*/ 142875 w 354"/>
              <a:gd name="T95" fmla="*/ 257175 h 356"/>
              <a:gd name="T96" fmla="*/ 142875 w 354"/>
              <a:gd name="T97" fmla="*/ 107950 h 356"/>
              <a:gd name="T98" fmla="*/ 128588 w 354"/>
              <a:gd name="T99" fmla="*/ 419100 h 356"/>
              <a:gd name="T100" fmla="*/ 133350 w 354"/>
              <a:gd name="T101" fmla="*/ 560388 h 356"/>
              <a:gd name="T102" fmla="*/ 58738 w 354"/>
              <a:gd name="T103" fmla="*/ 93663 h 356"/>
              <a:gd name="T104" fmla="*/ 112713 w 354"/>
              <a:gd name="T105" fmla="*/ 31750 h 356"/>
              <a:gd name="T106" fmla="*/ 85725 w 354"/>
              <a:gd name="T107" fmla="*/ 360363 h 356"/>
              <a:gd name="T108" fmla="*/ 79375 w 354"/>
              <a:gd name="T109" fmla="*/ 407988 h 356"/>
              <a:gd name="T110" fmla="*/ 25400 w 354"/>
              <a:gd name="T111" fmla="*/ 474663 h 356"/>
              <a:gd name="T112" fmla="*/ 112713 w 354"/>
              <a:gd name="T113" fmla="*/ 107950 h 356"/>
              <a:gd name="T114" fmla="*/ 77788 w 354"/>
              <a:gd name="T115" fmla="*/ 547688 h 356"/>
              <a:gd name="T116" fmla="*/ 31750 w 354"/>
              <a:gd name="T117" fmla="*/ 238125 h 356"/>
              <a:gd name="T118" fmla="*/ 25400 w 354"/>
              <a:gd name="T119" fmla="*/ 244475 h 356"/>
              <a:gd name="T120" fmla="*/ 0 w 354"/>
              <a:gd name="T121" fmla="*/ 150813 h 356"/>
              <a:gd name="T122" fmla="*/ 25400 w 354"/>
              <a:gd name="T123" fmla="*/ 152400 h 356"/>
              <a:gd name="T124" fmla="*/ 25400 w 354"/>
              <a:gd name="T125" fmla="*/ 333375 h 35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54"/>
              <a:gd name="T190" fmla="*/ 0 h 356"/>
              <a:gd name="T191" fmla="*/ 354 w 354"/>
              <a:gd name="T192" fmla="*/ 356 h 35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172"/>
          <p:cNvSpPr>
            <a:spLocks noEditPoints="1" noChangeArrowheads="1"/>
          </p:cNvSpPr>
          <p:nvPr/>
        </p:nvSpPr>
        <p:spPr bwMode="auto">
          <a:xfrm>
            <a:off x="3968750" y="2951163"/>
            <a:ext cx="633413" cy="482600"/>
          </a:xfrm>
          <a:custGeom>
            <a:avLst/>
            <a:gdLst>
              <a:gd name="T0" fmla="*/ 628650 w 399"/>
              <a:gd name="T1" fmla="*/ 452438 h 304"/>
              <a:gd name="T2" fmla="*/ 619125 w 399"/>
              <a:gd name="T3" fmla="*/ 15875 h 304"/>
              <a:gd name="T4" fmla="*/ 554038 w 399"/>
              <a:gd name="T5" fmla="*/ 34925 h 304"/>
              <a:gd name="T6" fmla="*/ 596900 w 399"/>
              <a:gd name="T7" fmla="*/ 76200 h 304"/>
              <a:gd name="T8" fmla="*/ 571500 w 399"/>
              <a:gd name="T9" fmla="*/ 446088 h 304"/>
              <a:gd name="T10" fmla="*/ 482600 w 399"/>
              <a:gd name="T11" fmla="*/ 406400 h 304"/>
              <a:gd name="T12" fmla="*/ 547688 w 399"/>
              <a:gd name="T13" fmla="*/ 66675 h 304"/>
              <a:gd name="T14" fmla="*/ 566738 w 399"/>
              <a:gd name="T15" fmla="*/ 398463 h 304"/>
              <a:gd name="T16" fmla="*/ 403225 w 399"/>
              <a:gd name="T17" fmla="*/ 34925 h 304"/>
              <a:gd name="T18" fmla="*/ 403225 w 399"/>
              <a:gd name="T19" fmla="*/ 482600 h 304"/>
              <a:gd name="T20" fmla="*/ 403225 w 399"/>
              <a:gd name="T21" fmla="*/ 419100 h 304"/>
              <a:gd name="T22" fmla="*/ 439738 w 399"/>
              <a:gd name="T23" fmla="*/ 265113 h 304"/>
              <a:gd name="T24" fmla="*/ 434975 w 399"/>
              <a:gd name="T25" fmla="*/ 211138 h 304"/>
              <a:gd name="T26" fmla="*/ 433388 w 399"/>
              <a:gd name="T27" fmla="*/ 173038 h 304"/>
              <a:gd name="T28" fmla="*/ 403225 w 399"/>
              <a:gd name="T29" fmla="*/ 65088 h 304"/>
              <a:gd name="T30" fmla="*/ 412750 w 399"/>
              <a:gd name="T31" fmla="*/ 271463 h 304"/>
              <a:gd name="T32" fmla="*/ 403225 w 399"/>
              <a:gd name="T33" fmla="*/ 217488 h 304"/>
              <a:gd name="T34" fmla="*/ 407988 w 399"/>
              <a:gd name="T35" fmla="*/ 163513 h 304"/>
              <a:gd name="T36" fmla="*/ 317500 w 399"/>
              <a:gd name="T37" fmla="*/ 0 h 304"/>
              <a:gd name="T38" fmla="*/ 317500 w 399"/>
              <a:gd name="T39" fmla="*/ 447675 h 304"/>
              <a:gd name="T40" fmla="*/ 382588 w 399"/>
              <a:gd name="T41" fmla="*/ 147638 h 304"/>
              <a:gd name="T42" fmla="*/ 358775 w 399"/>
              <a:gd name="T43" fmla="*/ 192088 h 304"/>
              <a:gd name="T44" fmla="*/ 365125 w 399"/>
              <a:gd name="T45" fmla="*/ 228600 h 304"/>
              <a:gd name="T46" fmla="*/ 368300 w 399"/>
              <a:gd name="T47" fmla="*/ 282575 h 304"/>
              <a:gd name="T48" fmla="*/ 317500 w 399"/>
              <a:gd name="T49" fmla="*/ 295275 h 304"/>
              <a:gd name="T50" fmla="*/ 403225 w 399"/>
              <a:gd name="T51" fmla="*/ 65088 h 304"/>
              <a:gd name="T52" fmla="*/ 384175 w 399"/>
              <a:gd name="T53" fmla="*/ 163513 h 304"/>
              <a:gd name="T54" fmla="*/ 398463 w 399"/>
              <a:gd name="T55" fmla="*/ 203200 h 304"/>
              <a:gd name="T56" fmla="*/ 398463 w 399"/>
              <a:gd name="T57" fmla="*/ 215900 h 304"/>
              <a:gd name="T58" fmla="*/ 390525 w 399"/>
              <a:gd name="T59" fmla="*/ 269875 h 304"/>
              <a:gd name="T60" fmla="*/ 214313 w 399"/>
              <a:gd name="T61" fmla="*/ 34925 h 304"/>
              <a:gd name="T62" fmla="*/ 214313 w 399"/>
              <a:gd name="T63" fmla="*/ 482600 h 304"/>
              <a:gd name="T64" fmla="*/ 274638 w 399"/>
              <a:gd name="T65" fmla="*/ 282575 h 304"/>
              <a:gd name="T66" fmla="*/ 220663 w 399"/>
              <a:gd name="T67" fmla="*/ 338138 h 304"/>
              <a:gd name="T68" fmla="*/ 257175 w 399"/>
              <a:gd name="T69" fmla="*/ 290513 h 304"/>
              <a:gd name="T70" fmla="*/ 234950 w 399"/>
              <a:gd name="T71" fmla="*/ 242888 h 304"/>
              <a:gd name="T72" fmla="*/ 215900 w 399"/>
              <a:gd name="T73" fmla="*/ 200025 h 304"/>
              <a:gd name="T74" fmla="*/ 227013 w 399"/>
              <a:gd name="T75" fmla="*/ 215900 h 304"/>
              <a:gd name="T76" fmla="*/ 238125 w 399"/>
              <a:gd name="T77" fmla="*/ 193675 h 304"/>
              <a:gd name="T78" fmla="*/ 317500 w 399"/>
              <a:gd name="T79" fmla="*/ 65088 h 304"/>
              <a:gd name="T80" fmla="*/ 233363 w 399"/>
              <a:gd name="T81" fmla="*/ 306388 h 304"/>
              <a:gd name="T82" fmla="*/ 220663 w 399"/>
              <a:gd name="T83" fmla="*/ 260350 h 304"/>
              <a:gd name="T84" fmla="*/ 39688 w 399"/>
              <a:gd name="T85" fmla="*/ 3175 h 304"/>
              <a:gd name="T86" fmla="*/ 0 w 399"/>
              <a:gd name="T87" fmla="*/ 433388 h 304"/>
              <a:gd name="T88" fmla="*/ 39688 w 399"/>
              <a:gd name="T89" fmla="*/ 482600 h 304"/>
              <a:gd name="T90" fmla="*/ 63500 w 399"/>
              <a:gd name="T91" fmla="*/ 446088 h 304"/>
              <a:gd name="T92" fmla="*/ 38100 w 399"/>
              <a:gd name="T93" fmla="*/ 76200 h 304"/>
              <a:gd name="T94" fmla="*/ 79375 w 399"/>
              <a:gd name="T95" fmla="*/ 34925 h 304"/>
              <a:gd name="T96" fmla="*/ 196850 w 399"/>
              <a:gd name="T97" fmla="*/ 198438 h 304"/>
              <a:gd name="T98" fmla="*/ 168275 w 399"/>
              <a:gd name="T99" fmla="*/ 277813 h 304"/>
              <a:gd name="T100" fmla="*/ 185738 w 399"/>
              <a:gd name="T101" fmla="*/ 331788 h 304"/>
              <a:gd name="T102" fmla="*/ 85725 w 399"/>
              <a:gd name="T103" fmla="*/ 415925 h 304"/>
              <a:gd name="T104" fmla="*/ 68263 w 399"/>
              <a:gd name="T105" fmla="*/ 84138 h 304"/>
              <a:gd name="T106" fmla="*/ 214313 w 399"/>
              <a:gd name="T107" fmla="*/ 247650 h 304"/>
              <a:gd name="T108" fmla="*/ 207963 w 399"/>
              <a:gd name="T109" fmla="*/ 279400 h 304"/>
              <a:gd name="T110" fmla="*/ 203200 w 399"/>
              <a:gd name="T111" fmla="*/ 315913 h 304"/>
              <a:gd name="T112" fmla="*/ 201613 w 399"/>
              <a:gd name="T113" fmla="*/ 217488 h 30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99"/>
              <a:gd name="T172" fmla="*/ 0 h 304"/>
              <a:gd name="T173" fmla="*/ 399 w 399"/>
              <a:gd name="T174" fmla="*/ 304 h 30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1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4" y="181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3" name="组合 210"/>
          <p:cNvGrpSpPr>
            <a:grpSpLocks/>
          </p:cNvGrpSpPr>
          <p:nvPr/>
        </p:nvGrpSpPr>
        <p:grpSpPr bwMode="auto">
          <a:xfrm>
            <a:off x="4187825" y="2208213"/>
            <a:ext cx="209550" cy="200025"/>
            <a:chOff x="0" y="0"/>
            <a:chExt cx="209550" cy="200025"/>
          </a:xfrm>
          <a:solidFill>
            <a:schemeClr val="bg1">
              <a:alpha val="70000"/>
            </a:schemeClr>
          </a:solidFill>
        </p:grpSpPr>
        <p:sp>
          <p:nvSpPr>
            <p:cNvPr id="184" name="Freeform 173"/>
            <p:cNvSpPr>
              <a:spLocks noChangeArrowheads="1"/>
            </p:cNvSpPr>
            <p:nvPr/>
          </p:nvSpPr>
          <p:spPr bwMode="auto">
            <a:xfrm>
              <a:off x="0" y="41275"/>
              <a:ext cx="209550" cy="158750"/>
            </a:xfrm>
            <a:custGeom>
              <a:avLst/>
              <a:gdLst>
                <a:gd name="T0" fmla="*/ 61913 w 132"/>
                <a:gd name="T1" fmla="*/ 0 h 100"/>
                <a:gd name="T2" fmla="*/ 61913 w 132"/>
                <a:gd name="T3" fmla="*/ 0 h 100"/>
                <a:gd name="T4" fmla="*/ 74613 w 132"/>
                <a:gd name="T5" fmla="*/ 0 h 100"/>
                <a:gd name="T6" fmla="*/ 85725 w 132"/>
                <a:gd name="T7" fmla="*/ 3175 h 100"/>
                <a:gd name="T8" fmla="*/ 96838 w 132"/>
                <a:gd name="T9" fmla="*/ 7938 h 100"/>
                <a:gd name="T10" fmla="*/ 104775 w 132"/>
                <a:gd name="T11" fmla="*/ 14288 h 100"/>
                <a:gd name="T12" fmla="*/ 104775 w 132"/>
                <a:gd name="T13" fmla="*/ 14288 h 100"/>
                <a:gd name="T14" fmla="*/ 112713 w 132"/>
                <a:gd name="T15" fmla="*/ 7938 h 100"/>
                <a:gd name="T16" fmla="*/ 123825 w 132"/>
                <a:gd name="T17" fmla="*/ 3175 h 100"/>
                <a:gd name="T18" fmla="*/ 134938 w 132"/>
                <a:gd name="T19" fmla="*/ 0 h 100"/>
                <a:gd name="T20" fmla="*/ 147638 w 132"/>
                <a:gd name="T21" fmla="*/ 0 h 100"/>
                <a:gd name="T22" fmla="*/ 147638 w 132"/>
                <a:gd name="T23" fmla="*/ 0 h 100"/>
                <a:gd name="T24" fmla="*/ 160338 w 132"/>
                <a:gd name="T25" fmla="*/ 0 h 100"/>
                <a:gd name="T26" fmla="*/ 171450 w 132"/>
                <a:gd name="T27" fmla="*/ 3175 h 100"/>
                <a:gd name="T28" fmla="*/ 182563 w 132"/>
                <a:gd name="T29" fmla="*/ 9525 h 100"/>
                <a:gd name="T30" fmla="*/ 190500 w 132"/>
                <a:gd name="T31" fmla="*/ 17463 h 100"/>
                <a:gd name="T32" fmla="*/ 200025 w 132"/>
                <a:gd name="T33" fmla="*/ 25400 h 100"/>
                <a:gd name="T34" fmla="*/ 206375 w 132"/>
                <a:gd name="T35" fmla="*/ 36513 h 100"/>
                <a:gd name="T36" fmla="*/ 207963 w 132"/>
                <a:gd name="T37" fmla="*/ 49213 h 100"/>
                <a:gd name="T38" fmla="*/ 209550 w 132"/>
                <a:gd name="T39" fmla="*/ 60325 h 100"/>
                <a:gd name="T40" fmla="*/ 209550 w 132"/>
                <a:gd name="T41" fmla="*/ 60325 h 100"/>
                <a:gd name="T42" fmla="*/ 207963 w 132"/>
                <a:gd name="T43" fmla="*/ 74613 h 100"/>
                <a:gd name="T44" fmla="*/ 203200 w 132"/>
                <a:gd name="T45" fmla="*/ 92075 h 100"/>
                <a:gd name="T46" fmla="*/ 195263 w 132"/>
                <a:gd name="T47" fmla="*/ 109538 h 100"/>
                <a:gd name="T48" fmla="*/ 184150 w 132"/>
                <a:gd name="T49" fmla="*/ 123825 h 100"/>
                <a:gd name="T50" fmla="*/ 169863 w 132"/>
                <a:gd name="T51" fmla="*/ 136525 h 100"/>
                <a:gd name="T52" fmla="*/ 149225 w 132"/>
                <a:gd name="T53" fmla="*/ 147638 h 100"/>
                <a:gd name="T54" fmla="*/ 139700 w 132"/>
                <a:gd name="T55" fmla="*/ 152400 h 100"/>
                <a:gd name="T56" fmla="*/ 128588 w 132"/>
                <a:gd name="T57" fmla="*/ 157163 h 100"/>
                <a:gd name="T58" fmla="*/ 115888 w 132"/>
                <a:gd name="T59" fmla="*/ 157163 h 100"/>
                <a:gd name="T60" fmla="*/ 100013 w 132"/>
                <a:gd name="T61" fmla="*/ 158750 h 100"/>
                <a:gd name="T62" fmla="*/ 100013 w 132"/>
                <a:gd name="T63" fmla="*/ 158750 h 100"/>
                <a:gd name="T64" fmla="*/ 87313 w 132"/>
                <a:gd name="T65" fmla="*/ 157163 h 100"/>
                <a:gd name="T66" fmla="*/ 74613 w 132"/>
                <a:gd name="T67" fmla="*/ 153988 h 100"/>
                <a:gd name="T68" fmla="*/ 61913 w 132"/>
                <a:gd name="T69" fmla="*/ 152400 h 100"/>
                <a:gd name="T70" fmla="*/ 50800 w 132"/>
                <a:gd name="T71" fmla="*/ 147638 h 100"/>
                <a:gd name="T72" fmla="*/ 42863 w 132"/>
                <a:gd name="T73" fmla="*/ 142875 h 100"/>
                <a:gd name="T74" fmla="*/ 33338 w 132"/>
                <a:gd name="T75" fmla="*/ 136525 h 100"/>
                <a:gd name="T76" fmla="*/ 20638 w 132"/>
                <a:gd name="T77" fmla="*/ 122238 h 100"/>
                <a:gd name="T78" fmla="*/ 9525 w 132"/>
                <a:gd name="T79" fmla="*/ 106363 h 100"/>
                <a:gd name="T80" fmla="*/ 3175 w 132"/>
                <a:gd name="T81" fmla="*/ 90488 h 100"/>
                <a:gd name="T82" fmla="*/ 0 w 132"/>
                <a:gd name="T83" fmla="*/ 74613 h 100"/>
                <a:gd name="T84" fmla="*/ 0 w 132"/>
                <a:gd name="T85" fmla="*/ 60325 h 100"/>
                <a:gd name="T86" fmla="*/ 0 w 132"/>
                <a:gd name="T87" fmla="*/ 60325 h 100"/>
                <a:gd name="T88" fmla="*/ 0 w 132"/>
                <a:gd name="T89" fmla="*/ 49213 h 100"/>
                <a:gd name="T90" fmla="*/ 3175 w 132"/>
                <a:gd name="T91" fmla="*/ 36513 h 100"/>
                <a:gd name="T92" fmla="*/ 9525 w 132"/>
                <a:gd name="T93" fmla="*/ 25400 h 100"/>
                <a:gd name="T94" fmla="*/ 19050 w 132"/>
                <a:gd name="T95" fmla="*/ 17463 h 100"/>
                <a:gd name="T96" fmla="*/ 26988 w 132"/>
                <a:gd name="T97" fmla="*/ 9525 h 100"/>
                <a:gd name="T98" fmla="*/ 38100 w 132"/>
                <a:gd name="T99" fmla="*/ 3175 h 100"/>
                <a:gd name="T100" fmla="*/ 49213 w 132"/>
                <a:gd name="T101" fmla="*/ 0 h 100"/>
                <a:gd name="T102" fmla="*/ 61913 w 132"/>
                <a:gd name="T103" fmla="*/ 0 h 100"/>
                <a:gd name="T104" fmla="*/ 61913 w 132"/>
                <a:gd name="T105" fmla="*/ 0 h 1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"/>
                <a:gd name="T160" fmla="*/ 0 h 100"/>
                <a:gd name="T161" fmla="*/ 132 w 132"/>
                <a:gd name="T162" fmla="*/ 100 h 10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174"/>
            <p:cNvSpPr>
              <a:spLocks noChangeArrowheads="1"/>
            </p:cNvSpPr>
            <p:nvPr/>
          </p:nvSpPr>
          <p:spPr bwMode="auto">
            <a:xfrm>
              <a:off x="57150" y="0"/>
              <a:ext cx="52388" cy="73025"/>
            </a:xfrm>
            <a:custGeom>
              <a:avLst/>
              <a:gdLst>
                <a:gd name="T0" fmla="*/ 46038 w 33"/>
                <a:gd name="T1" fmla="*/ 73025 h 46"/>
                <a:gd name="T2" fmla="*/ 46038 w 33"/>
                <a:gd name="T3" fmla="*/ 73025 h 46"/>
                <a:gd name="T4" fmla="*/ 49213 w 33"/>
                <a:gd name="T5" fmla="*/ 61913 h 46"/>
                <a:gd name="T6" fmla="*/ 52388 w 33"/>
                <a:gd name="T7" fmla="*/ 53975 h 46"/>
                <a:gd name="T8" fmla="*/ 52388 w 33"/>
                <a:gd name="T9" fmla="*/ 42863 h 46"/>
                <a:gd name="T10" fmla="*/ 52388 w 33"/>
                <a:gd name="T11" fmla="*/ 34925 h 46"/>
                <a:gd name="T12" fmla="*/ 47625 w 33"/>
                <a:gd name="T13" fmla="*/ 23813 h 46"/>
                <a:gd name="T14" fmla="*/ 42863 w 33"/>
                <a:gd name="T15" fmla="*/ 14288 h 46"/>
                <a:gd name="T16" fmla="*/ 39688 w 33"/>
                <a:gd name="T17" fmla="*/ 6350 h 46"/>
                <a:gd name="T18" fmla="*/ 30163 w 33"/>
                <a:gd name="T19" fmla="*/ 0 h 46"/>
                <a:gd name="T20" fmla="*/ 0 w 33"/>
                <a:gd name="T21" fmla="*/ 4763 h 46"/>
                <a:gd name="T22" fmla="*/ 0 w 33"/>
                <a:gd name="T23" fmla="*/ 4763 h 46"/>
                <a:gd name="T24" fmla="*/ 19050 w 33"/>
                <a:gd name="T25" fmla="*/ 17463 h 46"/>
                <a:gd name="T26" fmla="*/ 28575 w 33"/>
                <a:gd name="T27" fmla="*/ 23813 h 46"/>
                <a:gd name="T28" fmla="*/ 34925 w 33"/>
                <a:gd name="T29" fmla="*/ 30163 h 46"/>
                <a:gd name="T30" fmla="*/ 39688 w 33"/>
                <a:gd name="T31" fmla="*/ 38100 h 46"/>
                <a:gd name="T32" fmla="*/ 42863 w 33"/>
                <a:gd name="T33" fmla="*/ 49213 h 46"/>
                <a:gd name="T34" fmla="*/ 46038 w 33"/>
                <a:gd name="T35" fmla="*/ 60325 h 46"/>
                <a:gd name="T36" fmla="*/ 46038 w 33"/>
                <a:gd name="T37" fmla="*/ 73025 h 46"/>
                <a:gd name="T38" fmla="*/ 46038 w 33"/>
                <a:gd name="T39" fmla="*/ 73025 h 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"/>
                <a:gd name="T61" fmla="*/ 0 h 46"/>
                <a:gd name="T62" fmla="*/ 33 w 33"/>
                <a:gd name="T63" fmla="*/ 46 h 4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6" name="Freeform 175"/>
          <p:cNvSpPr>
            <a:spLocks noEditPoints="1" noChangeArrowheads="1"/>
          </p:cNvSpPr>
          <p:nvPr/>
        </p:nvSpPr>
        <p:spPr bwMode="auto">
          <a:xfrm>
            <a:off x="4410075" y="3530600"/>
            <a:ext cx="217488" cy="303213"/>
          </a:xfrm>
          <a:custGeom>
            <a:avLst/>
            <a:gdLst>
              <a:gd name="T0" fmla="*/ 198438 w 137"/>
              <a:gd name="T1" fmla="*/ 87313 h 191"/>
              <a:gd name="T2" fmla="*/ 200025 w 137"/>
              <a:gd name="T3" fmla="*/ 80963 h 191"/>
              <a:gd name="T4" fmla="*/ 211138 w 137"/>
              <a:gd name="T5" fmla="*/ 53975 h 191"/>
              <a:gd name="T6" fmla="*/ 215900 w 137"/>
              <a:gd name="T7" fmla="*/ 46038 h 191"/>
              <a:gd name="T8" fmla="*/ 217488 w 137"/>
              <a:gd name="T9" fmla="*/ 33338 h 191"/>
              <a:gd name="T10" fmla="*/ 215900 w 137"/>
              <a:gd name="T11" fmla="*/ 20638 h 191"/>
              <a:gd name="T12" fmla="*/ 209550 w 137"/>
              <a:gd name="T13" fmla="*/ 9525 h 191"/>
              <a:gd name="T14" fmla="*/ 203200 w 137"/>
              <a:gd name="T15" fmla="*/ 6350 h 191"/>
              <a:gd name="T16" fmla="*/ 184150 w 137"/>
              <a:gd name="T17" fmla="*/ 0 h 191"/>
              <a:gd name="T18" fmla="*/ 163513 w 137"/>
              <a:gd name="T19" fmla="*/ 6350 h 191"/>
              <a:gd name="T20" fmla="*/ 179388 w 137"/>
              <a:gd name="T21" fmla="*/ 61913 h 191"/>
              <a:gd name="T22" fmla="*/ 163513 w 137"/>
              <a:gd name="T23" fmla="*/ 93663 h 191"/>
              <a:gd name="T24" fmla="*/ 174625 w 137"/>
              <a:gd name="T25" fmla="*/ 76200 h 191"/>
              <a:gd name="T26" fmla="*/ 174625 w 137"/>
              <a:gd name="T27" fmla="*/ 66675 h 191"/>
              <a:gd name="T28" fmla="*/ 190500 w 137"/>
              <a:gd name="T29" fmla="*/ 76200 h 191"/>
              <a:gd name="T30" fmla="*/ 192088 w 137"/>
              <a:gd name="T31" fmla="*/ 82550 h 191"/>
              <a:gd name="T32" fmla="*/ 192088 w 137"/>
              <a:gd name="T33" fmla="*/ 90488 h 191"/>
              <a:gd name="T34" fmla="*/ 163513 w 137"/>
              <a:gd name="T35" fmla="*/ 141288 h 191"/>
              <a:gd name="T36" fmla="*/ 153988 w 137"/>
              <a:gd name="T37" fmla="*/ 147638 h 191"/>
              <a:gd name="T38" fmla="*/ 157163 w 137"/>
              <a:gd name="T39" fmla="*/ 146050 h 191"/>
              <a:gd name="T40" fmla="*/ 163513 w 137"/>
              <a:gd name="T41" fmla="*/ 141288 h 191"/>
              <a:gd name="T42" fmla="*/ 160338 w 137"/>
              <a:gd name="T43" fmla="*/ 134938 h 191"/>
              <a:gd name="T44" fmla="*/ 157163 w 137"/>
              <a:gd name="T45" fmla="*/ 136525 h 191"/>
              <a:gd name="T46" fmla="*/ 150813 w 137"/>
              <a:gd name="T47" fmla="*/ 139700 h 191"/>
              <a:gd name="T48" fmla="*/ 133350 w 137"/>
              <a:gd name="T49" fmla="*/ 128588 h 191"/>
              <a:gd name="T50" fmla="*/ 133350 w 137"/>
              <a:gd name="T51" fmla="*/ 128588 h 191"/>
              <a:gd name="T52" fmla="*/ 142875 w 137"/>
              <a:gd name="T53" fmla="*/ 123825 h 191"/>
              <a:gd name="T54" fmla="*/ 163513 w 137"/>
              <a:gd name="T55" fmla="*/ 53975 h 191"/>
              <a:gd name="T56" fmla="*/ 139700 w 137"/>
              <a:gd name="T57" fmla="*/ 36513 h 191"/>
              <a:gd name="T58" fmla="*/ 127000 w 137"/>
              <a:gd name="T59" fmla="*/ 39688 h 191"/>
              <a:gd name="T60" fmla="*/ 90488 w 137"/>
              <a:gd name="T61" fmla="*/ 93663 h 191"/>
              <a:gd name="T62" fmla="*/ 90488 w 137"/>
              <a:gd name="T63" fmla="*/ 104775 h 191"/>
              <a:gd name="T64" fmla="*/ 34925 w 137"/>
              <a:gd name="T65" fmla="*/ 242888 h 191"/>
              <a:gd name="T66" fmla="*/ 41275 w 137"/>
              <a:gd name="T67" fmla="*/ 244475 h 191"/>
              <a:gd name="T68" fmla="*/ 46038 w 137"/>
              <a:gd name="T69" fmla="*/ 246063 h 191"/>
              <a:gd name="T70" fmla="*/ 46038 w 137"/>
              <a:gd name="T71" fmla="*/ 257175 h 191"/>
              <a:gd name="T72" fmla="*/ 52388 w 137"/>
              <a:gd name="T73" fmla="*/ 255588 h 191"/>
              <a:gd name="T74" fmla="*/ 60325 w 137"/>
              <a:gd name="T75" fmla="*/ 257175 h 191"/>
              <a:gd name="T76" fmla="*/ 63500 w 137"/>
              <a:gd name="T77" fmla="*/ 258763 h 191"/>
              <a:gd name="T78" fmla="*/ 65088 w 137"/>
              <a:gd name="T79" fmla="*/ 268288 h 191"/>
              <a:gd name="T80" fmla="*/ 60325 w 137"/>
              <a:gd name="T81" fmla="*/ 274638 h 191"/>
              <a:gd name="T82" fmla="*/ 34925 w 137"/>
              <a:gd name="T83" fmla="*/ 288925 h 191"/>
              <a:gd name="T84" fmla="*/ 65088 w 137"/>
              <a:gd name="T85" fmla="*/ 279400 h 191"/>
              <a:gd name="T86" fmla="*/ 163513 w 137"/>
              <a:gd name="T87" fmla="*/ 46038 h 191"/>
              <a:gd name="T88" fmla="*/ 153988 w 137"/>
              <a:gd name="T89" fmla="*/ 14288 h 191"/>
              <a:gd name="T90" fmla="*/ 163513 w 137"/>
              <a:gd name="T91" fmla="*/ 6350 h 191"/>
              <a:gd name="T92" fmla="*/ 34925 w 137"/>
              <a:gd name="T93" fmla="*/ 185738 h 191"/>
              <a:gd name="T94" fmla="*/ 3175 w 137"/>
              <a:gd name="T95" fmla="*/ 303213 h 191"/>
              <a:gd name="T96" fmla="*/ 34925 w 137"/>
              <a:gd name="T97" fmla="*/ 285750 h 191"/>
              <a:gd name="T98" fmla="*/ 7938 w 137"/>
              <a:gd name="T99" fmla="*/ 276225 h 191"/>
              <a:gd name="T100" fmla="*/ 7938 w 137"/>
              <a:gd name="T101" fmla="*/ 238125 h 191"/>
              <a:gd name="T102" fmla="*/ 9525 w 137"/>
              <a:gd name="T103" fmla="*/ 236538 h 191"/>
              <a:gd name="T104" fmla="*/ 15875 w 137"/>
              <a:gd name="T105" fmla="*/ 231775 h 191"/>
              <a:gd name="T106" fmla="*/ 23813 w 137"/>
              <a:gd name="T107" fmla="*/ 231775 h 191"/>
              <a:gd name="T108" fmla="*/ 26988 w 137"/>
              <a:gd name="T109" fmla="*/ 236538 h 191"/>
              <a:gd name="T110" fmla="*/ 28575 w 137"/>
              <a:gd name="T111" fmla="*/ 246063 h 191"/>
              <a:gd name="T112" fmla="*/ 30163 w 137"/>
              <a:gd name="T113" fmla="*/ 244475 h 191"/>
              <a:gd name="T114" fmla="*/ 34925 w 137"/>
              <a:gd name="T115" fmla="*/ 185738 h 1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7"/>
              <a:gd name="T175" fmla="*/ 0 h 191"/>
              <a:gd name="T176" fmla="*/ 137 w 137"/>
              <a:gd name="T177" fmla="*/ 191 h 1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176"/>
          <p:cNvSpPr>
            <a:spLocks noEditPoints="1" noChangeArrowheads="1"/>
          </p:cNvSpPr>
          <p:nvPr/>
        </p:nvSpPr>
        <p:spPr bwMode="auto">
          <a:xfrm>
            <a:off x="2644775" y="1946275"/>
            <a:ext cx="279400" cy="303213"/>
          </a:xfrm>
          <a:custGeom>
            <a:avLst/>
            <a:gdLst>
              <a:gd name="T0" fmla="*/ 219075 w 176"/>
              <a:gd name="T1" fmla="*/ 139700 h 191"/>
              <a:gd name="T2" fmla="*/ 209550 w 176"/>
              <a:gd name="T3" fmla="*/ 219075 h 191"/>
              <a:gd name="T4" fmla="*/ 238125 w 176"/>
              <a:gd name="T5" fmla="*/ 227013 h 191"/>
              <a:gd name="T6" fmla="*/ 233363 w 176"/>
              <a:gd name="T7" fmla="*/ 239713 h 191"/>
              <a:gd name="T8" fmla="*/ 209550 w 176"/>
              <a:gd name="T9" fmla="*/ 57150 h 191"/>
              <a:gd name="T10" fmla="*/ 238125 w 176"/>
              <a:gd name="T11" fmla="*/ 41275 h 191"/>
              <a:gd name="T12" fmla="*/ 214313 w 176"/>
              <a:gd name="T13" fmla="*/ 74613 h 191"/>
              <a:gd name="T14" fmla="*/ 231775 w 176"/>
              <a:gd name="T15" fmla="*/ 139700 h 191"/>
              <a:gd name="T16" fmla="*/ 276225 w 176"/>
              <a:gd name="T17" fmla="*/ 134938 h 191"/>
              <a:gd name="T18" fmla="*/ 238125 w 176"/>
              <a:gd name="T19" fmla="*/ 146050 h 191"/>
              <a:gd name="T20" fmla="*/ 139700 w 176"/>
              <a:gd name="T21" fmla="*/ 61913 h 191"/>
              <a:gd name="T22" fmla="*/ 182563 w 176"/>
              <a:gd name="T23" fmla="*/ 73025 h 191"/>
              <a:gd name="T24" fmla="*/ 209550 w 176"/>
              <a:gd name="T25" fmla="*/ 173038 h 191"/>
              <a:gd name="T26" fmla="*/ 182563 w 176"/>
              <a:gd name="T27" fmla="*/ 203200 h 191"/>
              <a:gd name="T28" fmla="*/ 176213 w 176"/>
              <a:gd name="T29" fmla="*/ 285750 h 191"/>
              <a:gd name="T30" fmla="*/ 142875 w 176"/>
              <a:gd name="T31" fmla="*/ 303213 h 191"/>
              <a:gd name="T32" fmla="*/ 166688 w 176"/>
              <a:gd name="T33" fmla="*/ 200025 h 191"/>
              <a:gd name="T34" fmla="*/ 193675 w 176"/>
              <a:gd name="T35" fmla="*/ 169863 h 191"/>
              <a:gd name="T36" fmla="*/ 196850 w 176"/>
              <a:gd name="T37" fmla="*/ 115888 h 191"/>
              <a:gd name="T38" fmla="*/ 165100 w 176"/>
              <a:gd name="T39" fmla="*/ 80963 h 191"/>
              <a:gd name="T40" fmla="*/ 139700 w 176"/>
              <a:gd name="T41" fmla="*/ 61913 h 191"/>
              <a:gd name="T42" fmla="*/ 201613 w 176"/>
              <a:gd name="T43" fmla="*/ 68263 h 191"/>
              <a:gd name="T44" fmla="*/ 209550 w 176"/>
              <a:gd name="T45" fmla="*/ 57150 h 191"/>
              <a:gd name="T46" fmla="*/ 203200 w 176"/>
              <a:gd name="T47" fmla="*/ 203200 h 191"/>
              <a:gd name="T48" fmla="*/ 209550 w 176"/>
              <a:gd name="T49" fmla="*/ 201613 h 191"/>
              <a:gd name="T50" fmla="*/ 146050 w 176"/>
              <a:gd name="T51" fmla="*/ 1588 h 191"/>
              <a:gd name="T52" fmla="*/ 139700 w 176"/>
              <a:gd name="T53" fmla="*/ 47625 h 191"/>
              <a:gd name="T54" fmla="*/ 127000 w 176"/>
              <a:gd name="T55" fmla="*/ 303213 h 191"/>
              <a:gd name="T56" fmla="*/ 98425 w 176"/>
              <a:gd name="T57" fmla="*/ 279400 h 191"/>
              <a:gd name="T58" fmla="*/ 87313 w 176"/>
              <a:gd name="T59" fmla="*/ 196850 h 191"/>
              <a:gd name="T60" fmla="*/ 69850 w 176"/>
              <a:gd name="T61" fmla="*/ 106363 h 191"/>
              <a:gd name="T62" fmla="*/ 106363 w 176"/>
              <a:gd name="T63" fmla="*/ 68263 h 191"/>
              <a:gd name="T64" fmla="*/ 139700 w 176"/>
              <a:gd name="T65" fmla="*/ 77788 h 191"/>
              <a:gd name="T66" fmla="*/ 96838 w 176"/>
              <a:gd name="T67" fmla="*/ 96838 h 191"/>
              <a:gd name="T68" fmla="*/ 79375 w 176"/>
              <a:gd name="T69" fmla="*/ 139700 h 191"/>
              <a:gd name="T70" fmla="*/ 109538 w 176"/>
              <a:gd name="T71" fmla="*/ 190500 h 191"/>
              <a:gd name="T72" fmla="*/ 139700 w 176"/>
              <a:gd name="T73" fmla="*/ 233363 h 191"/>
              <a:gd name="T74" fmla="*/ 139700 w 176"/>
              <a:gd name="T75" fmla="*/ 47625 h 191"/>
              <a:gd name="T76" fmla="*/ 133350 w 176"/>
              <a:gd name="T77" fmla="*/ 41275 h 191"/>
              <a:gd name="T78" fmla="*/ 139700 w 176"/>
              <a:gd name="T79" fmla="*/ 0 h 191"/>
              <a:gd name="T80" fmla="*/ 74613 w 176"/>
              <a:gd name="T81" fmla="*/ 214313 h 191"/>
              <a:gd name="T82" fmla="*/ 69850 w 176"/>
              <a:gd name="T83" fmla="*/ 219075 h 191"/>
              <a:gd name="T84" fmla="*/ 74613 w 176"/>
              <a:gd name="T85" fmla="*/ 74613 h 191"/>
              <a:gd name="T86" fmla="*/ 69850 w 176"/>
              <a:gd name="T87" fmla="*/ 171450 h 191"/>
              <a:gd name="T88" fmla="*/ 63500 w 176"/>
              <a:gd name="T89" fmla="*/ 122238 h 191"/>
              <a:gd name="T90" fmla="*/ 69850 w 176"/>
              <a:gd name="T91" fmla="*/ 77788 h 191"/>
              <a:gd name="T92" fmla="*/ 39688 w 176"/>
              <a:gd name="T93" fmla="*/ 49213 h 191"/>
              <a:gd name="T94" fmla="*/ 50800 w 176"/>
              <a:gd name="T95" fmla="*/ 41275 h 191"/>
              <a:gd name="T96" fmla="*/ 50800 w 176"/>
              <a:gd name="T97" fmla="*/ 238125 h 191"/>
              <a:gd name="T98" fmla="*/ 38100 w 176"/>
              <a:gd name="T99" fmla="*/ 233363 h 191"/>
              <a:gd name="T100" fmla="*/ 69850 w 176"/>
              <a:gd name="T101" fmla="*/ 201613 h 191"/>
              <a:gd name="T102" fmla="*/ 39688 w 176"/>
              <a:gd name="T103" fmla="*/ 133350 h 191"/>
              <a:gd name="T104" fmla="*/ 39688 w 176"/>
              <a:gd name="T105" fmla="*/ 146050 h 191"/>
              <a:gd name="T106" fmla="*/ 0 w 176"/>
              <a:gd name="T107" fmla="*/ 139700 h 19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76"/>
              <a:gd name="T163" fmla="*/ 0 h 191"/>
              <a:gd name="T164" fmla="*/ 176 w 176"/>
              <a:gd name="T165" fmla="*/ 191 h 19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5" y="128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0" y="47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177"/>
          <p:cNvSpPr>
            <a:spLocks noEditPoints="1" noChangeArrowheads="1"/>
          </p:cNvSpPr>
          <p:nvPr/>
        </p:nvSpPr>
        <p:spPr bwMode="auto">
          <a:xfrm>
            <a:off x="3898900" y="1533525"/>
            <a:ext cx="419100" cy="606425"/>
          </a:xfrm>
          <a:custGeom>
            <a:avLst/>
            <a:gdLst>
              <a:gd name="T0" fmla="*/ 209550 w 264"/>
              <a:gd name="T1" fmla="*/ 11113 h 382"/>
              <a:gd name="T2" fmla="*/ 222250 w 264"/>
              <a:gd name="T3" fmla="*/ 200025 h 382"/>
              <a:gd name="T4" fmla="*/ 247650 w 264"/>
              <a:gd name="T5" fmla="*/ 203200 h 382"/>
              <a:gd name="T6" fmla="*/ 295275 w 264"/>
              <a:gd name="T7" fmla="*/ 225425 h 382"/>
              <a:gd name="T8" fmla="*/ 327025 w 264"/>
              <a:gd name="T9" fmla="*/ 263525 h 382"/>
              <a:gd name="T10" fmla="*/ 346075 w 264"/>
              <a:gd name="T11" fmla="*/ 311150 h 382"/>
              <a:gd name="T12" fmla="*/ 349250 w 264"/>
              <a:gd name="T13" fmla="*/ 336550 h 382"/>
              <a:gd name="T14" fmla="*/ 349250 w 264"/>
              <a:gd name="T15" fmla="*/ 352425 h 382"/>
              <a:gd name="T16" fmla="*/ 341313 w 264"/>
              <a:gd name="T17" fmla="*/ 379413 h 382"/>
              <a:gd name="T18" fmla="*/ 333375 w 264"/>
              <a:gd name="T19" fmla="*/ 403225 h 382"/>
              <a:gd name="T20" fmla="*/ 307975 w 264"/>
              <a:gd name="T21" fmla="*/ 436563 h 382"/>
              <a:gd name="T22" fmla="*/ 276225 w 264"/>
              <a:gd name="T23" fmla="*/ 460375 h 382"/>
              <a:gd name="T24" fmla="*/ 252413 w 264"/>
              <a:gd name="T25" fmla="*/ 469900 h 382"/>
              <a:gd name="T26" fmla="*/ 223838 w 264"/>
              <a:gd name="T27" fmla="*/ 476250 h 382"/>
              <a:gd name="T28" fmla="*/ 209550 w 264"/>
              <a:gd name="T29" fmla="*/ 476250 h 382"/>
              <a:gd name="T30" fmla="*/ 209550 w 264"/>
              <a:gd name="T31" fmla="*/ 519113 h 382"/>
              <a:gd name="T32" fmla="*/ 228600 w 264"/>
              <a:gd name="T33" fmla="*/ 528638 h 382"/>
              <a:gd name="T34" fmla="*/ 236538 w 264"/>
              <a:gd name="T35" fmla="*/ 547688 h 382"/>
              <a:gd name="T36" fmla="*/ 234950 w 264"/>
              <a:gd name="T37" fmla="*/ 560388 h 382"/>
              <a:gd name="T38" fmla="*/ 219075 w 264"/>
              <a:gd name="T39" fmla="*/ 576263 h 382"/>
              <a:gd name="T40" fmla="*/ 209550 w 264"/>
              <a:gd name="T41" fmla="*/ 606425 h 382"/>
              <a:gd name="T42" fmla="*/ 361950 w 264"/>
              <a:gd name="T43" fmla="*/ 573088 h 382"/>
              <a:gd name="T44" fmla="*/ 361950 w 264"/>
              <a:gd name="T45" fmla="*/ 566738 h 382"/>
              <a:gd name="T46" fmla="*/ 350838 w 264"/>
              <a:gd name="T47" fmla="*/ 554038 h 382"/>
              <a:gd name="T48" fmla="*/ 319088 w 264"/>
              <a:gd name="T49" fmla="*/ 539750 h 382"/>
              <a:gd name="T50" fmla="*/ 288925 w 264"/>
              <a:gd name="T51" fmla="*/ 533400 h 382"/>
              <a:gd name="T52" fmla="*/ 339725 w 264"/>
              <a:gd name="T53" fmla="*/ 500063 h 382"/>
              <a:gd name="T54" fmla="*/ 382588 w 264"/>
              <a:gd name="T55" fmla="*/ 455613 h 382"/>
              <a:gd name="T56" fmla="*/ 407988 w 264"/>
              <a:gd name="T57" fmla="*/ 401638 h 382"/>
              <a:gd name="T58" fmla="*/ 419100 w 264"/>
              <a:gd name="T59" fmla="*/ 336550 h 382"/>
              <a:gd name="T60" fmla="*/ 417513 w 264"/>
              <a:gd name="T61" fmla="*/ 317500 h 382"/>
              <a:gd name="T62" fmla="*/ 411163 w 264"/>
              <a:gd name="T63" fmla="*/ 280988 h 382"/>
              <a:gd name="T64" fmla="*/ 398463 w 264"/>
              <a:gd name="T65" fmla="*/ 247650 h 382"/>
              <a:gd name="T66" fmla="*/ 381000 w 264"/>
              <a:gd name="T67" fmla="*/ 217488 h 382"/>
              <a:gd name="T68" fmla="*/ 357188 w 264"/>
              <a:gd name="T69" fmla="*/ 188913 h 382"/>
              <a:gd name="T70" fmla="*/ 328613 w 264"/>
              <a:gd name="T71" fmla="*/ 165100 h 382"/>
              <a:gd name="T72" fmla="*/ 296863 w 264"/>
              <a:gd name="T73" fmla="*/ 147638 h 382"/>
              <a:gd name="T74" fmla="*/ 261938 w 264"/>
              <a:gd name="T75" fmla="*/ 134938 h 382"/>
              <a:gd name="T76" fmla="*/ 276225 w 264"/>
              <a:gd name="T77" fmla="*/ 31750 h 382"/>
              <a:gd name="T78" fmla="*/ 176213 w 264"/>
              <a:gd name="T79" fmla="*/ 0 h 382"/>
              <a:gd name="T80" fmla="*/ 187325 w 264"/>
              <a:gd name="T81" fmla="*/ 309563 h 382"/>
              <a:gd name="T82" fmla="*/ 209550 w 264"/>
              <a:gd name="T83" fmla="*/ 11113 h 382"/>
              <a:gd name="T84" fmla="*/ 209550 w 264"/>
              <a:gd name="T85" fmla="*/ 476250 h 382"/>
              <a:gd name="T86" fmla="*/ 187325 w 264"/>
              <a:gd name="T87" fmla="*/ 474663 h 382"/>
              <a:gd name="T88" fmla="*/ 146050 w 264"/>
              <a:gd name="T89" fmla="*/ 461963 h 382"/>
              <a:gd name="T90" fmla="*/ 188913 w 264"/>
              <a:gd name="T91" fmla="*/ 450850 h 382"/>
              <a:gd name="T92" fmla="*/ 92075 w 264"/>
              <a:gd name="T93" fmla="*/ 412750 h 382"/>
              <a:gd name="T94" fmla="*/ 0 w 264"/>
              <a:gd name="T95" fmla="*/ 412750 h 382"/>
              <a:gd name="T96" fmla="*/ 34925 w 264"/>
              <a:gd name="T97" fmla="*/ 450850 h 382"/>
              <a:gd name="T98" fmla="*/ 53975 w 264"/>
              <a:gd name="T99" fmla="*/ 476250 h 382"/>
              <a:gd name="T100" fmla="*/ 103188 w 264"/>
              <a:gd name="T101" fmla="*/ 517525 h 382"/>
              <a:gd name="T102" fmla="*/ 131763 w 264"/>
              <a:gd name="T103" fmla="*/ 533400 h 382"/>
              <a:gd name="T104" fmla="*/ 77788 w 264"/>
              <a:gd name="T105" fmla="*/ 547688 h 382"/>
              <a:gd name="T106" fmla="*/ 61913 w 264"/>
              <a:gd name="T107" fmla="*/ 560388 h 382"/>
              <a:gd name="T108" fmla="*/ 55563 w 264"/>
              <a:gd name="T109" fmla="*/ 573088 h 382"/>
              <a:gd name="T110" fmla="*/ 209550 w 264"/>
              <a:gd name="T111" fmla="*/ 606425 h 382"/>
              <a:gd name="T112" fmla="*/ 209550 w 264"/>
              <a:gd name="T113" fmla="*/ 577850 h 382"/>
              <a:gd name="T114" fmla="*/ 188913 w 264"/>
              <a:gd name="T115" fmla="*/ 569913 h 382"/>
              <a:gd name="T116" fmla="*/ 180975 w 264"/>
              <a:gd name="T117" fmla="*/ 547688 h 382"/>
              <a:gd name="T118" fmla="*/ 182563 w 264"/>
              <a:gd name="T119" fmla="*/ 536575 h 382"/>
              <a:gd name="T120" fmla="*/ 198438 w 264"/>
              <a:gd name="T121" fmla="*/ 522288 h 382"/>
              <a:gd name="T122" fmla="*/ 209550 w 264"/>
              <a:gd name="T123" fmla="*/ 476250 h 3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4"/>
              <a:gd name="T187" fmla="*/ 0 h 382"/>
              <a:gd name="T188" fmla="*/ 264 w 264"/>
              <a:gd name="T189" fmla="*/ 382 h 38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9" name="组合 197"/>
          <p:cNvGrpSpPr>
            <a:grpSpLocks/>
          </p:cNvGrpSpPr>
          <p:nvPr/>
        </p:nvGrpSpPr>
        <p:grpSpPr bwMode="auto">
          <a:xfrm>
            <a:off x="4238625" y="1449388"/>
            <a:ext cx="363538" cy="220662"/>
            <a:chOff x="0" y="0"/>
            <a:chExt cx="363538" cy="220663"/>
          </a:xfrm>
          <a:solidFill>
            <a:schemeClr val="bg1">
              <a:alpha val="70000"/>
            </a:schemeClr>
          </a:solidFill>
        </p:grpSpPr>
        <p:sp>
          <p:nvSpPr>
            <p:cNvPr id="190" name="Freeform 178"/>
            <p:cNvSpPr>
              <a:spLocks noEditPoints="1" noChangeArrowheads="1"/>
            </p:cNvSpPr>
            <p:nvPr/>
          </p:nvSpPr>
          <p:spPr bwMode="auto">
            <a:xfrm>
              <a:off x="0" y="0"/>
              <a:ext cx="215900" cy="212725"/>
            </a:xfrm>
            <a:custGeom>
              <a:avLst/>
              <a:gdLst>
                <a:gd name="T0" fmla="*/ 107950 w 136"/>
                <a:gd name="T1" fmla="*/ 0 h 134"/>
                <a:gd name="T2" fmla="*/ 149225 w 136"/>
                <a:gd name="T3" fmla="*/ 6350 h 134"/>
                <a:gd name="T4" fmla="*/ 168275 w 136"/>
                <a:gd name="T5" fmla="*/ 17463 h 134"/>
                <a:gd name="T6" fmla="*/ 198438 w 136"/>
                <a:gd name="T7" fmla="*/ 44450 h 134"/>
                <a:gd name="T8" fmla="*/ 212725 w 136"/>
                <a:gd name="T9" fmla="*/ 84138 h 134"/>
                <a:gd name="T10" fmla="*/ 212725 w 136"/>
                <a:gd name="T11" fmla="*/ 125413 h 134"/>
                <a:gd name="T12" fmla="*/ 207963 w 136"/>
                <a:gd name="T13" fmla="*/ 146050 h 134"/>
                <a:gd name="T14" fmla="*/ 192088 w 136"/>
                <a:gd name="T15" fmla="*/ 174625 h 134"/>
                <a:gd name="T16" fmla="*/ 168275 w 136"/>
                <a:gd name="T17" fmla="*/ 195263 h 134"/>
                <a:gd name="T18" fmla="*/ 139700 w 136"/>
                <a:gd name="T19" fmla="*/ 207963 h 134"/>
                <a:gd name="T20" fmla="*/ 107950 w 136"/>
                <a:gd name="T21" fmla="*/ 212725 h 134"/>
                <a:gd name="T22" fmla="*/ 107950 w 136"/>
                <a:gd name="T23" fmla="*/ 193675 h 134"/>
                <a:gd name="T24" fmla="*/ 133350 w 136"/>
                <a:gd name="T25" fmla="*/ 188913 h 134"/>
                <a:gd name="T26" fmla="*/ 157163 w 136"/>
                <a:gd name="T27" fmla="*/ 177800 h 134"/>
                <a:gd name="T28" fmla="*/ 176213 w 136"/>
                <a:gd name="T29" fmla="*/ 161925 h 134"/>
                <a:gd name="T30" fmla="*/ 188913 w 136"/>
                <a:gd name="T31" fmla="*/ 138113 h 134"/>
                <a:gd name="T32" fmla="*/ 188913 w 136"/>
                <a:gd name="T33" fmla="*/ 138113 h 134"/>
                <a:gd name="T34" fmla="*/ 195263 w 136"/>
                <a:gd name="T35" fmla="*/ 104775 h 134"/>
                <a:gd name="T36" fmla="*/ 188913 w 136"/>
                <a:gd name="T37" fmla="*/ 71438 h 134"/>
                <a:gd name="T38" fmla="*/ 169863 w 136"/>
                <a:gd name="T39" fmla="*/ 44450 h 134"/>
                <a:gd name="T40" fmla="*/ 139700 w 136"/>
                <a:gd name="T41" fmla="*/ 25400 h 134"/>
                <a:gd name="T42" fmla="*/ 125413 w 136"/>
                <a:gd name="T43" fmla="*/ 22225 h 134"/>
                <a:gd name="T44" fmla="*/ 107950 w 136"/>
                <a:gd name="T45" fmla="*/ 0 h 134"/>
                <a:gd name="T46" fmla="*/ 9525 w 136"/>
                <a:gd name="T47" fmla="*/ 66675 h 134"/>
                <a:gd name="T48" fmla="*/ 25400 w 136"/>
                <a:gd name="T49" fmla="*/ 38100 h 134"/>
                <a:gd name="T50" fmla="*/ 49213 w 136"/>
                <a:gd name="T51" fmla="*/ 17463 h 134"/>
                <a:gd name="T52" fmla="*/ 77788 w 136"/>
                <a:gd name="T53" fmla="*/ 4763 h 134"/>
                <a:gd name="T54" fmla="*/ 107950 w 136"/>
                <a:gd name="T55" fmla="*/ 0 h 134"/>
                <a:gd name="T56" fmla="*/ 107950 w 136"/>
                <a:gd name="T57" fmla="*/ 19050 h 134"/>
                <a:gd name="T58" fmla="*/ 82550 w 136"/>
                <a:gd name="T59" fmla="*/ 23813 h 134"/>
                <a:gd name="T60" fmla="*/ 60325 w 136"/>
                <a:gd name="T61" fmla="*/ 34925 h 134"/>
                <a:gd name="T62" fmla="*/ 41275 w 136"/>
                <a:gd name="T63" fmla="*/ 52388 h 134"/>
                <a:gd name="T64" fmla="*/ 28575 w 136"/>
                <a:gd name="T65" fmla="*/ 73025 h 134"/>
                <a:gd name="T66" fmla="*/ 22225 w 136"/>
                <a:gd name="T67" fmla="*/ 90488 h 134"/>
                <a:gd name="T68" fmla="*/ 23813 w 136"/>
                <a:gd name="T69" fmla="*/ 125413 h 134"/>
                <a:gd name="T70" fmla="*/ 36513 w 136"/>
                <a:gd name="T71" fmla="*/ 155575 h 134"/>
                <a:gd name="T72" fmla="*/ 60325 w 136"/>
                <a:gd name="T73" fmla="*/ 177800 h 134"/>
                <a:gd name="T74" fmla="*/ 76200 w 136"/>
                <a:gd name="T75" fmla="*/ 187325 h 134"/>
                <a:gd name="T76" fmla="*/ 107950 w 136"/>
                <a:gd name="T77" fmla="*/ 193675 h 134"/>
                <a:gd name="T78" fmla="*/ 107950 w 136"/>
                <a:gd name="T79" fmla="*/ 212725 h 134"/>
                <a:gd name="T80" fmla="*/ 68263 w 136"/>
                <a:gd name="T81" fmla="*/ 206375 h 134"/>
                <a:gd name="T82" fmla="*/ 49213 w 136"/>
                <a:gd name="T83" fmla="*/ 195263 h 134"/>
                <a:gd name="T84" fmla="*/ 19050 w 136"/>
                <a:gd name="T85" fmla="*/ 165100 h 134"/>
                <a:gd name="T86" fmla="*/ 4763 w 136"/>
                <a:gd name="T87" fmla="*/ 128588 h 134"/>
                <a:gd name="T88" fmla="*/ 1588 w 136"/>
                <a:gd name="T89" fmla="*/ 88900 h 134"/>
                <a:gd name="T90" fmla="*/ 9525 w 136"/>
                <a:gd name="T91" fmla="*/ 66675 h 13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6"/>
                <a:gd name="T139" fmla="*/ 0 h 134"/>
                <a:gd name="T140" fmla="*/ 136 w 136"/>
                <a:gd name="T141" fmla="*/ 134 h 13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79"/>
            <p:cNvSpPr>
              <a:spLocks noChangeArrowheads="1"/>
            </p:cNvSpPr>
            <p:nvPr/>
          </p:nvSpPr>
          <p:spPr bwMode="auto">
            <a:xfrm>
              <a:off x="192087" y="128588"/>
              <a:ext cx="106363" cy="65088"/>
            </a:xfrm>
            <a:custGeom>
              <a:avLst/>
              <a:gdLst>
                <a:gd name="T0" fmla="*/ 96838 w 67"/>
                <a:gd name="T1" fmla="*/ 65088 h 41"/>
                <a:gd name="T2" fmla="*/ 106363 w 67"/>
                <a:gd name="T3" fmla="*/ 39688 h 41"/>
                <a:gd name="T4" fmla="*/ 9525 w 67"/>
                <a:gd name="T5" fmla="*/ 0 h 41"/>
                <a:gd name="T6" fmla="*/ 0 w 67"/>
                <a:gd name="T7" fmla="*/ 26988 h 41"/>
                <a:gd name="T8" fmla="*/ 96838 w 67"/>
                <a:gd name="T9" fmla="*/ 65088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0"/>
            <p:cNvSpPr>
              <a:spLocks noChangeArrowheads="1"/>
            </p:cNvSpPr>
            <p:nvPr/>
          </p:nvSpPr>
          <p:spPr bwMode="auto">
            <a:xfrm>
              <a:off x="225425" y="139700"/>
              <a:ext cx="138113" cy="80963"/>
            </a:xfrm>
            <a:custGeom>
              <a:avLst/>
              <a:gdLst>
                <a:gd name="T0" fmla="*/ 106363 w 87"/>
                <a:gd name="T1" fmla="*/ 80963 h 51"/>
                <a:gd name="T2" fmla="*/ 106363 w 87"/>
                <a:gd name="T3" fmla="*/ 80963 h 51"/>
                <a:gd name="T4" fmla="*/ 115888 w 87"/>
                <a:gd name="T5" fmla="*/ 80963 h 51"/>
                <a:gd name="T6" fmla="*/ 125413 w 87"/>
                <a:gd name="T7" fmla="*/ 80963 h 51"/>
                <a:gd name="T8" fmla="*/ 131763 w 87"/>
                <a:gd name="T9" fmla="*/ 74613 h 51"/>
                <a:gd name="T10" fmla="*/ 136525 w 87"/>
                <a:gd name="T11" fmla="*/ 68263 h 51"/>
                <a:gd name="T12" fmla="*/ 136525 w 87"/>
                <a:gd name="T13" fmla="*/ 68263 h 51"/>
                <a:gd name="T14" fmla="*/ 138113 w 87"/>
                <a:gd name="T15" fmla="*/ 58738 h 51"/>
                <a:gd name="T16" fmla="*/ 136525 w 87"/>
                <a:gd name="T17" fmla="*/ 49213 h 51"/>
                <a:gd name="T18" fmla="*/ 131763 w 87"/>
                <a:gd name="T19" fmla="*/ 42863 h 51"/>
                <a:gd name="T20" fmla="*/ 123825 w 87"/>
                <a:gd name="T21" fmla="*/ 38100 h 51"/>
                <a:gd name="T22" fmla="*/ 33338 w 87"/>
                <a:gd name="T23" fmla="*/ 1588 h 51"/>
                <a:gd name="T24" fmla="*/ 33338 w 87"/>
                <a:gd name="T25" fmla="*/ 1588 h 51"/>
                <a:gd name="T26" fmla="*/ 23813 w 87"/>
                <a:gd name="T27" fmla="*/ 0 h 51"/>
                <a:gd name="T28" fmla="*/ 15875 w 87"/>
                <a:gd name="T29" fmla="*/ 1588 h 51"/>
                <a:gd name="T30" fmla="*/ 6350 w 87"/>
                <a:gd name="T31" fmla="*/ 6350 h 51"/>
                <a:gd name="T32" fmla="*/ 3175 w 87"/>
                <a:gd name="T33" fmla="*/ 15875 h 51"/>
                <a:gd name="T34" fmla="*/ 3175 w 87"/>
                <a:gd name="T35" fmla="*/ 15875 h 51"/>
                <a:gd name="T36" fmla="*/ 0 w 87"/>
                <a:gd name="T37" fmla="*/ 23813 h 51"/>
                <a:gd name="T38" fmla="*/ 3175 w 87"/>
                <a:gd name="T39" fmla="*/ 31750 h 51"/>
                <a:gd name="T40" fmla="*/ 6350 w 87"/>
                <a:gd name="T41" fmla="*/ 38100 h 51"/>
                <a:gd name="T42" fmla="*/ 15875 w 87"/>
                <a:gd name="T43" fmla="*/ 44450 h 51"/>
                <a:gd name="T44" fmla="*/ 106363 w 87"/>
                <a:gd name="T45" fmla="*/ 80963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7"/>
                <a:gd name="T70" fmla="*/ 0 h 51"/>
                <a:gd name="T71" fmla="*/ 87 w 87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3" name="Freeform 181"/>
          <p:cNvSpPr>
            <a:spLocks noEditPoints="1" noChangeArrowheads="1"/>
          </p:cNvSpPr>
          <p:nvPr/>
        </p:nvSpPr>
        <p:spPr bwMode="auto">
          <a:xfrm>
            <a:off x="4251325" y="2732088"/>
            <a:ext cx="436563" cy="155575"/>
          </a:xfrm>
          <a:custGeom>
            <a:avLst/>
            <a:gdLst>
              <a:gd name="T0" fmla="*/ 379413 w 275"/>
              <a:gd name="T1" fmla="*/ 63500 h 98"/>
              <a:gd name="T2" fmla="*/ 409575 w 275"/>
              <a:gd name="T3" fmla="*/ 103188 h 98"/>
              <a:gd name="T4" fmla="*/ 379413 w 275"/>
              <a:gd name="T5" fmla="*/ 139700 h 98"/>
              <a:gd name="T6" fmla="*/ 436563 w 275"/>
              <a:gd name="T7" fmla="*/ 123825 h 98"/>
              <a:gd name="T8" fmla="*/ 379413 w 275"/>
              <a:gd name="T9" fmla="*/ 63500 h 98"/>
              <a:gd name="T10" fmla="*/ 187325 w 275"/>
              <a:gd name="T11" fmla="*/ 23813 h 98"/>
              <a:gd name="T12" fmla="*/ 176213 w 275"/>
              <a:gd name="T13" fmla="*/ 17463 h 98"/>
              <a:gd name="T14" fmla="*/ 133350 w 275"/>
              <a:gd name="T15" fmla="*/ 12700 h 98"/>
              <a:gd name="T16" fmla="*/ 169863 w 275"/>
              <a:gd name="T17" fmla="*/ 22225 h 98"/>
              <a:gd name="T18" fmla="*/ 179388 w 275"/>
              <a:gd name="T19" fmla="*/ 26988 h 98"/>
              <a:gd name="T20" fmla="*/ 179388 w 275"/>
              <a:gd name="T21" fmla="*/ 34925 h 98"/>
              <a:gd name="T22" fmla="*/ 174625 w 275"/>
              <a:gd name="T23" fmla="*/ 57150 h 98"/>
              <a:gd name="T24" fmla="*/ 173038 w 275"/>
              <a:gd name="T25" fmla="*/ 52388 h 98"/>
              <a:gd name="T26" fmla="*/ 133350 w 275"/>
              <a:gd name="T27" fmla="*/ 41275 h 98"/>
              <a:gd name="T28" fmla="*/ 157163 w 275"/>
              <a:gd name="T29" fmla="*/ 120650 h 98"/>
              <a:gd name="T30" fmla="*/ 163513 w 275"/>
              <a:gd name="T31" fmla="*/ 120650 h 98"/>
              <a:gd name="T32" fmla="*/ 361950 w 275"/>
              <a:gd name="T33" fmla="*/ 155575 h 98"/>
              <a:gd name="T34" fmla="*/ 379413 w 275"/>
              <a:gd name="T35" fmla="*/ 139700 h 98"/>
              <a:gd name="T36" fmla="*/ 361950 w 275"/>
              <a:gd name="T37" fmla="*/ 149225 h 98"/>
              <a:gd name="T38" fmla="*/ 357188 w 275"/>
              <a:gd name="T39" fmla="*/ 146050 h 98"/>
              <a:gd name="T40" fmla="*/ 349250 w 275"/>
              <a:gd name="T41" fmla="*/ 142875 h 98"/>
              <a:gd name="T42" fmla="*/ 346075 w 275"/>
              <a:gd name="T43" fmla="*/ 131763 h 98"/>
              <a:gd name="T44" fmla="*/ 349250 w 275"/>
              <a:gd name="T45" fmla="*/ 127000 h 98"/>
              <a:gd name="T46" fmla="*/ 355600 w 275"/>
              <a:gd name="T47" fmla="*/ 120650 h 98"/>
              <a:gd name="T48" fmla="*/ 358775 w 275"/>
              <a:gd name="T49" fmla="*/ 120650 h 98"/>
              <a:gd name="T50" fmla="*/ 352425 w 275"/>
              <a:gd name="T51" fmla="*/ 114300 h 98"/>
              <a:gd name="T52" fmla="*/ 350838 w 275"/>
              <a:gd name="T53" fmla="*/ 106363 h 98"/>
              <a:gd name="T54" fmla="*/ 352425 w 275"/>
              <a:gd name="T55" fmla="*/ 101600 h 98"/>
              <a:gd name="T56" fmla="*/ 358775 w 275"/>
              <a:gd name="T57" fmla="*/ 95250 h 98"/>
              <a:gd name="T58" fmla="*/ 365125 w 275"/>
              <a:gd name="T59" fmla="*/ 95250 h 98"/>
              <a:gd name="T60" fmla="*/ 357188 w 275"/>
              <a:gd name="T61" fmla="*/ 88900 h 98"/>
              <a:gd name="T62" fmla="*/ 357188 w 275"/>
              <a:gd name="T63" fmla="*/ 77788 h 98"/>
              <a:gd name="T64" fmla="*/ 358775 w 275"/>
              <a:gd name="T65" fmla="*/ 73025 h 98"/>
              <a:gd name="T66" fmla="*/ 368300 w 275"/>
              <a:gd name="T67" fmla="*/ 66675 h 98"/>
              <a:gd name="T68" fmla="*/ 376238 w 275"/>
              <a:gd name="T69" fmla="*/ 69850 h 98"/>
              <a:gd name="T70" fmla="*/ 379413 w 275"/>
              <a:gd name="T71" fmla="*/ 63500 h 98"/>
              <a:gd name="T72" fmla="*/ 100013 w 275"/>
              <a:gd name="T73" fmla="*/ 0 h 98"/>
              <a:gd name="T74" fmla="*/ 95250 w 275"/>
              <a:gd name="T75" fmla="*/ 0 h 98"/>
              <a:gd name="T76" fmla="*/ 85725 w 275"/>
              <a:gd name="T77" fmla="*/ 4763 h 98"/>
              <a:gd name="T78" fmla="*/ 52388 w 275"/>
              <a:gd name="T79" fmla="*/ 3175 h 98"/>
              <a:gd name="T80" fmla="*/ 42863 w 275"/>
              <a:gd name="T81" fmla="*/ 0 h 98"/>
              <a:gd name="T82" fmla="*/ 28575 w 275"/>
              <a:gd name="T83" fmla="*/ 4763 h 98"/>
              <a:gd name="T84" fmla="*/ 12700 w 275"/>
              <a:gd name="T85" fmla="*/ 12700 h 98"/>
              <a:gd name="T86" fmla="*/ 4763 w 275"/>
              <a:gd name="T87" fmla="*/ 28575 h 98"/>
              <a:gd name="T88" fmla="*/ 3175 w 275"/>
              <a:gd name="T89" fmla="*/ 34925 h 98"/>
              <a:gd name="T90" fmla="*/ 3175 w 275"/>
              <a:gd name="T91" fmla="*/ 52388 h 98"/>
              <a:gd name="T92" fmla="*/ 9525 w 275"/>
              <a:gd name="T93" fmla="*/ 69850 h 98"/>
              <a:gd name="T94" fmla="*/ 19050 w 275"/>
              <a:gd name="T95" fmla="*/ 79375 h 98"/>
              <a:gd name="T96" fmla="*/ 36513 w 275"/>
              <a:gd name="T97" fmla="*/ 85725 h 98"/>
              <a:gd name="T98" fmla="*/ 79375 w 275"/>
              <a:gd name="T99" fmla="*/ 36513 h 98"/>
              <a:gd name="T100" fmla="*/ 66675 w 275"/>
              <a:gd name="T101" fmla="*/ 93663 h 98"/>
              <a:gd name="T102" fmla="*/ 71438 w 275"/>
              <a:gd name="T103" fmla="*/ 101600 h 98"/>
              <a:gd name="T104" fmla="*/ 77788 w 275"/>
              <a:gd name="T105" fmla="*/ 106363 h 98"/>
              <a:gd name="T106" fmla="*/ 133350 w 275"/>
              <a:gd name="T107" fmla="*/ 41275 h 98"/>
              <a:gd name="T108" fmla="*/ 96838 w 275"/>
              <a:gd name="T109" fmla="*/ 34925 h 98"/>
              <a:gd name="T110" fmla="*/ 85725 w 275"/>
              <a:gd name="T111" fmla="*/ 39688 h 98"/>
              <a:gd name="T112" fmla="*/ 90488 w 275"/>
              <a:gd name="T113" fmla="*/ 17463 h 98"/>
              <a:gd name="T114" fmla="*/ 95250 w 275"/>
              <a:gd name="T115" fmla="*/ 11113 h 98"/>
              <a:gd name="T116" fmla="*/ 103188 w 275"/>
              <a:gd name="T117" fmla="*/ 9525 h 98"/>
              <a:gd name="T118" fmla="*/ 133350 w 275"/>
              <a:gd name="T119" fmla="*/ 6350 h 9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75"/>
              <a:gd name="T181" fmla="*/ 0 h 98"/>
              <a:gd name="T182" fmla="*/ 275 w 275"/>
              <a:gd name="T183" fmla="*/ 98 h 9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4" name="组合 205"/>
          <p:cNvGrpSpPr>
            <a:grpSpLocks/>
          </p:cNvGrpSpPr>
          <p:nvPr/>
        </p:nvGrpSpPr>
        <p:grpSpPr bwMode="auto">
          <a:xfrm>
            <a:off x="2609850" y="3124200"/>
            <a:ext cx="247650" cy="312738"/>
            <a:chOff x="0" y="0"/>
            <a:chExt cx="247651" cy="312737"/>
          </a:xfrm>
          <a:solidFill>
            <a:schemeClr val="bg1">
              <a:alpha val="70000"/>
            </a:schemeClr>
          </a:solidFill>
        </p:grpSpPr>
        <p:sp>
          <p:nvSpPr>
            <p:cNvPr id="195" name="Freeform 182"/>
            <p:cNvSpPr>
              <a:spLocks noChangeArrowheads="1"/>
            </p:cNvSpPr>
            <p:nvPr/>
          </p:nvSpPr>
          <p:spPr bwMode="auto">
            <a:xfrm>
              <a:off x="11113" y="11112"/>
              <a:ext cx="236538" cy="301625"/>
            </a:xfrm>
            <a:custGeom>
              <a:avLst/>
              <a:gdLst>
                <a:gd name="T0" fmla="*/ 0 w 149"/>
                <a:gd name="T1" fmla="*/ 52388 h 190"/>
                <a:gd name="T2" fmla="*/ 11113 w 149"/>
                <a:gd name="T3" fmla="*/ 44450 h 190"/>
                <a:gd name="T4" fmla="*/ 152400 w 149"/>
                <a:gd name="T5" fmla="*/ 271463 h 190"/>
                <a:gd name="T6" fmla="*/ 152400 w 149"/>
                <a:gd name="T7" fmla="*/ 271463 h 190"/>
                <a:gd name="T8" fmla="*/ 157163 w 149"/>
                <a:gd name="T9" fmla="*/ 279400 h 190"/>
                <a:gd name="T10" fmla="*/ 160338 w 149"/>
                <a:gd name="T11" fmla="*/ 282575 h 190"/>
                <a:gd name="T12" fmla="*/ 166688 w 149"/>
                <a:gd name="T13" fmla="*/ 285750 h 190"/>
                <a:gd name="T14" fmla="*/ 173038 w 149"/>
                <a:gd name="T15" fmla="*/ 287338 h 190"/>
                <a:gd name="T16" fmla="*/ 180975 w 149"/>
                <a:gd name="T17" fmla="*/ 287338 h 190"/>
                <a:gd name="T18" fmla="*/ 188913 w 149"/>
                <a:gd name="T19" fmla="*/ 287338 h 190"/>
                <a:gd name="T20" fmla="*/ 195263 w 149"/>
                <a:gd name="T21" fmla="*/ 285750 h 190"/>
                <a:gd name="T22" fmla="*/ 201613 w 149"/>
                <a:gd name="T23" fmla="*/ 280988 h 190"/>
                <a:gd name="T24" fmla="*/ 201613 w 149"/>
                <a:gd name="T25" fmla="*/ 280988 h 190"/>
                <a:gd name="T26" fmla="*/ 207963 w 149"/>
                <a:gd name="T27" fmla="*/ 276225 h 190"/>
                <a:gd name="T28" fmla="*/ 214313 w 149"/>
                <a:gd name="T29" fmla="*/ 271463 h 190"/>
                <a:gd name="T30" fmla="*/ 217488 w 149"/>
                <a:gd name="T31" fmla="*/ 265113 h 190"/>
                <a:gd name="T32" fmla="*/ 219075 w 149"/>
                <a:gd name="T33" fmla="*/ 258763 h 190"/>
                <a:gd name="T34" fmla="*/ 220663 w 149"/>
                <a:gd name="T35" fmla="*/ 252413 h 190"/>
                <a:gd name="T36" fmla="*/ 220663 w 149"/>
                <a:gd name="T37" fmla="*/ 246063 h 190"/>
                <a:gd name="T38" fmla="*/ 219075 w 149"/>
                <a:gd name="T39" fmla="*/ 238125 h 190"/>
                <a:gd name="T40" fmla="*/ 217488 w 149"/>
                <a:gd name="T41" fmla="*/ 231775 h 190"/>
                <a:gd name="T42" fmla="*/ 77788 w 149"/>
                <a:gd name="T43" fmla="*/ 6350 h 190"/>
                <a:gd name="T44" fmla="*/ 85725 w 149"/>
                <a:gd name="T45" fmla="*/ 0 h 190"/>
                <a:gd name="T46" fmla="*/ 230188 w 149"/>
                <a:gd name="T47" fmla="*/ 228600 h 190"/>
                <a:gd name="T48" fmla="*/ 230188 w 149"/>
                <a:gd name="T49" fmla="*/ 228600 h 190"/>
                <a:gd name="T50" fmla="*/ 233363 w 149"/>
                <a:gd name="T51" fmla="*/ 238125 h 190"/>
                <a:gd name="T52" fmla="*/ 236538 w 149"/>
                <a:gd name="T53" fmla="*/ 246063 h 190"/>
                <a:gd name="T54" fmla="*/ 236538 w 149"/>
                <a:gd name="T55" fmla="*/ 255588 h 190"/>
                <a:gd name="T56" fmla="*/ 233363 w 149"/>
                <a:gd name="T57" fmla="*/ 263525 h 190"/>
                <a:gd name="T58" fmla="*/ 230188 w 149"/>
                <a:gd name="T59" fmla="*/ 271463 h 190"/>
                <a:gd name="T60" fmla="*/ 225425 w 149"/>
                <a:gd name="T61" fmla="*/ 280988 h 190"/>
                <a:gd name="T62" fmla="*/ 219075 w 149"/>
                <a:gd name="T63" fmla="*/ 287338 h 190"/>
                <a:gd name="T64" fmla="*/ 211138 w 149"/>
                <a:gd name="T65" fmla="*/ 293688 h 190"/>
                <a:gd name="T66" fmla="*/ 211138 w 149"/>
                <a:gd name="T67" fmla="*/ 293688 h 190"/>
                <a:gd name="T68" fmla="*/ 201613 w 149"/>
                <a:gd name="T69" fmla="*/ 298450 h 190"/>
                <a:gd name="T70" fmla="*/ 190500 w 149"/>
                <a:gd name="T71" fmla="*/ 301625 h 190"/>
                <a:gd name="T72" fmla="*/ 182563 w 149"/>
                <a:gd name="T73" fmla="*/ 301625 h 190"/>
                <a:gd name="T74" fmla="*/ 171450 w 149"/>
                <a:gd name="T75" fmla="*/ 301625 h 190"/>
                <a:gd name="T76" fmla="*/ 163513 w 149"/>
                <a:gd name="T77" fmla="*/ 300038 h 190"/>
                <a:gd name="T78" fmla="*/ 153988 w 149"/>
                <a:gd name="T79" fmla="*/ 295275 h 190"/>
                <a:gd name="T80" fmla="*/ 147638 w 149"/>
                <a:gd name="T81" fmla="*/ 288925 h 190"/>
                <a:gd name="T82" fmla="*/ 144463 w 149"/>
                <a:gd name="T83" fmla="*/ 282575 h 190"/>
                <a:gd name="T84" fmla="*/ 0 w 149"/>
                <a:gd name="T85" fmla="*/ 52388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190"/>
                <a:gd name="T131" fmla="*/ 149 w 149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3"/>
            <p:cNvSpPr>
              <a:spLocks noChangeArrowheads="1"/>
            </p:cNvSpPr>
            <p:nvPr/>
          </p:nvSpPr>
          <p:spPr bwMode="auto">
            <a:xfrm>
              <a:off x="0" y="0"/>
              <a:ext cx="114300" cy="79375"/>
            </a:xfrm>
            <a:custGeom>
              <a:avLst/>
              <a:gdLst>
                <a:gd name="T0" fmla="*/ 0 w 72"/>
                <a:gd name="T1" fmla="*/ 74613 h 50"/>
                <a:gd name="T2" fmla="*/ 0 w 72"/>
                <a:gd name="T3" fmla="*/ 74613 h 50"/>
                <a:gd name="T4" fmla="*/ 1588 w 72"/>
                <a:gd name="T5" fmla="*/ 77788 h 50"/>
                <a:gd name="T6" fmla="*/ 6350 w 72"/>
                <a:gd name="T7" fmla="*/ 79375 h 50"/>
                <a:gd name="T8" fmla="*/ 7938 w 72"/>
                <a:gd name="T9" fmla="*/ 79375 h 50"/>
                <a:gd name="T10" fmla="*/ 12700 w 72"/>
                <a:gd name="T11" fmla="*/ 77788 h 50"/>
                <a:gd name="T12" fmla="*/ 109538 w 72"/>
                <a:gd name="T13" fmla="*/ 17463 h 50"/>
                <a:gd name="T14" fmla="*/ 109538 w 72"/>
                <a:gd name="T15" fmla="*/ 17463 h 50"/>
                <a:gd name="T16" fmla="*/ 111125 w 72"/>
                <a:gd name="T17" fmla="*/ 14288 h 50"/>
                <a:gd name="T18" fmla="*/ 114300 w 72"/>
                <a:gd name="T19" fmla="*/ 12700 h 50"/>
                <a:gd name="T20" fmla="*/ 114300 w 72"/>
                <a:gd name="T21" fmla="*/ 7938 h 50"/>
                <a:gd name="T22" fmla="*/ 111125 w 72"/>
                <a:gd name="T23" fmla="*/ 3175 h 50"/>
                <a:gd name="T24" fmla="*/ 111125 w 72"/>
                <a:gd name="T25" fmla="*/ 3175 h 50"/>
                <a:gd name="T26" fmla="*/ 109538 w 72"/>
                <a:gd name="T27" fmla="*/ 1588 h 50"/>
                <a:gd name="T28" fmla="*/ 107950 w 72"/>
                <a:gd name="T29" fmla="*/ 0 h 50"/>
                <a:gd name="T30" fmla="*/ 103188 w 72"/>
                <a:gd name="T31" fmla="*/ 0 h 50"/>
                <a:gd name="T32" fmla="*/ 101600 w 72"/>
                <a:gd name="T33" fmla="*/ 1588 h 50"/>
                <a:gd name="T34" fmla="*/ 1588 w 72"/>
                <a:gd name="T35" fmla="*/ 61913 h 50"/>
                <a:gd name="T36" fmla="*/ 1588 w 72"/>
                <a:gd name="T37" fmla="*/ 61913 h 50"/>
                <a:gd name="T38" fmla="*/ 0 w 72"/>
                <a:gd name="T39" fmla="*/ 63500 h 50"/>
                <a:gd name="T40" fmla="*/ 0 w 72"/>
                <a:gd name="T41" fmla="*/ 68263 h 50"/>
                <a:gd name="T42" fmla="*/ 0 w 72"/>
                <a:gd name="T43" fmla="*/ 69850 h 50"/>
                <a:gd name="T44" fmla="*/ 0 w 72"/>
                <a:gd name="T45" fmla="*/ 74613 h 50"/>
                <a:gd name="T46" fmla="*/ 0 w 72"/>
                <a:gd name="T47" fmla="*/ 74613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50"/>
                <a:gd name="T74" fmla="*/ 72 w 72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4"/>
            <p:cNvSpPr>
              <a:spLocks noChangeArrowheads="1"/>
            </p:cNvSpPr>
            <p:nvPr/>
          </p:nvSpPr>
          <p:spPr bwMode="auto">
            <a:xfrm>
              <a:off x="44450" y="63500"/>
              <a:ext cx="161925" cy="219075"/>
            </a:xfrm>
            <a:custGeom>
              <a:avLst/>
              <a:gdLst>
                <a:gd name="T0" fmla="*/ 0 w 102"/>
                <a:gd name="T1" fmla="*/ 9525 h 138"/>
                <a:gd name="T2" fmla="*/ 14288 w 102"/>
                <a:gd name="T3" fmla="*/ 0 h 138"/>
                <a:gd name="T4" fmla="*/ 139700 w 102"/>
                <a:gd name="T5" fmla="*/ 203200 h 138"/>
                <a:gd name="T6" fmla="*/ 139700 w 102"/>
                <a:gd name="T7" fmla="*/ 203200 h 138"/>
                <a:gd name="T8" fmla="*/ 144463 w 102"/>
                <a:gd name="T9" fmla="*/ 209550 h 138"/>
                <a:gd name="T10" fmla="*/ 149225 w 102"/>
                <a:gd name="T11" fmla="*/ 211138 h 138"/>
                <a:gd name="T12" fmla="*/ 155575 w 102"/>
                <a:gd name="T13" fmla="*/ 212725 h 138"/>
                <a:gd name="T14" fmla="*/ 161925 w 102"/>
                <a:gd name="T15" fmla="*/ 215900 h 138"/>
                <a:gd name="T16" fmla="*/ 161925 w 102"/>
                <a:gd name="T17" fmla="*/ 215900 h 138"/>
                <a:gd name="T18" fmla="*/ 160338 w 102"/>
                <a:gd name="T19" fmla="*/ 215900 h 138"/>
                <a:gd name="T20" fmla="*/ 160338 w 102"/>
                <a:gd name="T21" fmla="*/ 215900 h 138"/>
                <a:gd name="T22" fmla="*/ 150813 w 102"/>
                <a:gd name="T23" fmla="*/ 219075 h 138"/>
                <a:gd name="T24" fmla="*/ 139700 w 102"/>
                <a:gd name="T25" fmla="*/ 219075 h 138"/>
                <a:gd name="T26" fmla="*/ 131763 w 102"/>
                <a:gd name="T27" fmla="*/ 215900 h 138"/>
                <a:gd name="T28" fmla="*/ 125413 w 102"/>
                <a:gd name="T29" fmla="*/ 209550 h 138"/>
                <a:gd name="T30" fmla="*/ 0 w 102"/>
                <a:gd name="T31" fmla="*/ 9525 h 1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2"/>
                <a:gd name="T49" fmla="*/ 0 h 138"/>
                <a:gd name="T50" fmla="*/ 102 w 102"/>
                <a:gd name="T51" fmla="*/ 138 h 1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8" name="Freeform 185"/>
          <p:cNvSpPr>
            <a:spLocks noEditPoints="1" noChangeArrowheads="1"/>
          </p:cNvSpPr>
          <p:nvPr/>
        </p:nvSpPr>
        <p:spPr bwMode="auto">
          <a:xfrm>
            <a:off x="2987675" y="1916113"/>
            <a:ext cx="200025" cy="153987"/>
          </a:xfrm>
          <a:custGeom>
            <a:avLst/>
            <a:gdLst>
              <a:gd name="T0" fmla="*/ 196850 w 126"/>
              <a:gd name="T1" fmla="*/ 60325 h 97"/>
              <a:gd name="T2" fmla="*/ 166688 w 126"/>
              <a:gd name="T3" fmla="*/ 23812 h 97"/>
              <a:gd name="T4" fmla="*/ 157163 w 126"/>
              <a:gd name="T5" fmla="*/ 53975 h 97"/>
              <a:gd name="T6" fmla="*/ 176213 w 126"/>
              <a:gd name="T7" fmla="*/ 61912 h 97"/>
              <a:gd name="T8" fmla="*/ 179388 w 126"/>
              <a:gd name="T9" fmla="*/ 87312 h 97"/>
              <a:gd name="T10" fmla="*/ 157163 w 126"/>
              <a:gd name="T11" fmla="*/ 100012 h 97"/>
              <a:gd name="T12" fmla="*/ 179388 w 126"/>
              <a:gd name="T13" fmla="*/ 114300 h 97"/>
              <a:gd name="T14" fmla="*/ 198438 w 126"/>
              <a:gd name="T15" fmla="*/ 92075 h 97"/>
              <a:gd name="T16" fmla="*/ 157163 w 126"/>
              <a:gd name="T17" fmla="*/ 19050 h 97"/>
              <a:gd name="T18" fmla="*/ 63500 w 126"/>
              <a:gd name="T19" fmla="*/ 1587 h 97"/>
              <a:gd name="T20" fmla="*/ 66675 w 126"/>
              <a:gd name="T21" fmla="*/ 7937 h 97"/>
              <a:gd name="T22" fmla="*/ 73025 w 126"/>
              <a:gd name="T23" fmla="*/ 20637 h 97"/>
              <a:gd name="T24" fmla="*/ 63500 w 126"/>
              <a:gd name="T25" fmla="*/ 31750 h 97"/>
              <a:gd name="T26" fmla="*/ 63500 w 126"/>
              <a:gd name="T27" fmla="*/ 133350 h 97"/>
              <a:gd name="T28" fmla="*/ 93663 w 126"/>
              <a:gd name="T29" fmla="*/ 130175 h 97"/>
              <a:gd name="T30" fmla="*/ 125413 w 126"/>
              <a:gd name="T31" fmla="*/ 120650 h 97"/>
              <a:gd name="T32" fmla="*/ 157163 w 126"/>
              <a:gd name="T33" fmla="*/ 100012 h 97"/>
              <a:gd name="T34" fmla="*/ 146050 w 126"/>
              <a:gd name="T35" fmla="*/ 98425 h 97"/>
              <a:gd name="T36" fmla="*/ 136525 w 126"/>
              <a:gd name="T37" fmla="*/ 66675 h 97"/>
              <a:gd name="T38" fmla="*/ 150813 w 126"/>
              <a:gd name="T39" fmla="*/ 55562 h 97"/>
              <a:gd name="T40" fmla="*/ 63500 w 126"/>
              <a:gd name="T41" fmla="*/ 1587 h 97"/>
              <a:gd name="T42" fmla="*/ 52388 w 126"/>
              <a:gd name="T43" fmla="*/ 14287 h 97"/>
              <a:gd name="T44" fmla="*/ 63500 w 126"/>
              <a:gd name="T45" fmla="*/ 1587 h 97"/>
              <a:gd name="T46" fmla="*/ 63500 w 126"/>
              <a:gd name="T47" fmla="*/ 152400 h 97"/>
              <a:gd name="T48" fmla="*/ 60325 w 126"/>
              <a:gd name="T49" fmla="*/ 134937 h 97"/>
              <a:gd name="T50" fmla="*/ 52388 w 126"/>
              <a:gd name="T51" fmla="*/ 153987 h 97"/>
              <a:gd name="T52" fmla="*/ 58738 w 126"/>
              <a:gd name="T53" fmla="*/ 114300 h 97"/>
              <a:gd name="T54" fmla="*/ 52388 w 126"/>
              <a:gd name="T55" fmla="*/ 50800 h 97"/>
              <a:gd name="T56" fmla="*/ 52388 w 126"/>
              <a:gd name="T57" fmla="*/ 23812 h 97"/>
              <a:gd name="T58" fmla="*/ 57150 w 126"/>
              <a:gd name="T59" fmla="*/ 30162 h 97"/>
              <a:gd name="T60" fmla="*/ 52388 w 126"/>
              <a:gd name="T61" fmla="*/ 4762 h 97"/>
              <a:gd name="T62" fmla="*/ 42863 w 126"/>
              <a:gd name="T63" fmla="*/ 31750 h 97"/>
              <a:gd name="T64" fmla="*/ 52388 w 126"/>
              <a:gd name="T65" fmla="*/ 23812 h 97"/>
              <a:gd name="T66" fmla="*/ 52388 w 126"/>
              <a:gd name="T67" fmla="*/ 4762 h 97"/>
              <a:gd name="T68" fmla="*/ 42863 w 126"/>
              <a:gd name="T69" fmla="*/ 153987 h 97"/>
              <a:gd name="T70" fmla="*/ 42863 w 126"/>
              <a:gd name="T71" fmla="*/ 146050 h 97"/>
              <a:gd name="T72" fmla="*/ 52388 w 126"/>
              <a:gd name="T73" fmla="*/ 50800 h 97"/>
              <a:gd name="T74" fmla="*/ 36513 w 126"/>
              <a:gd name="T75" fmla="*/ 109537 h 97"/>
              <a:gd name="T76" fmla="*/ 42863 w 126"/>
              <a:gd name="T77" fmla="*/ 93662 h 97"/>
              <a:gd name="T78" fmla="*/ 41275 w 126"/>
              <a:gd name="T79" fmla="*/ 74612 h 97"/>
              <a:gd name="T80" fmla="*/ 36513 w 126"/>
              <a:gd name="T81" fmla="*/ 61912 h 97"/>
              <a:gd name="T82" fmla="*/ 52388 w 126"/>
              <a:gd name="T83" fmla="*/ 50800 h 97"/>
              <a:gd name="T84" fmla="*/ 26988 w 126"/>
              <a:gd name="T85" fmla="*/ 17462 h 97"/>
              <a:gd name="T86" fmla="*/ 3175 w 126"/>
              <a:gd name="T87" fmla="*/ 63500 h 97"/>
              <a:gd name="T88" fmla="*/ 12700 w 126"/>
              <a:gd name="T89" fmla="*/ 139700 h 97"/>
              <a:gd name="T90" fmla="*/ 36513 w 126"/>
              <a:gd name="T91" fmla="*/ 153987 h 97"/>
              <a:gd name="T92" fmla="*/ 34925 w 126"/>
              <a:gd name="T93" fmla="*/ 144462 h 97"/>
              <a:gd name="T94" fmla="*/ 26988 w 126"/>
              <a:gd name="T95" fmla="*/ 117475 h 97"/>
              <a:gd name="T96" fmla="*/ 36513 w 126"/>
              <a:gd name="T97" fmla="*/ 103187 h 97"/>
              <a:gd name="T98" fmla="*/ 20638 w 126"/>
              <a:gd name="T99" fmla="*/ 103187 h 97"/>
              <a:gd name="T100" fmla="*/ 11113 w 126"/>
              <a:gd name="T101" fmla="*/ 85725 h 97"/>
              <a:gd name="T102" fmla="*/ 22225 w 126"/>
              <a:gd name="T103" fmla="*/ 68262 h 97"/>
              <a:gd name="T104" fmla="*/ 36513 w 126"/>
              <a:gd name="T105" fmla="*/ 61912 h 97"/>
              <a:gd name="T106" fmla="*/ 22225 w 126"/>
              <a:gd name="T107" fmla="*/ 50800 h 97"/>
              <a:gd name="T108" fmla="*/ 22225 w 126"/>
              <a:gd name="T109" fmla="*/ 38100 h 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6"/>
              <a:gd name="T166" fmla="*/ 0 h 97"/>
              <a:gd name="T167" fmla="*/ 126 w 126"/>
              <a:gd name="T168" fmla="*/ 97 h 9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9" name="组合 199"/>
          <p:cNvGrpSpPr>
            <a:grpSpLocks/>
          </p:cNvGrpSpPr>
          <p:nvPr/>
        </p:nvGrpSpPr>
        <p:grpSpPr bwMode="auto">
          <a:xfrm>
            <a:off x="4759325" y="2971800"/>
            <a:ext cx="266700" cy="334963"/>
            <a:chOff x="0" y="0"/>
            <a:chExt cx="265113" cy="334963"/>
          </a:xfrm>
          <a:solidFill>
            <a:schemeClr val="bg1">
              <a:alpha val="70000"/>
            </a:schemeClr>
          </a:solidFill>
        </p:grpSpPr>
        <p:sp>
          <p:nvSpPr>
            <p:cNvPr id="200" name="Freeform 186"/>
            <p:cNvSpPr>
              <a:spLocks noChangeArrowheads="1"/>
            </p:cNvSpPr>
            <p:nvPr/>
          </p:nvSpPr>
          <p:spPr bwMode="auto">
            <a:xfrm>
              <a:off x="0" y="9525"/>
              <a:ext cx="252413" cy="325438"/>
            </a:xfrm>
            <a:custGeom>
              <a:avLst/>
              <a:gdLst>
                <a:gd name="T0" fmla="*/ 252413 w 159"/>
                <a:gd name="T1" fmla="*/ 57150 h 205"/>
                <a:gd name="T2" fmla="*/ 239713 w 159"/>
                <a:gd name="T3" fmla="*/ 50800 h 205"/>
                <a:gd name="T4" fmla="*/ 88900 w 159"/>
                <a:gd name="T5" fmla="*/ 293688 h 205"/>
                <a:gd name="T6" fmla="*/ 88900 w 159"/>
                <a:gd name="T7" fmla="*/ 293688 h 205"/>
                <a:gd name="T8" fmla="*/ 84138 w 159"/>
                <a:gd name="T9" fmla="*/ 300038 h 205"/>
                <a:gd name="T10" fmla="*/ 79375 w 159"/>
                <a:gd name="T11" fmla="*/ 303213 h 205"/>
                <a:gd name="T12" fmla="*/ 73025 w 159"/>
                <a:gd name="T13" fmla="*/ 306388 h 205"/>
                <a:gd name="T14" fmla="*/ 65088 w 159"/>
                <a:gd name="T15" fmla="*/ 307975 h 205"/>
                <a:gd name="T16" fmla="*/ 58738 w 159"/>
                <a:gd name="T17" fmla="*/ 309563 h 205"/>
                <a:gd name="T18" fmla="*/ 49213 w 159"/>
                <a:gd name="T19" fmla="*/ 307975 h 205"/>
                <a:gd name="T20" fmla="*/ 42863 w 159"/>
                <a:gd name="T21" fmla="*/ 306388 h 205"/>
                <a:gd name="T22" fmla="*/ 34925 w 159"/>
                <a:gd name="T23" fmla="*/ 303213 h 205"/>
                <a:gd name="T24" fmla="*/ 34925 w 159"/>
                <a:gd name="T25" fmla="*/ 303213 h 205"/>
                <a:gd name="T26" fmla="*/ 28575 w 159"/>
                <a:gd name="T27" fmla="*/ 296863 h 205"/>
                <a:gd name="T28" fmla="*/ 23813 w 159"/>
                <a:gd name="T29" fmla="*/ 293688 h 205"/>
                <a:gd name="T30" fmla="*/ 19050 w 159"/>
                <a:gd name="T31" fmla="*/ 285750 h 205"/>
                <a:gd name="T32" fmla="*/ 15875 w 159"/>
                <a:gd name="T33" fmla="*/ 277813 h 205"/>
                <a:gd name="T34" fmla="*/ 15875 w 159"/>
                <a:gd name="T35" fmla="*/ 271463 h 205"/>
                <a:gd name="T36" fmla="*/ 15875 w 159"/>
                <a:gd name="T37" fmla="*/ 263525 h 205"/>
                <a:gd name="T38" fmla="*/ 17463 w 159"/>
                <a:gd name="T39" fmla="*/ 257175 h 205"/>
                <a:gd name="T40" fmla="*/ 19050 w 159"/>
                <a:gd name="T41" fmla="*/ 249238 h 205"/>
                <a:gd name="T42" fmla="*/ 169863 w 159"/>
                <a:gd name="T43" fmla="*/ 6350 h 205"/>
                <a:gd name="T44" fmla="*/ 158750 w 159"/>
                <a:gd name="T45" fmla="*/ 0 h 205"/>
                <a:gd name="T46" fmla="*/ 6350 w 159"/>
                <a:gd name="T47" fmla="*/ 246063 h 205"/>
                <a:gd name="T48" fmla="*/ 6350 w 159"/>
                <a:gd name="T49" fmla="*/ 246063 h 205"/>
                <a:gd name="T50" fmla="*/ 3175 w 159"/>
                <a:gd name="T51" fmla="*/ 254000 h 205"/>
                <a:gd name="T52" fmla="*/ 0 w 159"/>
                <a:gd name="T53" fmla="*/ 265113 h 205"/>
                <a:gd name="T54" fmla="*/ 0 w 159"/>
                <a:gd name="T55" fmla="*/ 273050 h 205"/>
                <a:gd name="T56" fmla="*/ 3175 w 159"/>
                <a:gd name="T57" fmla="*/ 284163 h 205"/>
                <a:gd name="T58" fmla="*/ 4763 w 159"/>
                <a:gd name="T59" fmla="*/ 293688 h 205"/>
                <a:gd name="T60" fmla="*/ 11113 w 159"/>
                <a:gd name="T61" fmla="*/ 301625 h 205"/>
                <a:gd name="T62" fmla="*/ 17463 w 159"/>
                <a:gd name="T63" fmla="*/ 309563 h 205"/>
                <a:gd name="T64" fmla="*/ 25400 w 159"/>
                <a:gd name="T65" fmla="*/ 315913 h 205"/>
                <a:gd name="T66" fmla="*/ 25400 w 159"/>
                <a:gd name="T67" fmla="*/ 315913 h 205"/>
                <a:gd name="T68" fmla="*/ 36513 w 159"/>
                <a:gd name="T69" fmla="*/ 320675 h 205"/>
                <a:gd name="T70" fmla="*/ 47625 w 159"/>
                <a:gd name="T71" fmla="*/ 322263 h 205"/>
                <a:gd name="T72" fmla="*/ 55563 w 159"/>
                <a:gd name="T73" fmla="*/ 325438 h 205"/>
                <a:gd name="T74" fmla="*/ 66675 w 159"/>
                <a:gd name="T75" fmla="*/ 325438 h 205"/>
                <a:gd name="T76" fmla="*/ 76200 w 159"/>
                <a:gd name="T77" fmla="*/ 320675 h 205"/>
                <a:gd name="T78" fmla="*/ 84138 w 159"/>
                <a:gd name="T79" fmla="*/ 315913 h 205"/>
                <a:gd name="T80" fmla="*/ 92075 w 159"/>
                <a:gd name="T81" fmla="*/ 309563 h 205"/>
                <a:gd name="T82" fmla="*/ 98425 w 159"/>
                <a:gd name="T83" fmla="*/ 303213 h 205"/>
                <a:gd name="T84" fmla="*/ 252413 w 159"/>
                <a:gd name="T85" fmla="*/ 57150 h 2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9"/>
                <a:gd name="T130" fmla="*/ 0 h 205"/>
                <a:gd name="T131" fmla="*/ 159 w 159"/>
                <a:gd name="T132" fmla="*/ 205 h 2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87"/>
            <p:cNvSpPr>
              <a:spLocks noChangeArrowheads="1"/>
            </p:cNvSpPr>
            <p:nvPr/>
          </p:nvSpPr>
          <p:spPr bwMode="auto">
            <a:xfrm>
              <a:off x="142875" y="0"/>
              <a:ext cx="122238" cy="82550"/>
            </a:xfrm>
            <a:custGeom>
              <a:avLst/>
              <a:gdLst>
                <a:gd name="T0" fmla="*/ 119063 w 77"/>
                <a:gd name="T1" fmla="*/ 79375 h 52"/>
                <a:gd name="T2" fmla="*/ 119063 w 77"/>
                <a:gd name="T3" fmla="*/ 79375 h 52"/>
                <a:gd name="T4" fmla="*/ 117475 w 77"/>
                <a:gd name="T5" fmla="*/ 80963 h 52"/>
                <a:gd name="T6" fmla="*/ 112713 w 77"/>
                <a:gd name="T7" fmla="*/ 82550 h 52"/>
                <a:gd name="T8" fmla="*/ 109538 w 77"/>
                <a:gd name="T9" fmla="*/ 82550 h 52"/>
                <a:gd name="T10" fmla="*/ 106363 w 77"/>
                <a:gd name="T11" fmla="*/ 80963 h 52"/>
                <a:gd name="T12" fmla="*/ 3175 w 77"/>
                <a:gd name="T13" fmla="*/ 19050 h 52"/>
                <a:gd name="T14" fmla="*/ 3175 w 77"/>
                <a:gd name="T15" fmla="*/ 19050 h 52"/>
                <a:gd name="T16" fmla="*/ 0 w 77"/>
                <a:gd name="T17" fmla="*/ 14288 h 52"/>
                <a:gd name="T18" fmla="*/ 0 w 77"/>
                <a:gd name="T19" fmla="*/ 12700 h 52"/>
                <a:gd name="T20" fmla="*/ 0 w 77"/>
                <a:gd name="T21" fmla="*/ 7938 h 52"/>
                <a:gd name="T22" fmla="*/ 0 w 77"/>
                <a:gd name="T23" fmla="*/ 3175 h 52"/>
                <a:gd name="T24" fmla="*/ 0 w 77"/>
                <a:gd name="T25" fmla="*/ 3175 h 52"/>
                <a:gd name="T26" fmla="*/ 1588 w 77"/>
                <a:gd name="T27" fmla="*/ 1588 h 52"/>
                <a:gd name="T28" fmla="*/ 6350 w 77"/>
                <a:gd name="T29" fmla="*/ 0 h 52"/>
                <a:gd name="T30" fmla="*/ 9525 w 77"/>
                <a:gd name="T31" fmla="*/ 0 h 52"/>
                <a:gd name="T32" fmla="*/ 12700 w 77"/>
                <a:gd name="T33" fmla="*/ 1588 h 52"/>
                <a:gd name="T34" fmla="*/ 117475 w 77"/>
                <a:gd name="T35" fmla="*/ 66675 h 52"/>
                <a:gd name="T36" fmla="*/ 117475 w 77"/>
                <a:gd name="T37" fmla="*/ 66675 h 52"/>
                <a:gd name="T38" fmla="*/ 119063 w 77"/>
                <a:gd name="T39" fmla="*/ 68263 h 52"/>
                <a:gd name="T40" fmla="*/ 122238 w 77"/>
                <a:gd name="T41" fmla="*/ 73025 h 52"/>
                <a:gd name="T42" fmla="*/ 122238 w 77"/>
                <a:gd name="T43" fmla="*/ 74613 h 52"/>
                <a:gd name="T44" fmla="*/ 119063 w 77"/>
                <a:gd name="T45" fmla="*/ 79375 h 52"/>
                <a:gd name="T46" fmla="*/ 119063 w 77"/>
                <a:gd name="T47" fmla="*/ 79375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7"/>
                <a:gd name="T73" fmla="*/ 0 h 52"/>
                <a:gd name="T74" fmla="*/ 77 w 77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88"/>
            <p:cNvSpPr>
              <a:spLocks noChangeArrowheads="1"/>
            </p:cNvSpPr>
            <p:nvPr/>
          </p:nvSpPr>
          <p:spPr bwMode="auto">
            <a:xfrm>
              <a:off x="42863" y="68262"/>
              <a:ext cx="173038" cy="234950"/>
            </a:xfrm>
            <a:custGeom>
              <a:avLst/>
              <a:gdLst>
                <a:gd name="T0" fmla="*/ 173038 w 109"/>
                <a:gd name="T1" fmla="*/ 7938 h 148"/>
                <a:gd name="T2" fmla="*/ 157163 w 109"/>
                <a:gd name="T3" fmla="*/ 0 h 148"/>
                <a:gd name="T4" fmla="*/ 23813 w 109"/>
                <a:gd name="T5" fmla="*/ 217488 h 148"/>
                <a:gd name="T6" fmla="*/ 23813 w 109"/>
                <a:gd name="T7" fmla="*/ 217488 h 148"/>
                <a:gd name="T8" fmla="*/ 19050 w 109"/>
                <a:gd name="T9" fmla="*/ 220663 h 148"/>
                <a:gd name="T10" fmla="*/ 12700 w 109"/>
                <a:gd name="T11" fmla="*/ 225425 h 148"/>
                <a:gd name="T12" fmla="*/ 6350 w 109"/>
                <a:gd name="T13" fmla="*/ 227013 h 148"/>
                <a:gd name="T14" fmla="*/ 0 w 109"/>
                <a:gd name="T15" fmla="*/ 227013 h 148"/>
                <a:gd name="T16" fmla="*/ 0 w 109"/>
                <a:gd name="T17" fmla="*/ 227013 h 148"/>
                <a:gd name="T18" fmla="*/ 0 w 109"/>
                <a:gd name="T19" fmla="*/ 230188 h 148"/>
                <a:gd name="T20" fmla="*/ 0 w 109"/>
                <a:gd name="T21" fmla="*/ 230188 h 148"/>
                <a:gd name="T22" fmla="*/ 11113 w 109"/>
                <a:gd name="T23" fmla="*/ 234950 h 148"/>
                <a:gd name="T24" fmla="*/ 22225 w 109"/>
                <a:gd name="T25" fmla="*/ 234950 h 148"/>
                <a:gd name="T26" fmla="*/ 33338 w 109"/>
                <a:gd name="T27" fmla="*/ 230188 h 148"/>
                <a:gd name="T28" fmla="*/ 39688 w 109"/>
                <a:gd name="T29" fmla="*/ 223838 h 148"/>
                <a:gd name="T30" fmla="*/ 173038 w 109"/>
                <a:gd name="T31" fmla="*/ 7938 h 1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9"/>
                <a:gd name="T49" fmla="*/ 0 h 148"/>
                <a:gd name="T50" fmla="*/ 109 w 109"/>
                <a:gd name="T51" fmla="*/ 148 h 1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3" name="Freeform 189"/>
          <p:cNvSpPr>
            <a:spLocks noEditPoints="1" noChangeArrowheads="1"/>
          </p:cNvSpPr>
          <p:nvPr/>
        </p:nvSpPr>
        <p:spPr bwMode="auto">
          <a:xfrm>
            <a:off x="3460750" y="4587875"/>
            <a:ext cx="219075" cy="233363"/>
          </a:xfrm>
          <a:custGeom>
            <a:avLst/>
            <a:gdLst>
              <a:gd name="T0" fmla="*/ 171102 w 137"/>
              <a:gd name="T1" fmla="*/ 107950 h 147"/>
              <a:gd name="T2" fmla="*/ 164706 w 137"/>
              <a:gd name="T3" fmla="*/ 80963 h 147"/>
              <a:gd name="T4" fmla="*/ 164706 w 137"/>
              <a:gd name="T5" fmla="*/ 157163 h 147"/>
              <a:gd name="T6" fmla="*/ 187093 w 137"/>
              <a:gd name="T7" fmla="*/ 176213 h 147"/>
              <a:gd name="T8" fmla="*/ 183895 w 137"/>
              <a:gd name="T9" fmla="*/ 187325 h 147"/>
              <a:gd name="T10" fmla="*/ 164706 w 137"/>
              <a:gd name="T11" fmla="*/ 60325 h 147"/>
              <a:gd name="T12" fmla="*/ 183895 w 137"/>
              <a:gd name="T13" fmla="*/ 30163 h 147"/>
              <a:gd name="T14" fmla="*/ 187093 w 137"/>
              <a:gd name="T15" fmla="*/ 38100 h 147"/>
              <a:gd name="T16" fmla="*/ 164706 w 137"/>
              <a:gd name="T17" fmla="*/ 60325 h 147"/>
              <a:gd name="T18" fmla="*/ 182296 w 137"/>
              <a:gd name="T19" fmla="*/ 107950 h 147"/>
              <a:gd name="T20" fmla="*/ 214278 w 137"/>
              <a:gd name="T21" fmla="*/ 103188 h 147"/>
              <a:gd name="T22" fmla="*/ 217476 w 137"/>
              <a:gd name="T23" fmla="*/ 111125 h 147"/>
              <a:gd name="T24" fmla="*/ 182296 w 137"/>
              <a:gd name="T25" fmla="*/ 111125 h 147"/>
              <a:gd name="T26" fmla="*/ 110337 w 137"/>
              <a:gd name="T27" fmla="*/ 47625 h 147"/>
              <a:gd name="T28" fmla="*/ 164706 w 137"/>
              <a:gd name="T29" fmla="*/ 80963 h 147"/>
              <a:gd name="T30" fmla="*/ 143918 w 137"/>
              <a:gd name="T31" fmla="*/ 158750 h 147"/>
              <a:gd name="T32" fmla="*/ 134323 w 137"/>
              <a:gd name="T33" fmla="*/ 225425 h 147"/>
              <a:gd name="T34" fmla="*/ 110337 w 137"/>
              <a:gd name="T35" fmla="*/ 180975 h 147"/>
              <a:gd name="T36" fmla="*/ 132724 w 137"/>
              <a:gd name="T37" fmla="*/ 152400 h 147"/>
              <a:gd name="T38" fmla="*/ 151913 w 137"/>
              <a:gd name="T39" fmla="*/ 133350 h 147"/>
              <a:gd name="T40" fmla="*/ 158310 w 137"/>
              <a:gd name="T41" fmla="*/ 98425 h 147"/>
              <a:gd name="T42" fmla="*/ 145517 w 137"/>
              <a:gd name="T43" fmla="*/ 74613 h 147"/>
              <a:gd name="T44" fmla="*/ 110337 w 137"/>
              <a:gd name="T45" fmla="*/ 60325 h 147"/>
              <a:gd name="T46" fmla="*/ 159909 w 137"/>
              <a:gd name="T47" fmla="*/ 49213 h 147"/>
              <a:gd name="T48" fmla="*/ 159909 w 137"/>
              <a:gd name="T49" fmla="*/ 57150 h 147"/>
              <a:gd name="T50" fmla="*/ 164706 w 137"/>
              <a:gd name="T51" fmla="*/ 157163 h 147"/>
              <a:gd name="T52" fmla="*/ 158310 w 137"/>
              <a:gd name="T53" fmla="*/ 160338 h 147"/>
              <a:gd name="T54" fmla="*/ 164706 w 137"/>
              <a:gd name="T55" fmla="*/ 157163 h 147"/>
              <a:gd name="T56" fmla="*/ 115134 w 137"/>
              <a:gd name="T57" fmla="*/ 1588 h 147"/>
              <a:gd name="T58" fmla="*/ 115134 w 137"/>
              <a:gd name="T59" fmla="*/ 36513 h 147"/>
              <a:gd name="T60" fmla="*/ 107139 w 137"/>
              <a:gd name="T61" fmla="*/ 233363 h 147"/>
              <a:gd name="T62" fmla="*/ 78355 w 137"/>
              <a:gd name="T63" fmla="*/ 217488 h 147"/>
              <a:gd name="T64" fmla="*/ 65563 w 137"/>
              <a:gd name="T65" fmla="*/ 146050 h 147"/>
              <a:gd name="T66" fmla="*/ 65563 w 137"/>
              <a:gd name="T67" fmla="*/ 68263 h 147"/>
              <a:gd name="T68" fmla="*/ 110337 w 137"/>
              <a:gd name="T69" fmla="*/ 47625 h 147"/>
              <a:gd name="T70" fmla="*/ 91148 w 137"/>
              <a:gd name="T71" fmla="*/ 63500 h 147"/>
              <a:gd name="T72" fmla="*/ 71959 w 137"/>
              <a:gd name="T73" fmla="*/ 80963 h 147"/>
              <a:gd name="T74" fmla="*/ 63964 w 137"/>
              <a:gd name="T75" fmla="*/ 107950 h 147"/>
              <a:gd name="T76" fmla="*/ 86351 w 137"/>
              <a:gd name="T77" fmla="*/ 147638 h 147"/>
              <a:gd name="T78" fmla="*/ 89549 w 137"/>
              <a:gd name="T79" fmla="*/ 153988 h 147"/>
              <a:gd name="T80" fmla="*/ 110337 w 137"/>
              <a:gd name="T81" fmla="*/ 233363 h 147"/>
              <a:gd name="T82" fmla="*/ 110337 w 137"/>
              <a:gd name="T83" fmla="*/ 38100 h 147"/>
              <a:gd name="T84" fmla="*/ 103941 w 137"/>
              <a:gd name="T85" fmla="*/ 6350 h 147"/>
              <a:gd name="T86" fmla="*/ 110337 w 137"/>
              <a:gd name="T87" fmla="*/ 0 h 147"/>
              <a:gd name="T88" fmla="*/ 60765 w 137"/>
              <a:gd name="T89" fmla="*/ 165100 h 147"/>
              <a:gd name="T90" fmla="*/ 55968 w 137"/>
              <a:gd name="T91" fmla="*/ 157163 h 147"/>
              <a:gd name="T92" fmla="*/ 55968 w 137"/>
              <a:gd name="T93" fmla="*/ 60325 h 147"/>
              <a:gd name="T94" fmla="*/ 60765 w 137"/>
              <a:gd name="T95" fmla="*/ 49213 h 147"/>
              <a:gd name="T96" fmla="*/ 55968 w 137"/>
              <a:gd name="T97" fmla="*/ 133350 h 147"/>
              <a:gd name="T98" fmla="*/ 52770 w 137"/>
              <a:gd name="T99" fmla="*/ 93663 h 147"/>
              <a:gd name="T100" fmla="*/ 55968 w 137"/>
              <a:gd name="T101" fmla="*/ 47625 h 147"/>
              <a:gd name="T102" fmla="*/ 52770 w 137"/>
              <a:gd name="T103" fmla="*/ 57150 h 147"/>
              <a:gd name="T104" fmla="*/ 33581 w 137"/>
              <a:gd name="T105" fmla="*/ 31750 h 147"/>
              <a:gd name="T106" fmla="*/ 55968 w 137"/>
              <a:gd name="T107" fmla="*/ 47625 h 147"/>
              <a:gd name="T108" fmla="*/ 41576 w 137"/>
              <a:gd name="T109" fmla="*/ 184150 h 147"/>
              <a:gd name="T110" fmla="*/ 33581 w 137"/>
              <a:gd name="T111" fmla="*/ 184150 h 147"/>
              <a:gd name="T112" fmla="*/ 52770 w 137"/>
              <a:gd name="T113" fmla="*/ 157163 h 147"/>
              <a:gd name="T114" fmla="*/ 6396 w 137"/>
              <a:gd name="T115" fmla="*/ 103188 h 147"/>
              <a:gd name="T116" fmla="*/ 36779 w 137"/>
              <a:gd name="T117" fmla="*/ 103188 h 147"/>
              <a:gd name="T118" fmla="*/ 33581 w 137"/>
              <a:gd name="T119" fmla="*/ 114300 h 147"/>
              <a:gd name="T120" fmla="*/ 0 w 137"/>
              <a:gd name="T121" fmla="*/ 107950 h 147"/>
              <a:gd name="T122" fmla="*/ 6396 w 137"/>
              <a:gd name="T123" fmla="*/ 103188 h 14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7"/>
              <a:gd name="T188" fmla="*/ 137 w 137"/>
              <a:gd name="T189" fmla="*/ 147 h 14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6" y="99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3" y="36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04" name="组合 214"/>
          <p:cNvGrpSpPr>
            <a:grpSpLocks/>
          </p:cNvGrpSpPr>
          <p:nvPr/>
        </p:nvGrpSpPr>
        <p:grpSpPr bwMode="auto">
          <a:xfrm>
            <a:off x="3775075" y="2795588"/>
            <a:ext cx="158750" cy="255587"/>
            <a:chOff x="0" y="0"/>
            <a:chExt cx="160337" cy="255588"/>
          </a:xfrm>
          <a:solidFill>
            <a:schemeClr val="bg1">
              <a:alpha val="70000"/>
            </a:schemeClr>
          </a:solidFill>
        </p:grpSpPr>
        <p:sp>
          <p:nvSpPr>
            <p:cNvPr id="205" name="Freeform 190"/>
            <p:cNvSpPr>
              <a:spLocks noChangeArrowheads="1"/>
            </p:cNvSpPr>
            <p:nvPr/>
          </p:nvSpPr>
          <p:spPr bwMode="auto">
            <a:xfrm>
              <a:off x="90487" y="179388"/>
              <a:ext cx="57150" cy="57150"/>
            </a:xfrm>
            <a:custGeom>
              <a:avLst/>
              <a:gdLst>
                <a:gd name="T0" fmla="*/ 0 w 36"/>
                <a:gd name="T1" fmla="*/ 34925 h 36"/>
                <a:gd name="T2" fmla="*/ 0 w 36"/>
                <a:gd name="T3" fmla="*/ 34925 h 36"/>
                <a:gd name="T4" fmla="*/ 3175 w 36"/>
                <a:gd name="T5" fmla="*/ 42863 h 36"/>
                <a:gd name="T6" fmla="*/ 12700 w 36"/>
                <a:gd name="T7" fmla="*/ 52388 h 36"/>
                <a:gd name="T8" fmla="*/ 20638 w 36"/>
                <a:gd name="T9" fmla="*/ 57150 h 36"/>
                <a:gd name="T10" fmla="*/ 33338 w 36"/>
                <a:gd name="T11" fmla="*/ 57150 h 36"/>
                <a:gd name="T12" fmla="*/ 33338 w 36"/>
                <a:gd name="T13" fmla="*/ 57150 h 36"/>
                <a:gd name="T14" fmla="*/ 44450 w 36"/>
                <a:gd name="T15" fmla="*/ 52388 h 36"/>
                <a:gd name="T16" fmla="*/ 50800 w 36"/>
                <a:gd name="T17" fmla="*/ 46038 h 36"/>
                <a:gd name="T18" fmla="*/ 55563 w 36"/>
                <a:gd name="T19" fmla="*/ 34925 h 36"/>
                <a:gd name="T20" fmla="*/ 57150 w 36"/>
                <a:gd name="T21" fmla="*/ 23813 h 36"/>
                <a:gd name="T22" fmla="*/ 57150 w 36"/>
                <a:gd name="T23" fmla="*/ 23813 h 36"/>
                <a:gd name="T24" fmla="*/ 52388 w 36"/>
                <a:gd name="T25" fmla="*/ 12700 h 36"/>
                <a:gd name="T26" fmla="*/ 44450 w 36"/>
                <a:gd name="T27" fmla="*/ 4763 h 36"/>
                <a:gd name="T28" fmla="*/ 33338 w 36"/>
                <a:gd name="T29" fmla="*/ 0 h 36"/>
                <a:gd name="T30" fmla="*/ 22225 w 36"/>
                <a:gd name="T31" fmla="*/ 0 h 36"/>
                <a:gd name="T32" fmla="*/ 22225 w 36"/>
                <a:gd name="T33" fmla="*/ 0 h 36"/>
                <a:gd name="T34" fmla="*/ 12700 w 36"/>
                <a:gd name="T35" fmla="*/ 4763 h 36"/>
                <a:gd name="T36" fmla="*/ 6350 w 36"/>
                <a:gd name="T37" fmla="*/ 12700 h 36"/>
                <a:gd name="T38" fmla="*/ 1588 w 36"/>
                <a:gd name="T39" fmla="*/ 22225 h 36"/>
                <a:gd name="T40" fmla="*/ 0 w 36"/>
                <a:gd name="T41" fmla="*/ 34925 h 36"/>
                <a:gd name="T42" fmla="*/ 0 w 36"/>
                <a:gd name="T43" fmla="*/ 34925 h 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"/>
                <a:gd name="T67" fmla="*/ 0 h 36"/>
                <a:gd name="T68" fmla="*/ 36 w 36"/>
                <a:gd name="T69" fmla="*/ 36 h 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91"/>
            <p:cNvSpPr>
              <a:spLocks noChangeArrowheads="1"/>
            </p:cNvSpPr>
            <p:nvPr/>
          </p:nvSpPr>
          <p:spPr bwMode="auto">
            <a:xfrm>
              <a:off x="106362" y="0"/>
              <a:ext cx="53975" cy="192088"/>
            </a:xfrm>
            <a:custGeom>
              <a:avLst/>
              <a:gdLst>
                <a:gd name="T0" fmla="*/ 0 w 34"/>
                <a:gd name="T1" fmla="*/ 192088 h 121"/>
                <a:gd name="T2" fmla="*/ 0 w 34"/>
                <a:gd name="T3" fmla="*/ 192088 h 121"/>
                <a:gd name="T4" fmla="*/ 33338 w 34"/>
                <a:gd name="T5" fmla="*/ 26988 h 121"/>
                <a:gd name="T6" fmla="*/ 33338 w 34"/>
                <a:gd name="T7" fmla="*/ 26988 h 121"/>
                <a:gd name="T8" fmla="*/ 42863 w 34"/>
                <a:gd name="T9" fmla="*/ 14288 h 121"/>
                <a:gd name="T10" fmla="*/ 49213 w 34"/>
                <a:gd name="T11" fmla="*/ 3175 h 121"/>
                <a:gd name="T12" fmla="*/ 53975 w 34"/>
                <a:gd name="T13" fmla="*/ 0 h 121"/>
                <a:gd name="T14" fmla="*/ 53975 w 34"/>
                <a:gd name="T15" fmla="*/ 0 h 121"/>
                <a:gd name="T16" fmla="*/ 49213 w 34"/>
                <a:gd name="T17" fmla="*/ 30163 h 121"/>
                <a:gd name="T18" fmla="*/ 39688 w 34"/>
                <a:gd name="T19" fmla="*/ 96838 h 121"/>
                <a:gd name="T20" fmla="*/ 22225 w 34"/>
                <a:gd name="T21" fmla="*/ 192088 h 121"/>
                <a:gd name="T22" fmla="*/ 0 w 34"/>
                <a:gd name="T23" fmla="*/ 192088 h 1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"/>
                <a:gd name="T37" fmla="*/ 0 h 121"/>
                <a:gd name="T38" fmla="*/ 34 w 34"/>
                <a:gd name="T39" fmla="*/ 121 h 1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92"/>
            <p:cNvSpPr>
              <a:spLocks noChangeArrowheads="1"/>
            </p:cNvSpPr>
            <p:nvPr/>
          </p:nvSpPr>
          <p:spPr bwMode="auto">
            <a:xfrm>
              <a:off x="0" y="30163"/>
              <a:ext cx="123825" cy="166688"/>
            </a:xfrm>
            <a:custGeom>
              <a:avLst/>
              <a:gdLst>
                <a:gd name="T0" fmla="*/ 122238 w 78"/>
                <a:gd name="T1" fmla="*/ 155575 h 105"/>
                <a:gd name="T2" fmla="*/ 30163 w 78"/>
                <a:gd name="T3" fmla="*/ 20638 h 105"/>
                <a:gd name="T4" fmla="*/ 0 w 78"/>
                <a:gd name="T5" fmla="*/ 0 h 105"/>
                <a:gd name="T6" fmla="*/ 12700 w 78"/>
                <a:gd name="T7" fmla="*/ 31750 h 105"/>
                <a:gd name="T8" fmla="*/ 104775 w 78"/>
                <a:gd name="T9" fmla="*/ 166688 h 105"/>
                <a:gd name="T10" fmla="*/ 123825 w 78"/>
                <a:gd name="T11" fmla="*/ 155575 h 105"/>
                <a:gd name="T12" fmla="*/ 122238 w 78"/>
                <a:gd name="T13" fmla="*/ 155575 h 1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105"/>
                <a:gd name="T23" fmla="*/ 78 w 78"/>
                <a:gd name="T24" fmla="*/ 105 h 1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93"/>
            <p:cNvSpPr>
              <a:spLocks noChangeArrowheads="1"/>
            </p:cNvSpPr>
            <p:nvPr/>
          </p:nvSpPr>
          <p:spPr bwMode="auto">
            <a:xfrm>
              <a:off x="119062" y="225425"/>
              <a:ext cx="14288" cy="30163"/>
            </a:xfrm>
            <a:custGeom>
              <a:avLst/>
              <a:gdLst>
                <a:gd name="T0" fmla="*/ 11113 w 9"/>
                <a:gd name="T1" fmla="*/ 3175 h 19"/>
                <a:gd name="T2" fmla="*/ 11113 w 9"/>
                <a:gd name="T3" fmla="*/ 3175 h 19"/>
                <a:gd name="T4" fmla="*/ 9525 w 9"/>
                <a:gd name="T5" fmla="*/ 0 h 19"/>
                <a:gd name="T6" fmla="*/ 4763 w 9"/>
                <a:gd name="T7" fmla="*/ 0 h 19"/>
                <a:gd name="T8" fmla="*/ 4763 w 9"/>
                <a:gd name="T9" fmla="*/ 0 h 19"/>
                <a:gd name="T10" fmla="*/ 0 w 9"/>
                <a:gd name="T11" fmla="*/ 1588 h 19"/>
                <a:gd name="T12" fmla="*/ 0 w 9"/>
                <a:gd name="T13" fmla="*/ 6350 h 19"/>
                <a:gd name="T14" fmla="*/ 4763 w 9"/>
                <a:gd name="T15" fmla="*/ 25400 h 19"/>
                <a:gd name="T16" fmla="*/ 4763 w 9"/>
                <a:gd name="T17" fmla="*/ 25400 h 19"/>
                <a:gd name="T18" fmla="*/ 4763 w 9"/>
                <a:gd name="T19" fmla="*/ 30163 h 19"/>
                <a:gd name="T20" fmla="*/ 9525 w 9"/>
                <a:gd name="T21" fmla="*/ 30163 h 19"/>
                <a:gd name="T22" fmla="*/ 9525 w 9"/>
                <a:gd name="T23" fmla="*/ 30163 h 19"/>
                <a:gd name="T24" fmla="*/ 14288 w 9"/>
                <a:gd name="T25" fmla="*/ 26988 h 19"/>
                <a:gd name="T26" fmla="*/ 14288 w 9"/>
                <a:gd name="T27" fmla="*/ 23813 h 19"/>
                <a:gd name="T28" fmla="*/ 11113 w 9"/>
                <a:gd name="T29" fmla="*/ 3175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"/>
                <a:gd name="T46" fmla="*/ 0 h 19"/>
                <a:gd name="T47" fmla="*/ 9 w 9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9" name="Freeform 194"/>
          <p:cNvSpPr>
            <a:spLocks noEditPoints="1" noChangeArrowheads="1"/>
          </p:cNvSpPr>
          <p:nvPr/>
        </p:nvSpPr>
        <p:spPr bwMode="auto">
          <a:xfrm>
            <a:off x="3756025" y="1485900"/>
            <a:ext cx="219075" cy="236538"/>
          </a:xfrm>
          <a:custGeom>
            <a:avLst/>
            <a:gdLst>
              <a:gd name="T0" fmla="*/ 167904 w 137"/>
              <a:gd name="T1" fmla="*/ 109538 h 149"/>
              <a:gd name="T2" fmla="*/ 164706 w 137"/>
              <a:gd name="T3" fmla="*/ 80963 h 149"/>
              <a:gd name="T4" fmla="*/ 164706 w 137"/>
              <a:gd name="T5" fmla="*/ 157163 h 149"/>
              <a:gd name="T6" fmla="*/ 185494 w 137"/>
              <a:gd name="T7" fmla="*/ 177800 h 149"/>
              <a:gd name="T8" fmla="*/ 182296 w 137"/>
              <a:gd name="T9" fmla="*/ 187325 h 149"/>
              <a:gd name="T10" fmla="*/ 164706 w 137"/>
              <a:gd name="T11" fmla="*/ 60325 h 149"/>
              <a:gd name="T12" fmla="*/ 182296 w 137"/>
              <a:gd name="T13" fmla="*/ 30163 h 149"/>
              <a:gd name="T14" fmla="*/ 185494 w 137"/>
              <a:gd name="T15" fmla="*/ 41275 h 149"/>
              <a:gd name="T16" fmla="*/ 164706 w 137"/>
              <a:gd name="T17" fmla="*/ 60325 h 149"/>
              <a:gd name="T18" fmla="*/ 179098 w 137"/>
              <a:gd name="T19" fmla="*/ 109538 h 149"/>
              <a:gd name="T20" fmla="*/ 212679 w 137"/>
              <a:gd name="T21" fmla="*/ 103188 h 149"/>
              <a:gd name="T22" fmla="*/ 215877 w 137"/>
              <a:gd name="T23" fmla="*/ 114300 h 149"/>
              <a:gd name="T24" fmla="*/ 182296 w 137"/>
              <a:gd name="T25" fmla="*/ 114300 h 149"/>
              <a:gd name="T26" fmla="*/ 110337 w 137"/>
              <a:gd name="T27" fmla="*/ 49213 h 149"/>
              <a:gd name="T28" fmla="*/ 164706 w 137"/>
              <a:gd name="T29" fmla="*/ 80963 h 149"/>
              <a:gd name="T30" fmla="*/ 142319 w 137"/>
              <a:gd name="T31" fmla="*/ 158750 h 149"/>
              <a:gd name="T32" fmla="*/ 134323 w 137"/>
              <a:gd name="T33" fmla="*/ 228600 h 149"/>
              <a:gd name="T34" fmla="*/ 110337 w 137"/>
              <a:gd name="T35" fmla="*/ 182563 h 149"/>
              <a:gd name="T36" fmla="*/ 129526 w 137"/>
              <a:gd name="T37" fmla="*/ 152400 h 149"/>
              <a:gd name="T38" fmla="*/ 151913 w 137"/>
              <a:gd name="T39" fmla="*/ 133350 h 149"/>
              <a:gd name="T40" fmla="*/ 155111 w 137"/>
              <a:gd name="T41" fmla="*/ 98425 h 149"/>
              <a:gd name="T42" fmla="*/ 142319 w 137"/>
              <a:gd name="T43" fmla="*/ 74613 h 149"/>
              <a:gd name="T44" fmla="*/ 110337 w 137"/>
              <a:gd name="T45" fmla="*/ 61913 h 149"/>
              <a:gd name="T46" fmla="*/ 159909 w 137"/>
              <a:gd name="T47" fmla="*/ 52388 h 149"/>
              <a:gd name="T48" fmla="*/ 159909 w 137"/>
              <a:gd name="T49" fmla="*/ 60325 h 149"/>
              <a:gd name="T50" fmla="*/ 164706 w 137"/>
              <a:gd name="T51" fmla="*/ 157163 h 149"/>
              <a:gd name="T52" fmla="*/ 158310 w 137"/>
              <a:gd name="T53" fmla="*/ 163513 h 149"/>
              <a:gd name="T54" fmla="*/ 164706 w 137"/>
              <a:gd name="T55" fmla="*/ 157163 h 149"/>
              <a:gd name="T56" fmla="*/ 111936 w 137"/>
              <a:gd name="T57" fmla="*/ 1588 h 149"/>
              <a:gd name="T58" fmla="*/ 111936 w 137"/>
              <a:gd name="T59" fmla="*/ 36513 h 149"/>
              <a:gd name="T60" fmla="*/ 105540 w 137"/>
              <a:gd name="T61" fmla="*/ 236538 h 149"/>
              <a:gd name="T62" fmla="*/ 78355 w 137"/>
              <a:gd name="T63" fmla="*/ 217488 h 149"/>
              <a:gd name="T64" fmla="*/ 62364 w 137"/>
              <a:gd name="T65" fmla="*/ 147638 h 149"/>
              <a:gd name="T66" fmla="*/ 63964 w 137"/>
              <a:gd name="T67" fmla="*/ 68263 h 149"/>
              <a:gd name="T68" fmla="*/ 110337 w 137"/>
              <a:gd name="T69" fmla="*/ 49213 h 149"/>
              <a:gd name="T70" fmla="*/ 91148 w 137"/>
              <a:gd name="T71" fmla="*/ 65088 h 149"/>
              <a:gd name="T72" fmla="*/ 68761 w 137"/>
              <a:gd name="T73" fmla="*/ 80963 h 149"/>
              <a:gd name="T74" fmla="*/ 60765 w 137"/>
              <a:gd name="T75" fmla="*/ 109538 h 149"/>
              <a:gd name="T76" fmla="*/ 84752 w 137"/>
              <a:gd name="T77" fmla="*/ 150813 h 149"/>
              <a:gd name="T78" fmla="*/ 87950 w 137"/>
              <a:gd name="T79" fmla="*/ 155575 h 149"/>
              <a:gd name="T80" fmla="*/ 110337 w 137"/>
              <a:gd name="T81" fmla="*/ 236538 h 149"/>
              <a:gd name="T82" fmla="*/ 108738 w 137"/>
              <a:gd name="T83" fmla="*/ 38100 h 149"/>
              <a:gd name="T84" fmla="*/ 103941 w 137"/>
              <a:gd name="T85" fmla="*/ 6350 h 149"/>
              <a:gd name="T86" fmla="*/ 110337 w 137"/>
              <a:gd name="T87" fmla="*/ 0 h 149"/>
              <a:gd name="T88" fmla="*/ 57567 w 137"/>
              <a:gd name="T89" fmla="*/ 168275 h 149"/>
              <a:gd name="T90" fmla="*/ 54369 w 137"/>
              <a:gd name="T91" fmla="*/ 157163 h 149"/>
              <a:gd name="T92" fmla="*/ 54369 w 137"/>
              <a:gd name="T93" fmla="*/ 60325 h 149"/>
              <a:gd name="T94" fmla="*/ 57567 w 137"/>
              <a:gd name="T95" fmla="*/ 52388 h 149"/>
              <a:gd name="T96" fmla="*/ 54369 w 137"/>
              <a:gd name="T97" fmla="*/ 134938 h 149"/>
              <a:gd name="T98" fmla="*/ 49572 w 137"/>
              <a:gd name="T99" fmla="*/ 96838 h 149"/>
              <a:gd name="T100" fmla="*/ 54369 w 137"/>
              <a:gd name="T101" fmla="*/ 47625 h 149"/>
              <a:gd name="T102" fmla="*/ 49572 w 137"/>
              <a:gd name="T103" fmla="*/ 60325 h 149"/>
              <a:gd name="T104" fmla="*/ 31982 w 137"/>
              <a:gd name="T105" fmla="*/ 31750 h 149"/>
              <a:gd name="T106" fmla="*/ 54369 w 137"/>
              <a:gd name="T107" fmla="*/ 47625 h 149"/>
              <a:gd name="T108" fmla="*/ 38378 w 137"/>
              <a:gd name="T109" fmla="*/ 184150 h 149"/>
              <a:gd name="T110" fmla="*/ 31982 w 137"/>
              <a:gd name="T111" fmla="*/ 184150 h 149"/>
              <a:gd name="T112" fmla="*/ 49572 w 137"/>
              <a:gd name="T113" fmla="*/ 158750 h 149"/>
              <a:gd name="T114" fmla="*/ 6396 w 137"/>
              <a:gd name="T115" fmla="*/ 103188 h 149"/>
              <a:gd name="T116" fmla="*/ 36779 w 137"/>
              <a:gd name="T117" fmla="*/ 104775 h 149"/>
              <a:gd name="T118" fmla="*/ 31982 w 137"/>
              <a:gd name="T119" fmla="*/ 114300 h 149"/>
              <a:gd name="T120" fmla="*/ 0 w 137"/>
              <a:gd name="T121" fmla="*/ 109538 h 149"/>
              <a:gd name="T122" fmla="*/ 6396 w 137"/>
              <a:gd name="T123" fmla="*/ 103188 h 1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7"/>
              <a:gd name="T187" fmla="*/ 0 h 149"/>
              <a:gd name="T188" fmla="*/ 137 w 137"/>
              <a:gd name="T189" fmla="*/ 149 h 14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4" y="100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1" y="38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文本框 216"/>
          <p:cNvSpPr>
            <a:spLocks noChangeArrowheads="1"/>
          </p:cNvSpPr>
          <p:nvPr/>
        </p:nvSpPr>
        <p:spPr bwMode="auto">
          <a:xfrm>
            <a:off x="5768975" y="4670803"/>
            <a:ext cx="55222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600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设计实现</a:t>
            </a:r>
          </a:p>
        </p:txBody>
      </p:sp>
      <p:sp>
        <p:nvSpPr>
          <p:cNvPr id="211" name="文本框 217"/>
          <p:cNvSpPr>
            <a:spLocks noChangeArrowheads="1"/>
          </p:cNvSpPr>
          <p:nvPr/>
        </p:nvSpPr>
        <p:spPr bwMode="auto">
          <a:xfrm>
            <a:off x="5768975" y="3630156"/>
            <a:ext cx="38798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2F2F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Part  three</a:t>
            </a:r>
            <a:endParaRPr lang="zh-CN" altLang="en-US" sz="4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77901" y="402088"/>
            <a:ext cx="155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Part 3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8349" y="320707"/>
            <a:ext cx="669551" cy="669551"/>
            <a:chOff x="7814887" y="2492470"/>
            <a:chExt cx="669551" cy="669551"/>
          </a:xfrm>
        </p:grpSpPr>
        <p:sp>
          <p:nvSpPr>
            <p:cNvPr id="14" name="椭圆 13"/>
            <p:cNvSpPr/>
            <p:nvPr/>
          </p:nvSpPr>
          <p:spPr>
            <a:xfrm>
              <a:off x="7814887" y="2492470"/>
              <a:ext cx="669551" cy="669551"/>
            </a:xfrm>
            <a:prstGeom prst="ellipse">
              <a:avLst/>
            </a:prstGeom>
            <a:solidFill>
              <a:schemeClr val="bg1">
                <a:alpha val="4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37"/>
            <p:cNvSpPr>
              <a:spLocks/>
            </p:cNvSpPr>
            <p:nvPr/>
          </p:nvSpPr>
          <p:spPr bwMode="auto">
            <a:xfrm>
              <a:off x="7857027" y="2587781"/>
              <a:ext cx="509070" cy="478928"/>
            </a:xfrm>
            <a:custGeom>
              <a:avLst/>
              <a:gdLst>
                <a:gd name="T0" fmla="*/ 712 w 1035"/>
                <a:gd name="T1" fmla="*/ 309 h 973"/>
                <a:gd name="T2" fmla="*/ 376 w 1035"/>
                <a:gd name="T3" fmla="*/ 471 h 973"/>
                <a:gd name="T4" fmla="*/ 376 w 1035"/>
                <a:gd name="T5" fmla="*/ 519 h 973"/>
                <a:gd name="T6" fmla="*/ 712 w 1035"/>
                <a:gd name="T7" fmla="*/ 687 h 973"/>
                <a:gd name="T8" fmla="*/ 943 w 1035"/>
                <a:gd name="T9" fmla="*/ 681 h 973"/>
                <a:gd name="T10" fmla="*/ 856 w 1035"/>
                <a:gd name="T11" fmla="*/ 957 h 973"/>
                <a:gd name="T12" fmla="*/ 673 w 1035"/>
                <a:gd name="T13" fmla="*/ 777 h 973"/>
                <a:gd name="T14" fmla="*/ 337 w 1035"/>
                <a:gd name="T15" fmla="*/ 609 h 973"/>
                <a:gd name="T16" fmla="*/ 232 w 1035"/>
                <a:gd name="T17" fmla="*/ 657 h 973"/>
                <a:gd name="T18" fmla="*/ 229 w 1035"/>
                <a:gd name="T19" fmla="*/ 336 h 973"/>
                <a:gd name="T20" fmla="*/ 334 w 1035"/>
                <a:gd name="T21" fmla="*/ 387 h 973"/>
                <a:gd name="T22" fmla="*/ 673 w 1035"/>
                <a:gd name="T23" fmla="*/ 222 h 973"/>
                <a:gd name="T24" fmla="*/ 892 w 1035"/>
                <a:gd name="T25" fmla="*/ 48 h 973"/>
                <a:gd name="T26" fmla="*/ 862 w 1035"/>
                <a:gd name="T27" fmla="*/ 357 h 973"/>
                <a:gd name="T28" fmla="*/ 712 w 1035"/>
                <a:gd name="T29" fmla="*/ 30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5" h="973">
                  <a:moveTo>
                    <a:pt x="712" y="309"/>
                  </a:moveTo>
                  <a:cubicBezTo>
                    <a:pt x="600" y="363"/>
                    <a:pt x="491" y="420"/>
                    <a:pt x="376" y="471"/>
                  </a:cubicBezTo>
                  <a:cubicBezTo>
                    <a:pt x="377" y="493"/>
                    <a:pt x="377" y="498"/>
                    <a:pt x="376" y="519"/>
                  </a:cubicBezTo>
                  <a:cubicBezTo>
                    <a:pt x="485" y="578"/>
                    <a:pt x="602" y="629"/>
                    <a:pt x="712" y="687"/>
                  </a:cubicBezTo>
                  <a:cubicBezTo>
                    <a:pt x="765" y="625"/>
                    <a:pt x="885" y="625"/>
                    <a:pt x="943" y="681"/>
                  </a:cubicBezTo>
                  <a:cubicBezTo>
                    <a:pt x="1033" y="767"/>
                    <a:pt x="989" y="939"/>
                    <a:pt x="856" y="957"/>
                  </a:cubicBezTo>
                  <a:cubicBezTo>
                    <a:pt x="735" y="973"/>
                    <a:pt x="669" y="885"/>
                    <a:pt x="673" y="777"/>
                  </a:cubicBezTo>
                  <a:cubicBezTo>
                    <a:pt x="565" y="717"/>
                    <a:pt x="449" y="665"/>
                    <a:pt x="337" y="609"/>
                  </a:cubicBezTo>
                  <a:cubicBezTo>
                    <a:pt x="302" y="629"/>
                    <a:pt x="278" y="653"/>
                    <a:pt x="232" y="657"/>
                  </a:cubicBezTo>
                  <a:cubicBezTo>
                    <a:pt x="0" y="675"/>
                    <a:pt x="11" y="322"/>
                    <a:pt x="229" y="336"/>
                  </a:cubicBezTo>
                  <a:cubicBezTo>
                    <a:pt x="276" y="339"/>
                    <a:pt x="302" y="358"/>
                    <a:pt x="334" y="387"/>
                  </a:cubicBezTo>
                  <a:cubicBezTo>
                    <a:pt x="447" y="332"/>
                    <a:pt x="560" y="277"/>
                    <a:pt x="673" y="222"/>
                  </a:cubicBezTo>
                  <a:cubicBezTo>
                    <a:pt x="657" y="103"/>
                    <a:pt x="770" y="0"/>
                    <a:pt x="892" y="48"/>
                  </a:cubicBezTo>
                  <a:cubicBezTo>
                    <a:pt x="1035" y="104"/>
                    <a:pt x="1012" y="332"/>
                    <a:pt x="862" y="357"/>
                  </a:cubicBezTo>
                  <a:cubicBezTo>
                    <a:pt x="804" y="367"/>
                    <a:pt x="756" y="346"/>
                    <a:pt x="712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43214" y="1068244"/>
            <a:ext cx="1867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爬虫模块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43214" y="1754562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自如网站房源类表页中的房源数据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模块请求页面数据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cheerio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使用正则匹配获取关键数据</a:t>
            </a:r>
          </a:p>
        </p:txBody>
      </p:sp>
      <p:sp>
        <p:nvSpPr>
          <p:cNvPr id="21" name="下箭头 20"/>
          <p:cNvSpPr/>
          <p:nvPr/>
        </p:nvSpPr>
        <p:spPr>
          <a:xfrm>
            <a:off x="2750336" y="3283282"/>
            <a:ext cx="513184" cy="1007706"/>
          </a:xfrm>
          <a:prstGeom prst="downArrow">
            <a:avLst/>
          </a:prstGeom>
          <a:solidFill>
            <a:srgbClr val="0682B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043214" y="4412286"/>
            <a:ext cx="3927429" cy="1407422"/>
          </a:xfrm>
          <a:prstGeom prst="roundRect">
            <a:avLst/>
          </a:pr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列表页接口数据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模块请求列表数据接口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从返回的数据中选择需要的字段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157877" y="1763893"/>
            <a:ext cx="3927765" cy="4055815"/>
          </a:xfrm>
          <a:custGeom>
            <a:avLst/>
            <a:gdLst>
              <a:gd name="connsiteX0" fmla="*/ 0 w 3927429"/>
              <a:gd name="connsiteY0" fmla="*/ 654585 h 4065146"/>
              <a:gd name="connsiteX1" fmla="*/ 654585 w 3927429"/>
              <a:gd name="connsiteY1" fmla="*/ 0 h 4065146"/>
              <a:gd name="connsiteX2" fmla="*/ 3272844 w 3927429"/>
              <a:gd name="connsiteY2" fmla="*/ 0 h 4065146"/>
              <a:gd name="connsiteX3" fmla="*/ 3927429 w 3927429"/>
              <a:gd name="connsiteY3" fmla="*/ 654585 h 4065146"/>
              <a:gd name="connsiteX4" fmla="*/ 3927429 w 3927429"/>
              <a:gd name="connsiteY4" fmla="*/ 3410561 h 4065146"/>
              <a:gd name="connsiteX5" fmla="*/ 3272844 w 3927429"/>
              <a:gd name="connsiteY5" fmla="*/ 4065146 h 4065146"/>
              <a:gd name="connsiteX6" fmla="*/ 654585 w 3927429"/>
              <a:gd name="connsiteY6" fmla="*/ 4065146 h 4065146"/>
              <a:gd name="connsiteX7" fmla="*/ 0 w 3927429"/>
              <a:gd name="connsiteY7" fmla="*/ 3410561 h 4065146"/>
              <a:gd name="connsiteX8" fmla="*/ 0 w 3927429"/>
              <a:gd name="connsiteY8" fmla="*/ 654585 h 4065146"/>
              <a:gd name="connsiteX0" fmla="*/ 0 w 3927429"/>
              <a:gd name="connsiteY0" fmla="*/ 402658 h 4065146"/>
              <a:gd name="connsiteX1" fmla="*/ 654585 w 3927429"/>
              <a:gd name="connsiteY1" fmla="*/ 0 h 4065146"/>
              <a:gd name="connsiteX2" fmla="*/ 3272844 w 3927429"/>
              <a:gd name="connsiteY2" fmla="*/ 0 h 4065146"/>
              <a:gd name="connsiteX3" fmla="*/ 3927429 w 3927429"/>
              <a:gd name="connsiteY3" fmla="*/ 654585 h 4065146"/>
              <a:gd name="connsiteX4" fmla="*/ 3927429 w 3927429"/>
              <a:gd name="connsiteY4" fmla="*/ 3410561 h 4065146"/>
              <a:gd name="connsiteX5" fmla="*/ 3272844 w 3927429"/>
              <a:gd name="connsiteY5" fmla="*/ 4065146 h 4065146"/>
              <a:gd name="connsiteX6" fmla="*/ 654585 w 3927429"/>
              <a:gd name="connsiteY6" fmla="*/ 4065146 h 4065146"/>
              <a:gd name="connsiteX7" fmla="*/ 0 w 3927429"/>
              <a:gd name="connsiteY7" fmla="*/ 3410561 h 4065146"/>
              <a:gd name="connsiteX8" fmla="*/ 0 w 3927429"/>
              <a:gd name="connsiteY8" fmla="*/ 402658 h 4065146"/>
              <a:gd name="connsiteX0" fmla="*/ 0 w 3927429"/>
              <a:gd name="connsiteY0" fmla="*/ 402658 h 4065146"/>
              <a:gd name="connsiteX1" fmla="*/ 654585 w 3927429"/>
              <a:gd name="connsiteY1" fmla="*/ 0 h 4065146"/>
              <a:gd name="connsiteX2" fmla="*/ 3272844 w 3927429"/>
              <a:gd name="connsiteY2" fmla="*/ 0 h 4065146"/>
              <a:gd name="connsiteX3" fmla="*/ 3908767 w 3927429"/>
              <a:gd name="connsiteY3" fmla="*/ 421320 h 4065146"/>
              <a:gd name="connsiteX4" fmla="*/ 3927429 w 3927429"/>
              <a:gd name="connsiteY4" fmla="*/ 3410561 h 4065146"/>
              <a:gd name="connsiteX5" fmla="*/ 3272844 w 3927429"/>
              <a:gd name="connsiteY5" fmla="*/ 4065146 h 4065146"/>
              <a:gd name="connsiteX6" fmla="*/ 654585 w 3927429"/>
              <a:gd name="connsiteY6" fmla="*/ 4065146 h 4065146"/>
              <a:gd name="connsiteX7" fmla="*/ 0 w 3927429"/>
              <a:gd name="connsiteY7" fmla="*/ 3410561 h 4065146"/>
              <a:gd name="connsiteX8" fmla="*/ 0 w 3927429"/>
              <a:gd name="connsiteY8" fmla="*/ 402658 h 4065146"/>
              <a:gd name="connsiteX0" fmla="*/ 0 w 3927429"/>
              <a:gd name="connsiteY0" fmla="*/ 402658 h 4065146"/>
              <a:gd name="connsiteX1" fmla="*/ 654585 w 3927429"/>
              <a:gd name="connsiteY1" fmla="*/ 0 h 4065146"/>
              <a:gd name="connsiteX2" fmla="*/ 3272844 w 3927429"/>
              <a:gd name="connsiteY2" fmla="*/ 0 h 4065146"/>
              <a:gd name="connsiteX3" fmla="*/ 3908767 w 3927429"/>
              <a:gd name="connsiteY3" fmla="*/ 449312 h 4065146"/>
              <a:gd name="connsiteX4" fmla="*/ 3927429 w 3927429"/>
              <a:gd name="connsiteY4" fmla="*/ 3410561 h 4065146"/>
              <a:gd name="connsiteX5" fmla="*/ 3272844 w 3927429"/>
              <a:gd name="connsiteY5" fmla="*/ 4065146 h 4065146"/>
              <a:gd name="connsiteX6" fmla="*/ 654585 w 3927429"/>
              <a:gd name="connsiteY6" fmla="*/ 4065146 h 4065146"/>
              <a:gd name="connsiteX7" fmla="*/ 0 w 3927429"/>
              <a:gd name="connsiteY7" fmla="*/ 3410561 h 4065146"/>
              <a:gd name="connsiteX8" fmla="*/ 0 w 3927429"/>
              <a:gd name="connsiteY8" fmla="*/ 402658 h 4065146"/>
              <a:gd name="connsiteX0" fmla="*/ 0 w 3927429"/>
              <a:gd name="connsiteY0" fmla="*/ 402658 h 4065146"/>
              <a:gd name="connsiteX1" fmla="*/ 654585 w 3927429"/>
              <a:gd name="connsiteY1" fmla="*/ 0 h 4065146"/>
              <a:gd name="connsiteX2" fmla="*/ 3272844 w 3927429"/>
              <a:gd name="connsiteY2" fmla="*/ 0 h 4065146"/>
              <a:gd name="connsiteX3" fmla="*/ 3908767 w 3927429"/>
              <a:gd name="connsiteY3" fmla="*/ 449312 h 4065146"/>
              <a:gd name="connsiteX4" fmla="*/ 3927429 w 3927429"/>
              <a:gd name="connsiteY4" fmla="*/ 3410561 h 4065146"/>
              <a:gd name="connsiteX5" fmla="*/ 3272844 w 3927429"/>
              <a:gd name="connsiteY5" fmla="*/ 4065146 h 4065146"/>
              <a:gd name="connsiteX6" fmla="*/ 654585 w 3927429"/>
              <a:gd name="connsiteY6" fmla="*/ 4065146 h 4065146"/>
              <a:gd name="connsiteX7" fmla="*/ 0 w 3927429"/>
              <a:gd name="connsiteY7" fmla="*/ 3410561 h 4065146"/>
              <a:gd name="connsiteX8" fmla="*/ 0 w 3927429"/>
              <a:gd name="connsiteY8" fmla="*/ 402658 h 4065146"/>
              <a:gd name="connsiteX0" fmla="*/ 0 w 3927429"/>
              <a:gd name="connsiteY0" fmla="*/ 402658 h 4065146"/>
              <a:gd name="connsiteX1" fmla="*/ 495964 w 3927429"/>
              <a:gd name="connsiteY1" fmla="*/ 9331 h 4065146"/>
              <a:gd name="connsiteX2" fmla="*/ 3272844 w 3927429"/>
              <a:gd name="connsiteY2" fmla="*/ 0 h 4065146"/>
              <a:gd name="connsiteX3" fmla="*/ 3908767 w 3927429"/>
              <a:gd name="connsiteY3" fmla="*/ 449312 h 4065146"/>
              <a:gd name="connsiteX4" fmla="*/ 3927429 w 3927429"/>
              <a:gd name="connsiteY4" fmla="*/ 3410561 h 4065146"/>
              <a:gd name="connsiteX5" fmla="*/ 3272844 w 3927429"/>
              <a:gd name="connsiteY5" fmla="*/ 4065146 h 4065146"/>
              <a:gd name="connsiteX6" fmla="*/ 654585 w 3927429"/>
              <a:gd name="connsiteY6" fmla="*/ 4065146 h 4065146"/>
              <a:gd name="connsiteX7" fmla="*/ 0 w 3927429"/>
              <a:gd name="connsiteY7" fmla="*/ 3410561 h 4065146"/>
              <a:gd name="connsiteX8" fmla="*/ 0 w 3927429"/>
              <a:gd name="connsiteY8" fmla="*/ 402658 h 4065146"/>
              <a:gd name="connsiteX0" fmla="*/ 0 w 3927429"/>
              <a:gd name="connsiteY0" fmla="*/ 402658 h 4065146"/>
              <a:gd name="connsiteX1" fmla="*/ 495964 w 3927429"/>
              <a:gd name="connsiteY1" fmla="*/ 9331 h 4065146"/>
              <a:gd name="connsiteX2" fmla="*/ 3487448 w 3927429"/>
              <a:gd name="connsiteY2" fmla="*/ 0 h 4065146"/>
              <a:gd name="connsiteX3" fmla="*/ 3908767 w 3927429"/>
              <a:gd name="connsiteY3" fmla="*/ 449312 h 4065146"/>
              <a:gd name="connsiteX4" fmla="*/ 3927429 w 3927429"/>
              <a:gd name="connsiteY4" fmla="*/ 3410561 h 4065146"/>
              <a:gd name="connsiteX5" fmla="*/ 3272844 w 3927429"/>
              <a:gd name="connsiteY5" fmla="*/ 4065146 h 4065146"/>
              <a:gd name="connsiteX6" fmla="*/ 654585 w 3927429"/>
              <a:gd name="connsiteY6" fmla="*/ 4065146 h 4065146"/>
              <a:gd name="connsiteX7" fmla="*/ 0 w 3927429"/>
              <a:gd name="connsiteY7" fmla="*/ 3410561 h 4065146"/>
              <a:gd name="connsiteX8" fmla="*/ 0 w 3927429"/>
              <a:gd name="connsiteY8" fmla="*/ 402658 h 4065146"/>
              <a:gd name="connsiteX0" fmla="*/ 0 w 3927429"/>
              <a:gd name="connsiteY0" fmla="*/ 393327 h 4055815"/>
              <a:gd name="connsiteX1" fmla="*/ 495964 w 3927429"/>
              <a:gd name="connsiteY1" fmla="*/ 0 h 4055815"/>
              <a:gd name="connsiteX2" fmla="*/ 3496779 w 3927429"/>
              <a:gd name="connsiteY2" fmla="*/ 37322 h 4055815"/>
              <a:gd name="connsiteX3" fmla="*/ 3908767 w 3927429"/>
              <a:gd name="connsiteY3" fmla="*/ 439981 h 4055815"/>
              <a:gd name="connsiteX4" fmla="*/ 3927429 w 3927429"/>
              <a:gd name="connsiteY4" fmla="*/ 3401230 h 4055815"/>
              <a:gd name="connsiteX5" fmla="*/ 3272844 w 3927429"/>
              <a:gd name="connsiteY5" fmla="*/ 4055815 h 4055815"/>
              <a:gd name="connsiteX6" fmla="*/ 654585 w 3927429"/>
              <a:gd name="connsiteY6" fmla="*/ 4055815 h 4055815"/>
              <a:gd name="connsiteX7" fmla="*/ 0 w 3927429"/>
              <a:gd name="connsiteY7" fmla="*/ 3401230 h 4055815"/>
              <a:gd name="connsiteX8" fmla="*/ 0 w 3927429"/>
              <a:gd name="connsiteY8" fmla="*/ 393327 h 4055815"/>
              <a:gd name="connsiteX0" fmla="*/ 0 w 3927429"/>
              <a:gd name="connsiteY0" fmla="*/ 402659 h 4065147"/>
              <a:gd name="connsiteX1" fmla="*/ 495964 w 3927429"/>
              <a:gd name="connsiteY1" fmla="*/ 9332 h 4065147"/>
              <a:gd name="connsiteX2" fmla="*/ 3496779 w 3927429"/>
              <a:gd name="connsiteY2" fmla="*/ 0 h 4065147"/>
              <a:gd name="connsiteX3" fmla="*/ 3908767 w 3927429"/>
              <a:gd name="connsiteY3" fmla="*/ 449313 h 4065147"/>
              <a:gd name="connsiteX4" fmla="*/ 3927429 w 3927429"/>
              <a:gd name="connsiteY4" fmla="*/ 3410562 h 4065147"/>
              <a:gd name="connsiteX5" fmla="*/ 3272844 w 3927429"/>
              <a:gd name="connsiteY5" fmla="*/ 4065147 h 4065147"/>
              <a:gd name="connsiteX6" fmla="*/ 654585 w 3927429"/>
              <a:gd name="connsiteY6" fmla="*/ 4065147 h 4065147"/>
              <a:gd name="connsiteX7" fmla="*/ 0 w 3927429"/>
              <a:gd name="connsiteY7" fmla="*/ 3410562 h 4065147"/>
              <a:gd name="connsiteX8" fmla="*/ 0 w 3927429"/>
              <a:gd name="connsiteY8" fmla="*/ 402659 h 4065147"/>
              <a:gd name="connsiteX0" fmla="*/ 0 w 3927429"/>
              <a:gd name="connsiteY0" fmla="*/ 393327 h 4055815"/>
              <a:gd name="connsiteX1" fmla="*/ 495964 w 3927429"/>
              <a:gd name="connsiteY1" fmla="*/ 0 h 4055815"/>
              <a:gd name="connsiteX2" fmla="*/ 3496779 w 3927429"/>
              <a:gd name="connsiteY2" fmla="*/ 9329 h 4055815"/>
              <a:gd name="connsiteX3" fmla="*/ 3908767 w 3927429"/>
              <a:gd name="connsiteY3" fmla="*/ 439981 h 4055815"/>
              <a:gd name="connsiteX4" fmla="*/ 3927429 w 3927429"/>
              <a:gd name="connsiteY4" fmla="*/ 3401230 h 4055815"/>
              <a:gd name="connsiteX5" fmla="*/ 3272844 w 3927429"/>
              <a:gd name="connsiteY5" fmla="*/ 4055815 h 4055815"/>
              <a:gd name="connsiteX6" fmla="*/ 654585 w 3927429"/>
              <a:gd name="connsiteY6" fmla="*/ 4055815 h 4055815"/>
              <a:gd name="connsiteX7" fmla="*/ 0 w 3927429"/>
              <a:gd name="connsiteY7" fmla="*/ 3401230 h 4055815"/>
              <a:gd name="connsiteX8" fmla="*/ 0 w 3927429"/>
              <a:gd name="connsiteY8" fmla="*/ 393327 h 4055815"/>
              <a:gd name="connsiteX0" fmla="*/ 0 w 3927429"/>
              <a:gd name="connsiteY0" fmla="*/ 393327 h 4055815"/>
              <a:gd name="connsiteX1" fmla="*/ 495964 w 3927429"/>
              <a:gd name="connsiteY1" fmla="*/ 0 h 4055815"/>
              <a:gd name="connsiteX2" fmla="*/ 3496779 w 3927429"/>
              <a:gd name="connsiteY2" fmla="*/ 9329 h 4055815"/>
              <a:gd name="connsiteX3" fmla="*/ 3908767 w 3927429"/>
              <a:gd name="connsiteY3" fmla="*/ 439981 h 4055815"/>
              <a:gd name="connsiteX4" fmla="*/ 3927429 w 3927429"/>
              <a:gd name="connsiteY4" fmla="*/ 3634495 h 4055815"/>
              <a:gd name="connsiteX5" fmla="*/ 3272844 w 3927429"/>
              <a:gd name="connsiteY5" fmla="*/ 4055815 h 4055815"/>
              <a:gd name="connsiteX6" fmla="*/ 654585 w 3927429"/>
              <a:gd name="connsiteY6" fmla="*/ 4055815 h 4055815"/>
              <a:gd name="connsiteX7" fmla="*/ 0 w 3927429"/>
              <a:gd name="connsiteY7" fmla="*/ 3401230 h 4055815"/>
              <a:gd name="connsiteX8" fmla="*/ 0 w 3927429"/>
              <a:gd name="connsiteY8" fmla="*/ 393327 h 4055815"/>
              <a:gd name="connsiteX0" fmla="*/ 0 w 3927765"/>
              <a:gd name="connsiteY0" fmla="*/ 393327 h 4065145"/>
              <a:gd name="connsiteX1" fmla="*/ 495964 w 3927765"/>
              <a:gd name="connsiteY1" fmla="*/ 0 h 4065145"/>
              <a:gd name="connsiteX2" fmla="*/ 3496779 w 3927765"/>
              <a:gd name="connsiteY2" fmla="*/ 9329 h 4065145"/>
              <a:gd name="connsiteX3" fmla="*/ 3908767 w 3927765"/>
              <a:gd name="connsiteY3" fmla="*/ 439981 h 4065145"/>
              <a:gd name="connsiteX4" fmla="*/ 3927429 w 3927765"/>
              <a:gd name="connsiteY4" fmla="*/ 3634495 h 4065145"/>
              <a:gd name="connsiteX5" fmla="*/ 3590085 w 3927765"/>
              <a:gd name="connsiteY5" fmla="*/ 4065145 h 4065145"/>
              <a:gd name="connsiteX6" fmla="*/ 654585 w 3927765"/>
              <a:gd name="connsiteY6" fmla="*/ 4055815 h 4065145"/>
              <a:gd name="connsiteX7" fmla="*/ 0 w 3927765"/>
              <a:gd name="connsiteY7" fmla="*/ 3401230 h 4065145"/>
              <a:gd name="connsiteX8" fmla="*/ 0 w 3927765"/>
              <a:gd name="connsiteY8" fmla="*/ 393327 h 4065145"/>
              <a:gd name="connsiteX0" fmla="*/ 0 w 3927765"/>
              <a:gd name="connsiteY0" fmla="*/ 393327 h 4055815"/>
              <a:gd name="connsiteX1" fmla="*/ 495964 w 3927765"/>
              <a:gd name="connsiteY1" fmla="*/ 0 h 4055815"/>
              <a:gd name="connsiteX2" fmla="*/ 3496779 w 3927765"/>
              <a:gd name="connsiteY2" fmla="*/ 9329 h 4055815"/>
              <a:gd name="connsiteX3" fmla="*/ 3908767 w 3927765"/>
              <a:gd name="connsiteY3" fmla="*/ 439981 h 4055815"/>
              <a:gd name="connsiteX4" fmla="*/ 3927429 w 3927765"/>
              <a:gd name="connsiteY4" fmla="*/ 3634495 h 4055815"/>
              <a:gd name="connsiteX5" fmla="*/ 3590085 w 3927765"/>
              <a:gd name="connsiteY5" fmla="*/ 4055814 h 4055815"/>
              <a:gd name="connsiteX6" fmla="*/ 654585 w 3927765"/>
              <a:gd name="connsiteY6" fmla="*/ 4055815 h 4055815"/>
              <a:gd name="connsiteX7" fmla="*/ 0 w 3927765"/>
              <a:gd name="connsiteY7" fmla="*/ 3401230 h 4055815"/>
              <a:gd name="connsiteX8" fmla="*/ 0 w 3927765"/>
              <a:gd name="connsiteY8" fmla="*/ 393327 h 4055815"/>
              <a:gd name="connsiteX0" fmla="*/ 0 w 3927765"/>
              <a:gd name="connsiteY0" fmla="*/ 393327 h 4055815"/>
              <a:gd name="connsiteX1" fmla="*/ 495964 w 3927765"/>
              <a:gd name="connsiteY1" fmla="*/ 0 h 4055815"/>
              <a:gd name="connsiteX2" fmla="*/ 3496779 w 3927765"/>
              <a:gd name="connsiteY2" fmla="*/ 9329 h 4055815"/>
              <a:gd name="connsiteX3" fmla="*/ 3908767 w 3927765"/>
              <a:gd name="connsiteY3" fmla="*/ 439981 h 4055815"/>
              <a:gd name="connsiteX4" fmla="*/ 3927429 w 3927765"/>
              <a:gd name="connsiteY4" fmla="*/ 3634495 h 4055815"/>
              <a:gd name="connsiteX5" fmla="*/ 3590085 w 3927765"/>
              <a:gd name="connsiteY5" fmla="*/ 4055814 h 4055815"/>
              <a:gd name="connsiteX6" fmla="*/ 430650 w 3927765"/>
              <a:gd name="connsiteY6" fmla="*/ 4055815 h 4055815"/>
              <a:gd name="connsiteX7" fmla="*/ 0 w 3927765"/>
              <a:gd name="connsiteY7" fmla="*/ 3401230 h 4055815"/>
              <a:gd name="connsiteX8" fmla="*/ 0 w 3927765"/>
              <a:gd name="connsiteY8" fmla="*/ 393327 h 4055815"/>
              <a:gd name="connsiteX0" fmla="*/ 0 w 3927765"/>
              <a:gd name="connsiteY0" fmla="*/ 393327 h 4055815"/>
              <a:gd name="connsiteX1" fmla="*/ 495964 w 3927765"/>
              <a:gd name="connsiteY1" fmla="*/ 0 h 4055815"/>
              <a:gd name="connsiteX2" fmla="*/ 3496779 w 3927765"/>
              <a:gd name="connsiteY2" fmla="*/ 9329 h 4055815"/>
              <a:gd name="connsiteX3" fmla="*/ 3908767 w 3927765"/>
              <a:gd name="connsiteY3" fmla="*/ 439981 h 4055815"/>
              <a:gd name="connsiteX4" fmla="*/ 3927429 w 3927765"/>
              <a:gd name="connsiteY4" fmla="*/ 3634495 h 4055815"/>
              <a:gd name="connsiteX5" fmla="*/ 3590085 w 3927765"/>
              <a:gd name="connsiteY5" fmla="*/ 4055814 h 4055815"/>
              <a:gd name="connsiteX6" fmla="*/ 430650 w 3927765"/>
              <a:gd name="connsiteY6" fmla="*/ 4055815 h 4055815"/>
              <a:gd name="connsiteX7" fmla="*/ 9330 w 3927765"/>
              <a:gd name="connsiteY7" fmla="*/ 3690479 h 4055815"/>
              <a:gd name="connsiteX8" fmla="*/ 0 w 3927765"/>
              <a:gd name="connsiteY8" fmla="*/ 393327 h 405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7765" h="4055815">
                <a:moveTo>
                  <a:pt x="0" y="393327"/>
                </a:moveTo>
                <a:cubicBezTo>
                  <a:pt x="0" y="31810"/>
                  <a:pt x="134447" y="0"/>
                  <a:pt x="495964" y="0"/>
                </a:cubicBezTo>
                <a:lnTo>
                  <a:pt x="3496779" y="9329"/>
                </a:lnTo>
                <a:cubicBezTo>
                  <a:pt x="3858296" y="9329"/>
                  <a:pt x="3899437" y="78464"/>
                  <a:pt x="3908767" y="439981"/>
                </a:cubicBezTo>
                <a:lnTo>
                  <a:pt x="3927429" y="3634495"/>
                </a:lnTo>
                <a:cubicBezTo>
                  <a:pt x="3927429" y="3996012"/>
                  <a:pt x="3951602" y="4055814"/>
                  <a:pt x="3590085" y="4055814"/>
                </a:cubicBezTo>
                <a:lnTo>
                  <a:pt x="430650" y="4055815"/>
                </a:lnTo>
                <a:cubicBezTo>
                  <a:pt x="69133" y="4055815"/>
                  <a:pt x="9330" y="4051996"/>
                  <a:pt x="9330" y="3690479"/>
                </a:cubicBezTo>
                <a:lnTo>
                  <a:pt x="0" y="393327"/>
                </a:lnTo>
                <a:close/>
              </a:path>
            </a:pathLst>
          </a:custGeom>
          <a:solidFill>
            <a:srgbClr val="0682B5">
              <a:alpha val="65098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防反爬虫系统屏蔽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中设置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Referer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动态页面使用模拟渲染解析页面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价格字体混淆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用户行为侦测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77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flythrough hasBounce="1"/>
      </p:transition>
    </mc:Choice>
    <mc:Fallback xmlns=""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688</Words>
  <Application>Microsoft Office PowerPoint</Application>
  <PresentationFormat>宽屏</PresentationFormat>
  <Paragraphs>124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Aharoni</vt:lpstr>
      <vt:lpstr>Open Sans</vt:lpstr>
      <vt:lpstr>等线</vt:lpstr>
      <vt:lpstr>宋体</vt:lpstr>
      <vt:lpstr>微软雅黑</vt:lpstr>
      <vt:lpstr>Arial</vt:lpstr>
      <vt:lpstr>Calibri</vt:lpstr>
      <vt:lpstr>Impact</vt:lpstr>
      <vt:lpstr>Tahoma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第一PPT模板网-WWW.1PPT.COM;</dc:description>
  <cp:lastModifiedBy>songzhj</cp:lastModifiedBy>
  <cp:revision>43</cp:revision>
  <dcterms:created xsi:type="dcterms:W3CDTF">2015-10-12T13:17:44Z</dcterms:created>
  <dcterms:modified xsi:type="dcterms:W3CDTF">2017-06-06T12:18:42Z</dcterms:modified>
  <cp:category>第一PPT模板网-WWW.1PPT.COM</cp:category>
</cp:coreProperties>
</file>