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51983-5DC5-634B-B4E6-F0CA733F0EB6}" type="doc">
      <dgm:prSet loTypeId="urn:microsoft.com/office/officeart/2009/3/layout/HorizontalOrganizationChar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1342D9A-5274-A942-8092-5182BCE023B9}">
      <dgm:prSet phldrT="[文本]"/>
      <dgm:spPr/>
      <dgm:t>
        <a:bodyPr/>
        <a:lstStyle/>
        <a:p>
          <a:r>
            <a:rPr lang="zh-CN" altLang="en-US" dirty="0" smtClean="0"/>
            <a:t>基础项目库</a:t>
          </a:r>
          <a:endParaRPr lang="zh-CN" altLang="en-US" dirty="0"/>
        </a:p>
      </dgm:t>
    </dgm:pt>
    <dgm:pt modelId="{B334AA96-DB7F-4A40-9360-6AB5A98BA8AA}" type="parTrans" cxnId="{6FA69D3C-C7B7-5049-A623-8C3EE827BDE1}">
      <dgm:prSet/>
      <dgm:spPr/>
      <dgm:t>
        <a:bodyPr/>
        <a:lstStyle/>
        <a:p>
          <a:endParaRPr lang="zh-CN" altLang="en-US"/>
        </a:p>
      </dgm:t>
    </dgm:pt>
    <dgm:pt modelId="{95DF5FE1-EA7F-2543-A16A-A0D08031D59B}" type="sibTrans" cxnId="{6FA69D3C-C7B7-5049-A623-8C3EE827BDE1}">
      <dgm:prSet/>
      <dgm:spPr/>
      <dgm:t>
        <a:bodyPr/>
        <a:lstStyle/>
        <a:p>
          <a:endParaRPr lang="zh-CN" altLang="en-US"/>
        </a:p>
      </dgm:t>
    </dgm:pt>
    <dgm:pt modelId="{0687D804-E70E-4141-A783-5FC49154F13E}">
      <dgm:prSet phldrT="[文本]"/>
      <dgm:spPr/>
      <dgm:t>
        <a:bodyPr/>
        <a:lstStyle/>
        <a:p>
          <a:r>
            <a:rPr lang="zh-CN" altLang="en-US" dirty="0" smtClean="0"/>
            <a:t>部门管理</a:t>
          </a:r>
          <a:endParaRPr lang="zh-CN" altLang="en-US" dirty="0"/>
        </a:p>
      </dgm:t>
    </dgm:pt>
    <dgm:pt modelId="{CC4F3538-07EC-4545-8608-638882F8F29A}" type="parTrans" cxnId="{9F5E0812-28E8-E241-B7BD-61E99BCF4488}">
      <dgm:prSet/>
      <dgm:spPr/>
      <dgm:t>
        <a:bodyPr/>
        <a:lstStyle/>
        <a:p>
          <a:endParaRPr lang="zh-CN" altLang="en-US"/>
        </a:p>
      </dgm:t>
    </dgm:pt>
    <dgm:pt modelId="{1D48D9E2-52BB-BF43-BBA7-2FAB87CDC6D9}" type="sibTrans" cxnId="{9F5E0812-28E8-E241-B7BD-61E99BCF4488}">
      <dgm:prSet/>
      <dgm:spPr/>
      <dgm:t>
        <a:bodyPr/>
        <a:lstStyle/>
        <a:p>
          <a:endParaRPr lang="zh-CN" altLang="en-US"/>
        </a:p>
      </dgm:t>
    </dgm:pt>
    <dgm:pt modelId="{75745E39-5749-2642-8E9B-C68067F9C8AC}">
      <dgm:prSet phldrT="[文本]"/>
      <dgm:spPr/>
      <dgm:t>
        <a:bodyPr/>
        <a:lstStyle/>
        <a:p>
          <a:r>
            <a:rPr lang="zh-CN" altLang="en-US" dirty="0" smtClean="0"/>
            <a:t>数据字典</a:t>
          </a:r>
        </a:p>
      </dgm:t>
    </dgm:pt>
    <dgm:pt modelId="{1FEA681E-9A7E-5E43-BF17-C97E54FAD4EB}" type="parTrans" cxnId="{9B40C1DB-FD48-2147-A6AD-0D6C095431C8}">
      <dgm:prSet/>
      <dgm:spPr/>
      <dgm:t>
        <a:bodyPr/>
        <a:lstStyle/>
        <a:p>
          <a:endParaRPr lang="zh-CN" altLang="en-US"/>
        </a:p>
      </dgm:t>
    </dgm:pt>
    <dgm:pt modelId="{EE9AF144-EE79-9043-9B22-45D2E77C43AB}" type="sibTrans" cxnId="{9B40C1DB-FD48-2147-A6AD-0D6C095431C8}">
      <dgm:prSet/>
      <dgm:spPr/>
      <dgm:t>
        <a:bodyPr/>
        <a:lstStyle/>
        <a:p>
          <a:endParaRPr lang="zh-CN" altLang="en-US"/>
        </a:p>
      </dgm:t>
    </dgm:pt>
    <dgm:pt modelId="{56D44B94-63AF-8947-A23F-0F264A7AC3C9}">
      <dgm:prSet phldrT="[文本]"/>
      <dgm:spPr/>
      <dgm:t>
        <a:bodyPr/>
        <a:lstStyle/>
        <a:p>
          <a:r>
            <a:rPr lang="zh-CN" altLang="en-US" dirty="0" smtClean="0"/>
            <a:t>工作动态</a:t>
          </a:r>
          <a:endParaRPr lang="zh-CN" altLang="en-US" dirty="0"/>
        </a:p>
      </dgm:t>
    </dgm:pt>
    <dgm:pt modelId="{152860B3-2C44-A24B-81BB-440C83C65EF7}" type="parTrans" cxnId="{6C9DB036-2D66-7B46-A1DE-6F0DBC97EF58}">
      <dgm:prSet/>
      <dgm:spPr/>
      <dgm:t>
        <a:bodyPr/>
        <a:lstStyle/>
        <a:p>
          <a:endParaRPr lang="zh-CN" altLang="en-US"/>
        </a:p>
      </dgm:t>
    </dgm:pt>
    <dgm:pt modelId="{D6482B4B-2F26-CA49-AD87-3B858C3EAED8}" type="sibTrans" cxnId="{6C9DB036-2D66-7B46-A1DE-6F0DBC97EF58}">
      <dgm:prSet/>
      <dgm:spPr/>
      <dgm:t>
        <a:bodyPr/>
        <a:lstStyle/>
        <a:p>
          <a:endParaRPr lang="zh-CN" altLang="en-US"/>
        </a:p>
      </dgm:t>
    </dgm:pt>
    <dgm:pt modelId="{FB1D522A-9680-8D48-98BD-054CD92A1D98}">
      <dgm:prSet phldrT="[文本]"/>
      <dgm:spPr/>
      <dgm:t>
        <a:bodyPr/>
        <a:lstStyle/>
        <a:p>
          <a:r>
            <a:rPr lang="zh-CN" altLang="en-US" dirty="0" smtClean="0"/>
            <a:t>工作进展</a:t>
          </a:r>
          <a:endParaRPr lang="zh-CN" altLang="en-US" dirty="0"/>
        </a:p>
      </dgm:t>
    </dgm:pt>
    <dgm:pt modelId="{CD5B4957-C2A7-9243-BC17-5A0CBFA4FEBB}" type="parTrans" cxnId="{80A9EC83-2A83-B944-880B-2938C6793DA0}">
      <dgm:prSet/>
      <dgm:spPr/>
      <dgm:t>
        <a:bodyPr/>
        <a:lstStyle/>
        <a:p>
          <a:endParaRPr lang="zh-CN" altLang="en-US"/>
        </a:p>
      </dgm:t>
    </dgm:pt>
    <dgm:pt modelId="{ADCAAC00-2D9F-5449-8F1F-B13BD650C1A7}" type="sibTrans" cxnId="{80A9EC83-2A83-B944-880B-2938C6793DA0}">
      <dgm:prSet/>
      <dgm:spPr/>
      <dgm:t>
        <a:bodyPr/>
        <a:lstStyle/>
        <a:p>
          <a:endParaRPr lang="zh-CN" altLang="en-US"/>
        </a:p>
      </dgm:t>
    </dgm:pt>
    <dgm:pt modelId="{1EE57249-F5AA-E445-A5D9-69A0A979C44C}">
      <dgm:prSet phldrT="[文本]"/>
      <dgm:spPr/>
      <dgm:t>
        <a:bodyPr/>
        <a:lstStyle/>
        <a:p>
          <a:r>
            <a:rPr lang="zh-CN" altLang="en-US" dirty="0" smtClean="0"/>
            <a:t>领导留言</a:t>
          </a:r>
          <a:endParaRPr lang="zh-CN" altLang="en-US" dirty="0"/>
        </a:p>
      </dgm:t>
    </dgm:pt>
    <dgm:pt modelId="{04B92DB1-3778-6447-8C9B-BE9E5BEC8A80}" type="parTrans" cxnId="{CDA3420B-8AE2-D946-A61B-764A8FCEC640}">
      <dgm:prSet/>
      <dgm:spPr/>
      <dgm:t>
        <a:bodyPr/>
        <a:lstStyle/>
        <a:p>
          <a:endParaRPr lang="zh-CN" altLang="en-US"/>
        </a:p>
      </dgm:t>
    </dgm:pt>
    <dgm:pt modelId="{B584E268-AD84-0847-8AEB-27141BEFB7E2}" type="sibTrans" cxnId="{CDA3420B-8AE2-D946-A61B-764A8FCEC640}">
      <dgm:prSet/>
      <dgm:spPr/>
      <dgm:t>
        <a:bodyPr/>
        <a:lstStyle/>
        <a:p>
          <a:endParaRPr lang="zh-CN" altLang="en-US"/>
        </a:p>
      </dgm:t>
    </dgm:pt>
    <dgm:pt modelId="{9E300269-07A5-C746-8325-679F3042B3C6}">
      <dgm:prSet phldrT="[文本]"/>
      <dgm:spPr/>
      <dgm:t>
        <a:bodyPr/>
        <a:lstStyle/>
        <a:p>
          <a:r>
            <a:rPr lang="zh-CN" altLang="en-US" dirty="0" smtClean="0"/>
            <a:t>通知公告</a:t>
          </a:r>
        </a:p>
      </dgm:t>
    </dgm:pt>
    <dgm:pt modelId="{0088A4FA-EF1B-074C-9721-4134C621417E}" type="parTrans" cxnId="{8FF6BD3E-3FF4-C248-986F-A851C40EC226}">
      <dgm:prSet/>
      <dgm:spPr/>
      <dgm:t>
        <a:bodyPr/>
        <a:lstStyle/>
        <a:p>
          <a:endParaRPr lang="zh-CN" altLang="en-US"/>
        </a:p>
      </dgm:t>
    </dgm:pt>
    <dgm:pt modelId="{D86E60E6-5F8A-974B-9745-11151540FA2F}" type="sibTrans" cxnId="{8FF6BD3E-3FF4-C248-986F-A851C40EC226}">
      <dgm:prSet/>
      <dgm:spPr/>
      <dgm:t>
        <a:bodyPr/>
        <a:lstStyle/>
        <a:p>
          <a:endParaRPr lang="zh-CN" altLang="en-US"/>
        </a:p>
      </dgm:t>
    </dgm:pt>
    <dgm:pt modelId="{9D6C3FE2-0114-B04A-98D0-0782F81FDDD1}">
      <dgm:prSet phldrT="[文本]"/>
      <dgm:spPr/>
      <dgm:t>
        <a:bodyPr/>
        <a:lstStyle/>
        <a:p>
          <a:r>
            <a:rPr lang="zh-CN" altLang="en-US" dirty="0" smtClean="0"/>
            <a:t>系统管理</a:t>
          </a:r>
          <a:endParaRPr lang="zh-CN" altLang="en-US" dirty="0"/>
        </a:p>
      </dgm:t>
    </dgm:pt>
    <dgm:pt modelId="{F762A163-5599-F340-B6CA-DF545D2E0D2E}" type="parTrans" cxnId="{E4A65A52-3DEE-BF41-B2C4-EF3493AB3EDB}">
      <dgm:prSet/>
      <dgm:spPr/>
      <dgm:t>
        <a:bodyPr/>
        <a:lstStyle/>
        <a:p>
          <a:endParaRPr lang="zh-CN" altLang="en-US"/>
        </a:p>
      </dgm:t>
    </dgm:pt>
    <dgm:pt modelId="{8513AB3A-F9D9-7E4D-A88B-FCAF8805DF08}" type="sibTrans" cxnId="{E4A65A52-3DEE-BF41-B2C4-EF3493AB3EDB}">
      <dgm:prSet/>
      <dgm:spPr/>
      <dgm:t>
        <a:bodyPr/>
        <a:lstStyle/>
        <a:p>
          <a:endParaRPr lang="zh-CN" altLang="en-US"/>
        </a:p>
      </dgm:t>
    </dgm:pt>
    <dgm:pt modelId="{5FA4DAB6-AD19-6F43-BF42-F75346557ADC}">
      <dgm:prSet phldrT="[文本]"/>
      <dgm:spPr/>
      <dgm:t>
        <a:bodyPr/>
        <a:lstStyle/>
        <a:p>
          <a:r>
            <a:rPr lang="zh-CN" altLang="en-US" dirty="0" smtClean="0"/>
            <a:t>角色管理</a:t>
          </a:r>
          <a:endParaRPr lang="zh-CN" altLang="en-US" dirty="0"/>
        </a:p>
      </dgm:t>
    </dgm:pt>
    <dgm:pt modelId="{EC14D21C-E964-9C45-A73A-697F5D34EE05}" type="parTrans" cxnId="{357D2B99-0FEE-A741-907E-3BEDB36F9C01}">
      <dgm:prSet/>
      <dgm:spPr/>
      <dgm:t>
        <a:bodyPr/>
        <a:lstStyle/>
        <a:p>
          <a:endParaRPr lang="zh-CN" altLang="en-US"/>
        </a:p>
      </dgm:t>
    </dgm:pt>
    <dgm:pt modelId="{77FF6BD6-EFE4-444E-A774-6C3A520E5AD2}" type="sibTrans" cxnId="{357D2B99-0FEE-A741-907E-3BEDB36F9C01}">
      <dgm:prSet/>
      <dgm:spPr/>
      <dgm:t>
        <a:bodyPr/>
        <a:lstStyle/>
        <a:p>
          <a:endParaRPr lang="zh-CN" altLang="en-US"/>
        </a:p>
      </dgm:t>
    </dgm:pt>
    <dgm:pt modelId="{D75EBE56-9A59-2749-B3B7-1846FCC77176}">
      <dgm:prSet phldrT="[文本]"/>
      <dgm:spPr/>
      <dgm:t>
        <a:bodyPr/>
        <a:lstStyle/>
        <a:p>
          <a:r>
            <a:rPr lang="zh-CN" altLang="en-US" dirty="0" smtClean="0"/>
            <a:t>用户管理</a:t>
          </a:r>
        </a:p>
      </dgm:t>
    </dgm:pt>
    <dgm:pt modelId="{D258C078-FBBA-024D-A827-81D97E0B72AC}" type="parTrans" cxnId="{D5752E98-9653-A041-A6CF-D705B773971C}">
      <dgm:prSet/>
      <dgm:spPr/>
      <dgm:t>
        <a:bodyPr/>
        <a:lstStyle/>
        <a:p>
          <a:endParaRPr lang="zh-CN" altLang="en-US"/>
        </a:p>
      </dgm:t>
    </dgm:pt>
    <dgm:pt modelId="{9214D060-C761-A344-8221-EC97CDC77153}" type="sibTrans" cxnId="{D5752E98-9653-A041-A6CF-D705B773971C}">
      <dgm:prSet/>
      <dgm:spPr/>
      <dgm:t>
        <a:bodyPr/>
        <a:lstStyle/>
        <a:p>
          <a:endParaRPr lang="zh-CN" altLang="en-US"/>
        </a:p>
      </dgm:t>
    </dgm:pt>
    <dgm:pt modelId="{B9FBF1A4-6DA3-D643-A819-2384A5F48D9B}">
      <dgm:prSet phldrT="[文本]"/>
      <dgm:spPr/>
      <dgm:t>
        <a:bodyPr/>
        <a:lstStyle/>
        <a:p>
          <a:r>
            <a:rPr lang="zh-CN" altLang="en-US" dirty="0" smtClean="0"/>
            <a:t>消息管理</a:t>
          </a:r>
        </a:p>
      </dgm:t>
    </dgm:pt>
    <dgm:pt modelId="{B775CA43-EB9C-994B-9014-CB3D8D6763E4}" type="parTrans" cxnId="{DF99B145-F18A-7D43-A829-AC7FF189F8B3}">
      <dgm:prSet/>
      <dgm:spPr/>
      <dgm:t>
        <a:bodyPr/>
        <a:lstStyle/>
        <a:p>
          <a:endParaRPr lang="zh-CN" altLang="en-US"/>
        </a:p>
      </dgm:t>
    </dgm:pt>
    <dgm:pt modelId="{B39DE192-08ED-9442-BEF8-C404AFA7DE1A}" type="sibTrans" cxnId="{DF99B145-F18A-7D43-A829-AC7FF189F8B3}">
      <dgm:prSet/>
      <dgm:spPr/>
      <dgm:t>
        <a:bodyPr/>
        <a:lstStyle/>
        <a:p>
          <a:endParaRPr lang="zh-CN" altLang="en-US"/>
        </a:p>
      </dgm:t>
    </dgm:pt>
    <dgm:pt modelId="{B234035C-A366-684D-9C3F-0C757BD70B00}">
      <dgm:prSet phldrT="[文本]"/>
      <dgm:spPr/>
      <dgm:t>
        <a:bodyPr/>
        <a:lstStyle/>
        <a:p>
          <a:r>
            <a:rPr lang="zh-CN" altLang="en-US" dirty="0" smtClean="0"/>
            <a:t>日志管理</a:t>
          </a:r>
        </a:p>
      </dgm:t>
    </dgm:pt>
    <dgm:pt modelId="{BE6C9F9B-FA95-9843-BAE6-3B344E9A2BAF}" type="parTrans" cxnId="{EFA4470B-DFA9-B440-9FB2-3B7487798CDE}">
      <dgm:prSet/>
      <dgm:spPr/>
      <dgm:t>
        <a:bodyPr/>
        <a:lstStyle/>
        <a:p>
          <a:endParaRPr lang="zh-CN" altLang="en-US"/>
        </a:p>
      </dgm:t>
    </dgm:pt>
    <dgm:pt modelId="{7B230385-2449-4D4F-A49C-654ACBA5AB67}" type="sibTrans" cxnId="{EFA4470B-DFA9-B440-9FB2-3B7487798CDE}">
      <dgm:prSet/>
      <dgm:spPr/>
      <dgm:t>
        <a:bodyPr/>
        <a:lstStyle/>
        <a:p>
          <a:endParaRPr lang="zh-CN" altLang="en-US"/>
        </a:p>
      </dgm:t>
    </dgm:pt>
    <dgm:pt modelId="{77B5EB24-8512-A849-AA4D-F0217ACD14DE}">
      <dgm:prSet phldrT="[文本]"/>
      <dgm:spPr/>
      <dgm:t>
        <a:bodyPr/>
        <a:lstStyle/>
        <a:p>
          <a:r>
            <a:rPr lang="zh-CN" altLang="en-US" dirty="0" smtClean="0"/>
            <a:t>我的工作</a:t>
          </a:r>
        </a:p>
      </dgm:t>
    </dgm:pt>
    <dgm:pt modelId="{BA6C4A7B-741D-D444-9F3F-F35CDAD6F42F}" type="parTrans" cxnId="{1736AB2F-1222-C24F-B694-23F4FB02FE05}">
      <dgm:prSet/>
      <dgm:spPr/>
      <dgm:t>
        <a:bodyPr/>
        <a:lstStyle/>
        <a:p>
          <a:endParaRPr lang="zh-CN" altLang="en-US"/>
        </a:p>
      </dgm:t>
    </dgm:pt>
    <dgm:pt modelId="{D261044C-D6A8-4B44-9E1E-9F4FF40467A1}" type="sibTrans" cxnId="{1736AB2F-1222-C24F-B694-23F4FB02FE05}">
      <dgm:prSet/>
      <dgm:spPr/>
      <dgm:t>
        <a:bodyPr/>
        <a:lstStyle/>
        <a:p>
          <a:endParaRPr lang="zh-CN" altLang="en-US"/>
        </a:p>
      </dgm:t>
    </dgm:pt>
    <dgm:pt modelId="{087B6322-04A0-984B-AECE-5CA356B7B272}">
      <dgm:prSet phldrT="[文本]"/>
      <dgm:spPr/>
      <dgm:t>
        <a:bodyPr/>
        <a:lstStyle/>
        <a:p>
          <a:r>
            <a:rPr lang="zh-CN" altLang="en-US" dirty="0" smtClean="0"/>
            <a:t>待办工作</a:t>
          </a:r>
        </a:p>
      </dgm:t>
    </dgm:pt>
    <dgm:pt modelId="{CDC548E8-6EED-F045-8BD2-DBE250023C4B}" type="parTrans" cxnId="{ACB0BC89-634E-2D4C-BBB6-632A12AFFE75}">
      <dgm:prSet/>
      <dgm:spPr/>
      <dgm:t>
        <a:bodyPr/>
        <a:lstStyle/>
        <a:p>
          <a:endParaRPr lang="zh-CN" altLang="en-US"/>
        </a:p>
      </dgm:t>
    </dgm:pt>
    <dgm:pt modelId="{75E72666-EE3E-BA4C-A06F-65FD8AA27B2B}" type="sibTrans" cxnId="{ACB0BC89-634E-2D4C-BBB6-632A12AFFE75}">
      <dgm:prSet/>
      <dgm:spPr/>
      <dgm:t>
        <a:bodyPr/>
        <a:lstStyle/>
        <a:p>
          <a:endParaRPr lang="zh-CN" altLang="en-US"/>
        </a:p>
      </dgm:t>
    </dgm:pt>
    <dgm:pt modelId="{EE077643-C73C-CD49-8F8B-2E7F6B740825}">
      <dgm:prSet phldrT="[文本]"/>
      <dgm:spPr/>
      <dgm:t>
        <a:bodyPr/>
        <a:lstStyle/>
        <a:p>
          <a:r>
            <a:rPr lang="zh-CN" altLang="en-US" dirty="0" smtClean="0"/>
            <a:t>已办工作</a:t>
          </a:r>
        </a:p>
      </dgm:t>
    </dgm:pt>
    <dgm:pt modelId="{06E515D3-C071-E343-B806-E38230F2AB7A}" type="parTrans" cxnId="{A5290E02-0D9F-7C43-B0FA-D15946782FED}">
      <dgm:prSet/>
      <dgm:spPr/>
      <dgm:t>
        <a:bodyPr/>
        <a:lstStyle/>
        <a:p>
          <a:endParaRPr lang="zh-CN" altLang="en-US"/>
        </a:p>
      </dgm:t>
    </dgm:pt>
    <dgm:pt modelId="{0A100558-FF51-E94A-A78B-417F4685A63B}" type="sibTrans" cxnId="{A5290E02-0D9F-7C43-B0FA-D15946782FED}">
      <dgm:prSet/>
      <dgm:spPr/>
      <dgm:t>
        <a:bodyPr/>
        <a:lstStyle/>
        <a:p>
          <a:endParaRPr lang="zh-CN" altLang="en-US"/>
        </a:p>
      </dgm:t>
    </dgm:pt>
    <dgm:pt modelId="{E2F15BC5-4B66-4B45-B410-07243B563291}">
      <dgm:prSet phldrT="[文本]"/>
      <dgm:spPr/>
      <dgm:t>
        <a:bodyPr/>
        <a:lstStyle/>
        <a:p>
          <a:r>
            <a:rPr lang="zh-CN" altLang="en-US" dirty="0" smtClean="0"/>
            <a:t>报表</a:t>
          </a:r>
        </a:p>
      </dgm:t>
    </dgm:pt>
    <dgm:pt modelId="{1745F334-8DE6-BF44-908E-02660B9519CD}" type="parTrans" cxnId="{BC09429F-23B7-A941-B04C-2E837DCC7D48}">
      <dgm:prSet/>
      <dgm:spPr/>
      <dgm:t>
        <a:bodyPr/>
        <a:lstStyle/>
        <a:p>
          <a:endParaRPr lang="zh-CN" altLang="en-US"/>
        </a:p>
      </dgm:t>
    </dgm:pt>
    <dgm:pt modelId="{9D8439F9-2DA7-FD4F-84E5-53D3519B0364}" type="sibTrans" cxnId="{BC09429F-23B7-A941-B04C-2E837DCC7D48}">
      <dgm:prSet/>
      <dgm:spPr/>
      <dgm:t>
        <a:bodyPr/>
        <a:lstStyle/>
        <a:p>
          <a:endParaRPr lang="zh-CN" altLang="en-US"/>
        </a:p>
      </dgm:t>
    </dgm:pt>
    <dgm:pt modelId="{ABED404D-4199-D947-88E4-F7EC9EC004C1}">
      <dgm:prSet phldrT="[文本]"/>
      <dgm:spPr/>
      <dgm:t>
        <a:bodyPr/>
        <a:lstStyle/>
        <a:p>
          <a:r>
            <a:rPr lang="zh-CN" altLang="en-US" smtClean="0"/>
            <a:t>项目流程监控</a:t>
          </a:r>
        </a:p>
      </dgm:t>
    </dgm:pt>
    <dgm:pt modelId="{AF37E06A-7488-8249-BB6B-20E94AE024D2}" type="parTrans" cxnId="{0D05C63E-6136-9145-8F6C-7B81C94C4BF0}">
      <dgm:prSet/>
      <dgm:spPr/>
      <dgm:t>
        <a:bodyPr/>
        <a:lstStyle/>
        <a:p>
          <a:endParaRPr lang="zh-CN" altLang="en-US"/>
        </a:p>
      </dgm:t>
    </dgm:pt>
    <dgm:pt modelId="{40B30D10-0554-FB45-B68D-9F62FAF010C6}" type="sibTrans" cxnId="{0D05C63E-6136-9145-8F6C-7B81C94C4BF0}">
      <dgm:prSet/>
      <dgm:spPr/>
      <dgm:t>
        <a:bodyPr/>
        <a:lstStyle/>
        <a:p>
          <a:endParaRPr lang="zh-CN" altLang="en-US"/>
        </a:p>
      </dgm:t>
    </dgm:pt>
    <dgm:pt modelId="{E0719D10-47A4-0C4F-BAF6-92F5A4E2B9A6}" type="pres">
      <dgm:prSet presAssocID="{0FF51983-5DC5-634B-B4E6-F0CA733F0E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3AF4544-E1E1-B243-9EAD-89F619F70CDB}" type="pres">
      <dgm:prSet presAssocID="{C1342D9A-5274-A942-8092-5182BCE023B9}" presName="hierRoot1" presStyleCnt="0">
        <dgm:presLayoutVars>
          <dgm:hierBranch val="init"/>
        </dgm:presLayoutVars>
      </dgm:prSet>
      <dgm:spPr/>
    </dgm:pt>
    <dgm:pt modelId="{606DCB8A-54AD-DA4C-B522-53A369A4BE92}" type="pres">
      <dgm:prSet presAssocID="{C1342D9A-5274-A942-8092-5182BCE023B9}" presName="rootComposite1" presStyleCnt="0"/>
      <dgm:spPr/>
    </dgm:pt>
    <dgm:pt modelId="{EB9BBC2C-1A22-EF42-B6FB-C2F27B1F5E8C}" type="pres">
      <dgm:prSet presAssocID="{C1342D9A-5274-A942-8092-5182BCE023B9}" presName="rootText1" presStyleLbl="node0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DBFF11-C934-9547-9260-76AFEA3E7547}" type="pres">
      <dgm:prSet presAssocID="{C1342D9A-5274-A942-8092-5182BCE023B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D6FA6326-55CE-FD49-B6B3-06026F1F31F2}" type="pres">
      <dgm:prSet presAssocID="{C1342D9A-5274-A942-8092-5182BCE023B9}" presName="hierChild2" presStyleCnt="0"/>
      <dgm:spPr/>
    </dgm:pt>
    <dgm:pt modelId="{CFD8B6E3-4634-8A48-888A-32F72BAEBA73}" type="pres">
      <dgm:prSet presAssocID="{C1342D9A-5274-A942-8092-5182BCE023B9}" presName="hierChild3" presStyleCnt="0"/>
      <dgm:spPr/>
    </dgm:pt>
    <dgm:pt modelId="{B322DD1B-61E6-344F-94E6-54C69E62428C}" type="pres">
      <dgm:prSet presAssocID="{56D44B94-63AF-8947-A23F-0F264A7AC3C9}" presName="hierRoot1" presStyleCnt="0">
        <dgm:presLayoutVars>
          <dgm:hierBranch val="init"/>
        </dgm:presLayoutVars>
      </dgm:prSet>
      <dgm:spPr/>
    </dgm:pt>
    <dgm:pt modelId="{D038C472-99AE-9C4F-9419-0F7180790FAC}" type="pres">
      <dgm:prSet presAssocID="{56D44B94-63AF-8947-A23F-0F264A7AC3C9}" presName="rootComposite1" presStyleCnt="0"/>
      <dgm:spPr/>
    </dgm:pt>
    <dgm:pt modelId="{CB63AFE5-1553-144E-A8DB-2B3E29781984}" type="pres">
      <dgm:prSet presAssocID="{56D44B94-63AF-8947-A23F-0F264A7AC3C9}" presName="rootText1" presStyleLbl="node0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3E93AD-B30F-834C-BC6A-E001E39405FE}" type="pres">
      <dgm:prSet presAssocID="{56D44B94-63AF-8947-A23F-0F264A7AC3C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4D1B30C-D7F3-7D4E-A454-2511DC1439A6}" type="pres">
      <dgm:prSet presAssocID="{56D44B94-63AF-8947-A23F-0F264A7AC3C9}" presName="hierChild2" presStyleCnt="0"/>
      <dgm:spPr/>
    </dgm:pt>
    <dgm:pt modelId="{70F16D81-43C1-954D-A765-0546AA0A1A3F}" type="pres">
      <dgm:prSet presAssocID="{56D44B94-63AF-8947-A23F-0F264A7AC3C9}" presName="hierChild3" presStyleCnt="0"/>
      <dgm:spPr/>
    </dgm:pt>
    <dgm:pt modelId="{CE42E9E7-F483-4E46-B87A-0073B4D71638}" type="pres">
      <dgm:prSet presAssocID="{FB1D522A-9680-8D48-98BD-054CD92A1D98}" presName="hierRoot1" presStyleCnt="0">
        <dgm:presLayoutVars>
          <dgm:hierBranch val="init"/>
        </dgm:presLayoutVars>
      </dgm:prSet>
      <dgm:spPr/>
    </dgm:pt>
    <dgm:pt modelId="{7F43AD6B-FB30-0343-AFA4-9011E9F548EC}" type="pres">
      <dgm:prSet presAssocID="{FB1D522A-9680-8D48-98BD-054CD92A1D98}" presName="rootComposite1" presStyleCnt="0"/>
      <dgm:spPr/>
    </dgm:pt>
    <dgm:pt modelId="{D5994EE6-9BCA-2F4D-8E4C-B85636B8312F}" type="pres">
      <dgm:prSet presAssocID="{FB1D522A-9680-8D48-98BD-054CD92A1D98}" presName="rootText1" presStyleLbl="node0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04A511-A501-2441-B917-29DA58022C48}" type="pres">
      <dgm:prSet presAssocID="{FB1D522A-9680-8D48-98BD-054CD92A1D98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4ACBA6E-DD2C-C14D-BC32-4D02AEDA34BD}" type="pres">
      <dgm:prSet presAssocID="{FB1D522A-9680-8D48-98BD-054CD92A1D98}" presName="hierChild2" presStyleCnt="0"/>
      <dgm:spPr/>
    </dgm:pt>
    <dgm:pt modelId="{1C3C3484-D64E-0246-B45F-B2441199FD26}" type="pres">
      <dgm:prSet presAssocID="{FB1D522A-9680-8D48-98BD-054CD92A1D98}" presName="hierChild3" presStyleCnt="0"/>
      <dgm:spPr/>
    </dgm:pt>
    <dgm:pt modelId="{04D2C39F-444F-2646-A73B-3BB14762679D}" type="pres">
      <dgm:prSet presAssocID="{1EE57249-F5AA-E445-A5D9-69A0A979C44C}" presName="hierRoot1" presStyleCnt="0">
        <dgm:presLayoutVars>
          <dgm:hierBranch val="init"/>
        </dgm:presLayoutVars>
      </dgm:prSet>
      <dgm:spPr/>
    </dgm:pt>
    <dgm:pt modelId="{CCC80332-3473-BD47-85D7-0AC0A4DE0816}" type="pres">
      <dgm:prSet presAssocID="{1EE57249-F5AA-E445-A5D9-69A0A979C44C}" presName="rootComposite1" presStyleCnt="0"/>
      <dgm:spPr/>
    </dgm:pt>
    <dgm:pt modelId="{EA7A2464-7CE3-094B-8C2A-F330B20EAC5C}" type="pres">
      <dgm:prSet presAssocID="{1EE57249-F5AA-E445-A5D9-69A0A979C44C}" presName="rootText1" presStyleLbl="node0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93600-B36D-7F4C-86D4-912558575288}" type="pres">
      <dgm:prSet presAssocID="{1EE57249-F5AA-E445-A5D9-69A0A979C44C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61E2AC7-1796-EC4E-98E3-4A67586BDD4D}" type="pres">
      <dgm:prSet presAssocID="{1EE57249-F5AA-E445-A5D9-69A0A979C44C}" presName="hierChild2" presStyleCnt="0"/>
      <dgm:spPr/>
    </dgm:pt>
    <dgm:pt modelId="{D6787817-8AF8-ED43-ABCF-2A98DAE55F46}" type="pres">
      <dgm:prSet presAssocID="{1EE57249-F5AA-E445-A5D9-69A0A979C44C}" presName="hierChild3" presStyleCnt="0"/>
      <dgm:spPr/>
    </dgm:pt>
    <dgm:pt modelId="{1F6B3362-47F1-B946-8C9B-6248562CEB50}" type="pres">
      <dgm:prSet presAssocID="{9E300269-07A5-C746-8325-679F3042B3C6}" presName="hierRoot1" presStyleCnt="0">
        <dgm:presLayoutVars>
          <dgm:hierBranch val="init"/>
        </dgm:presLayoutVars>
      </dgm:prSet>
      <dgm:spPr/>
    </dgm:pt>
    <dgm:pt modelId="{57A17672-4B46-6748-8257-6F7A2BDD28D4}" type="pres">
      <dgm:prSet presAssocID="{9E300269-07A5-C746-8325-679F3042B3C6}" presName="rootComposite1" presStyleCnt="0"/>
      <dgm:spPr/>
    </dgm:pt>
    <dgm:pt modelId="{9FEF1D7B-07E5-D843-8B10-9A0CFDAAF719}" type="pres">
      <dgm:prSet presAssocID="{9E300269-07A5-C746-8325-679F3042B3C6}" presName="rootText1" presStyleLbl="node0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277571-1C66-3647-A04E-F52F3822E60C}" type="pres">
      <dgm:prSet presAssocID="{9E300269-07A5-C746-8325-679F3042B3C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09501BF-6E6F-E346-B697-6732887B023C}" type="pres">
      <dgm:prSet presAssocID="{9E300269-07A5-C746-8325-679F3042B3C6}" presName="hierChild2" presStyleCnt="0"/>
      <dgm:spPr/>
    </dgm:pt>
    <dgm:pt modelId="{B75760B3-B925-2545-971A-0BD3C7FC7F5E}" type="pres">
      <dgm:prSet presAssocID="{9E300269-07A5-C746-8325-679F3042B3C6}" presName="hierChild3" presStyleCnt="0"/>
      <dgm:spPr/>
    </dgm:pt>
    <dgm:pt modelId="{150D2290-2115-024D-87FE-0E1D712EB309}" type="pres">
      <dgm:prSet presAssocID="{ABED404D-4199-D947-88E4-F7EC9EC004C1}" presName="hierRoot1" presStyleCnt="0">
        <dgm:presLayoutVars>
          <dgm:hierBranch val="init"/>
        </dgm:presLayoutVars>
      </dgm:prSet>
      <dgm:spPr/>
    </dgm:pt>
    <dgm:pt modelId="{50B274F6-6FDC-1946-BCC7-BE075ABB2FF7}" type="pres">
      <dgm:prSet presAssocID="{ABED404D-4199-D947-88E4-F7EC9EC004C1}" presName="rootComposite1" presStyleCnt="0"/>
      <dgm:spPr/>
    </dgm:pt>
    <dgm:pt modelId="{E0F976CF-3FA5-BA4A-B4B8-D8D44618270D}" type="pres">
      <dgm:prSet presAssocID="{ABED404D-4199-D947-88E4-F7EC9EC004C1}" presName="rootText1" presStyleLbl="node0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05A227-A0A5-DE44-9FA5-0FFD63D7BFF9}" type="pres">
      <dgm:prSet presAssocID="{ABED404D-4199-D947-88E4-F7EC9EC004C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3EB2203-6A0E-2D4F-B3C3-389A4079C698}" type="pres">
      <dgm:prSet presAssocID="{ABED404D-4199-D947-88E4-F7EC9EC004C1}" presName="hierChild2" presStyleCnt="0"/>
      <dgm:spPr/>
    </dgm:pt>
    <dgm:pt modelId="{8066F72C-8B8C-E04F-8B64-238DC0965F8A}" type="pres">
      <dgm:prSet presAssocID="{ABED404D-4199-D947-88E4-F7EC9EC004C1}" presName="hierChild3" presStyleCnt="0"/>
      <dgm:spPr/>
    </dgm:pt>
    <dgm:pt modelId="{9324764F-016B-2742-8BD3-77AD0B7DE0E7}" type="pres">
      <dgm:prSet presAssocID="{9D6C3FE2-0114-B04A-98D0-0782F81FDDD1}" presName="hierRoot1" presStyleCnt="0">
        <dgm:presLayoutVars>
          <dgm:hierBranch val="init"/>
        </dgm:presLayoutVars>
      </dgm:prSet>
      <dgm:spPr/>
    </dgm:pt>
    <dgm:pt modelId="{FD028401-B79D-A84E-A1B7-8EC87AE88A12}" type="pres">
      <dgm:prSet presAssocID="{9D6C3FE2-0114-B04A-98D0-0782F81FDDD1}" presName="rootComposite1" presStyleCnt="0"/>
      <dgm:spPr/>
    </dgm:pt>
    <dgm:pt modelId="{672EDFAC-3740-CD4F-8804-9AB20DB13A8E}" type="pres">
      <dgm:prSet presAssocID="{9D6C3FE2-0114-B04A-98D0-0782F81FDDD1}" presName="rootText1" presStyleLbl="node0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857AA9-A609-E943-8625-5D5D68B9B81C}" type="pres">
      <dgm:prSet presAssocID="{9D6C3FE2-0114-B04A-98D0-0782F81FDDD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77BA9EE-6A1E-6D42-BA57-37A5142032F3}" type="pres">
      <dgm:prSet presAssocID="{9D6C3FE2-0114-B04A-98D0-0782F81FDDD1}" presName="hierChild2" presStyleCnt="0"/>
      <dgm:spPr/>
    </dgm:pt>
    <dgm:pt modelId="{7C80F7A0-A63E-9344-9E8D-B24110352BCA}" type="pres">
      <dgm:prSet presAssocID="{CC4F3538-07EC-4545-8608-638882F8F29A}" presName="Name64" presStyleLbl="parChTrans1D2" presStyleIdx="0" presStyleCnt="8"/>
      <dgm:spPr/>
      <dgm:t>
        <a:bodyPr/>
        <a:lstStyle/>
        <a:p>
          <a:endParaRPr lang="zh-CN" altLang="en-US"/>
        </a:p>
      </dgm:t>
    </dgm:pt>
    <dgm:pt modelId="{B57F58DA-3F32-9E44-87E0-80E365872B8F}" type="pres">
      <dgm:prSet presAssocID="{0687D804-E70E-4141-A783-5FC49154F13E}" presName="hierRoot2" presStyleCnt="0">
        <dgm:presLayoutVars>
          <dgm:hierBranch val="init"/>
        </dgm:presLayoutVars>
      </dgm:prSet>
      <dgm:spPr/>
    </dgm:pt>
    <dgm:pt modelId="{9AB0675B-F480-3744-B05F-C11530BE2F41}" type="pres">
      <dgm:prSet presAssocID="{0687D804-E70E-4141-A783-5FC49154F13E}" presName="rootComposite" presStyleCnt="0"/>
      <dgm:spPr/>
    </dgm:pt>
    <dgm:pt modelId="{AC41CC01-6290-A343-8A5C-9E284DE541DB}" type="pres">
      <dgm:prSet presAssocID="{0687D804-E70E-4141-A783-5FC49154F13E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CB78AB-564A-604E-A0DF-55979A3360FB}" type="pres">
      <dgm:prSet presAssocID="{0687D804-E70E-4141-A783-5FC49154F13E}" presName="rootConnector" presStyleLbl="node2" presStyleIdx="0" presStyleCnt="8"/>
      <dgm:spPr/>
      <dgm:t>
        <a:bodyPr/>
        <a:lstStyle/>
        <a:p>
          <a:endParaRPr lang="zh-CN" altLang="en-US"/>
        </a:p>
      </dgm:t>
    </dgm:pt>
    <dgm:pt modelId="{A646228A-849E-5E4C-8BF9-9CB6C79E275C}" type="pres">
      <dgm:prSet presAssocID="{0687D804-E70E-4141-A783-5FC49154F13E}" presName="hierChild4" presStyleCnt="0"/>
      <dgm:spPr/>
    </dgm:pt>
    <dgm:pt modelId="{A83C279A-59B9-494D-A98E-441D5C7F3255}" type="pres">
      <dgm:prSet presAssocID="{0687D804-E70E-4141-A783-5FC49154F13E}" presName="hierChild5" presStyleCnt="0"/>
      <dgm:spPr/>
    </dgm:pt>
    <dgm:pt modelId="{6D2A3301-30A4-5843-8F74-22671E8BECD1}" type="pres">
      <dgm:prSet presAssocID="{EC14D21C-E964-9C45-A73A-697F5D34EE05}" presName="Name64" presStyleLbl="parChTrans1D2" presStyleIdx="1" presStyleCnt="8"/>
      <dgm:spPr/>
      <dgm:t>
        <a:bodyPr/>
        <a:lstStyle/>
        <a:p>
          <a:endParaRPr lang="zh-CN" altLang="en-US"/>
        </a:p>
      </dgm:t>
    </dgm:pt>
    <dgm:pt modelId="{86DDFD3B-E52D-7B46-9E57-84EDE3DFACF4}" type="pres">
      <dgm:prSet presAssocID="{5FA4DAB6-AD19-6F43-BF42-F75346557ADC}" presName="hierRoot2" presStyleCnt="0">
        <dgm:presLayoutVars>
          <dgm:hierBranch val="init"/>
        </dgm:presLayoutVars>
      </dgm:prSet>
      <dgm:spPr/>
    </dgm:pt>
    <dgm:pt modelId="{B6E5D068-A547-1646-8067-65F6C7BE2871}" type="pres">
      <dgm:prSet presAssocID="{5FA4DAB6-AD19-6F43-BF42-F75346557ADC}" presName="rootComposite" presStyleCnt="0"/>
      <dgm:spPr/>
    </dgm:pt>
    <dgm:pt modelId="{389AAC4D-2606-EC42-AA33-11BD83CC7766}" type="pres">
      <dgm:prSet presAssocID="{5FA4DAB6-AD19-6F43-BF42-F75346557ADC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D52C1F-CD96-304E-AEF0-6A183332309A}" type="pres">
      <dgm:prSet presAssocID="{5FA4DAB6-AD19-6F43-BF42-F75346557ADC}" presName="rootConnector" presStyleLbl="node2" presStyleIdx="1" presStyleCnt="8"/>
      <dgm:spPr/>
      <dgm:t>
        <a:bodyPr/>
        <a:lstStyle/>
        <a:p>
          <a:endParaRPr lang="zh-CN" altLang="en-US"/>
        </a:p>
      </dgm:t>
    </dgm:pt>
    <dgm:pt modelId="{71447726-7D42-6B4D-B703-FD6F40F599A1}" type="pres">
      <dgm:prSet presAssocID="{5FA4DAB6-AD19-6F43-BF42-F75346557ADC}" presName="hierChild4" presStyleCnt="0"/>
      <dgm:spPr/>
    </dgm:pt>
    <dgm:pt modelId="{C4087D96-49E4-4C46-BE56-336ACEFA0008}" type="pres">
      <dgm:prSet presAssocID="{5FA4DAB6-AD19-6F43-BF42-F75346557ADC}" presName="hierChild5" presStyleCnt="0"/>
      <dgm:spPr/>
    </dgm:pt>
    <dgm:pt modelId="{B621A43C-44F4-354C-8627-0C4AF6C1218D}" type="pres">
      <dgm:prSet presAssocID="{D258C078-FBBA-024D-A827-81D97E0B72AC}" presName="Name64" presStyleLbl="parChTrans1D2" presStyleIdx="2" presStyleCnt="8"/>
      <dgm:spPr/>
      <dgm:t>
        <a:bodyPr/>
        <a:lstStyle/>
        <a:p>
          <a:endParaRPr lang="zh-CN" altLang="en-US"/>
        </a:p>
      </dgm:t>
    </dgm:pt>
    <dgm:pt modelId="{8B997BE2-DFB9-9D44-B7D8-26A46FAACCC2}" type="pres">
      <dgm:prSet presAssocID="{D75EBE56-9A59-2749-B3B7-1846FCC77176}" presName="hierRoot2" presStyleCnt="0">
        <dgm:presLayoutVars>
          <dgm:hierBranch val="init"/>
        </dgm:presLayoutVars>
      </dgm:prSet>
      <dgm:spPr/>
    </dgm:pt>
    <dgm:pt modelId="{A3E16507-E6E2-494D-B9CB-E7396B375DF8}" type="pres">
      <dgm:prSet presAssocID="{D75EBE56-9A59-2749-B3B7-1846FCC77176}" presName="rootComposite" presStyleCnt="0"/>
      <dgm:spPr/>
    </dgm:pt>
    <dgm:pt modelId="{47FFE9E3-36D3-0B42-BAD2-55568164FED0}" type="pres">
      <dgm:prSet presAssocID="{D75EBE56-9A59-2749-B3B7-1846FCC77176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7F2F93-0DF8-6C44-A8AE-8FFABF3E1F08}" type="pres">
      <dgm:prSet presAssocID="{D75EBE56-9A59-2749-B3B7-1846FCC77176}" presName="rootConnector" presStyleLbl="node2" presStyleIdx="2" presStyleCnt="8"/>
      <dgm:spPr/>
      <dgm:t>
        <a:bodyPr/>
        <a:lstStyle/>
        <a:p>
          <a:endParaRPr lang="zh-CN" altLang="en-US"/>
        </a:p>
      </dgm:t>
    </dgm:pt>
    <dgm:pt modelId="{879E66F7-114E-2541-ABF0-00FA732A5AF5}" type="pres">
      <dgm:prSet presAssocID="{D75EBE56-9A59-2749-B3B7-1846FCC77176}" presName="hierChild4" presStyleCnt="0"/>
      <dgm:spPr/>
    </dgm:pt>
    <dgm:pt modelId="{A433BD8C-4A0E-8540-B6DD-9E55775F01D3}" type="pres">
      <dgm:prSet presAssocID="{D75EBE56-9A59-2749-B3B7-1846FCC77176}" presName="hierChild5" presStyleCnt="0"/>
      <dgm:spPr/>
    </dgm:pt>
    <dgm:pt modelId="{DB4A7832-41A3-6F46-96B2-B15BF297C250}" type="pres">
      <dgm:prSet presAssocID="{1FEA681E-9A7E-5E43-BF17-C97E54FAD4EB}" presName="Name64" presStyleLbl="parChTrans1D2" presStyleIdx="3" presStyleCnt="8"/>
      <dgm:spPr/>
      <dgm:t>
        <a:bodyPr/>
        <a:lstStyle/>
        <a:p>
          <a:endParaRPr lang="zh-CN" altLang="en-US"/>
        </a:p>
      </dgm:t>
    </dgm:pt>
    <dgm:pt modelId="{0AE33985-4C4C-C446-8A8C-D1D28B91E4BB}" type="pres">
      <dgm:prSet presAssocID="{75745E39-5749-2642-8E9B-C68067F9C8AC}" presName="hierRoot2" presStyleCnt="0">
        <dgm:presLayoutVars>
          <dgm:hierBranch val="init"/>
        </dgm:presLayoutVars>
      </dgm:prSet>
      <dgm:spPr/>
    </dgm:pt>
    <dgm:pt modelId="{3C0BB522-4134-D549-B4A1-3C2D1F1F2CE7}" type="pres">
      <dgm:prSet presAssocID="{75745E39-5749-2642-8E9B-C68067F9C8AC}" presName="rootComposite" presStyleCnt="0"/>
      <dgm:spPr/>
    </dgm:pt>
    <dgm:pt modelId="{14A28E80-6458-7049-AB0F-C925D9804325}" type="pres">
      <dgm:prSet presAssocID="{75745E39-5749-2642-8E9B-C68067F9C8AC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9FC93B-8919-CD4A-B77C-2CB67B38A0EB}" type="pres">
      <dgm:prSet presAssocID="{75745E39-5749-2642-8E9B-C68067F9C8AC}" presName="rootConnector" presStyleLbl="node2" presStyleIdx="3" presStyleCnt="8"/>
      <dgm:spPr/>
      <dgm:t>
        <a:bodyPr/>
        <a:lstStyle/>
        <a:p>
          <a:endParaRPr lang="zh-CN" altLang="en-US"/>
        </a:p>
      </dgm:t>
    </dgm:pt>
    <dgm:pt modelId="{79A2099F-844D-7C4C-943D-3E390F666901}" type="pres">
      <dgm:prSet presAssocID="{75745E39-5749-2642-8E9B-C68067F9C8AC}" presName="hierChild4" presStyleCnt="0"/>
      <dgm:spPr/>
    </dgm:pt>
    <dgm:pt modelId="{3318CCC0-3DD9-354B-A573-5AD43C498C90}" type="pres">
      <dgm:prSet presAssocID="{75745E39-5749-2642-8E9B-C68067F9C8AC}" presName="hierChild5" presStyleCnt="0"/>
      <dgm:spPr/>
    </dgm:pt>
    <dgm:pt modelId="{5658FCC7-42C9-784C-9C81-6C1D73618B04}" type="pres">
      <dgm:prSet presAssocID="{B775CA43-EB9C-994B-9014-CB3D8D6763E4}" presName="Name64" presStyleLbl="parChTrans1D2" presStyleIdx="4" presStyleCnt="8"/>
      <dgm:spPr/>
      <dgm:t>
        <a:bodyPr/>
        <a:lstStyle/>
        <a:p>
          <a:endParaRPr lang="zh-CN" altLang="en-US"/>
        </a:p>
      </dgm:t>
    </dgm:pt>
    <dgm:pt modelId="{D358FB69-62ED-864D-8A30-85ED55652742}" type="pres">
      <dgm:prSet presAssocID="{B9FBF1A4-6DA3-D643-A819-2384A5F48D9B}" presName="hierRoot2" presStyleCnt="0">
        <dgm:presLayoutVars>
          <dgm:hierBranch val="init"/>
        </dgm:presLayoutVars>
      </dgm:prSet>
      <dgm:spPr/>
    </dgm:pt>
    <dgm:pt modelId="{A7B11F32-6C4F-B244-B908-BFB7CC376525}" type="pres">
      <dgm:prSet presAssocID="{B9FBF1A4-6DA3-D643-A819-2384A5F48D9B}" presName="rootComposite" presStyleCnt="0"/>
      <dgm:spPr/>
    </dgm:pt>
    <dgm:pt modelId="{E3E8FDDA-0D9B-6046-B85E-6E70C368E843}" type="pres">
      <dgm:prSet presAssocID="{B9FBF1A4-6DA3-D643-A819-2384A5F48D9B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9BFABB-E02B-744C-A470-06F0FEAE59F4}" type="pres">
      <dgm:prSet presAssocID="{B9FBF1A4-6DA3-D643-A819-2384A5F48D9B}" presName="rootConnector" presStyleLbl="node2" presStyleIdx="4" presStyleCnt="8"/>
      <dgm:spPr/>
      <dgm:t>
        <a:bodyPr/>
        <a:lstStyle/>
        <a:p>
          <a:endParaRPr lang="zh-CN" altLang="en-US"/>
        </a:p>
      </dgm:t>
    </dgm:pt>
    <dgm:pt modelId="{D1ACEA97-B587-EA4E-9F28-7995BF904B2D}" type="pres">
      <dgm:prSet presAssocID="{B9FBF1A4-6DA3-D643-A819-2384A5F48D9B}" presName="hierChild4" presStyleCnt="0"/>
      <dgm:spPr/>
    </dgm:pt>
    <dgm:pt modelId="{7303C4E0-6A40-8D4C-9026-10C4EDF3A080}" type="pres">
      <dgm:prSet presAssocID="{B9FBF1A4-6DA3-D643-A819-2384A5F48D9B}" presName="hierChild5" presStyleCnt="0"/>
      <dgm:spPr/>
    </dgm:pt>
    <dgm:pt modelId="{717E6064-7A96-7241-8A20-9B63AA60AB79}" type="pres">
      <dgm:prSet presAssocID="{BE6C9F9B-FA95-9843-BAE6-3B344E9A2BAF}" presName="Name64" presStyleLbl="parChTrans1D2" presStyleIdx="5" presStyleCnt="8"/>
      <dgm:spPr/>
      <dgm:t>
        <a:bodyPr/>
        <a:lstStyle/>
        <a:p>
          <a:endParaRPr lang="zh-CN" altLang="en-US"/>
        </a:p>
      </dgm:t>
    </dgm:pt>
    <dgm:pt modelId="{465D5E45-5C9E-F24D-B76C-384F1B9F565B}" type="pres">
      <dgm:prSet presAssocID="{B234035C-A366-684D-9C3F-0C757BD70B00}" presName="hierRoot2" presStyleCnt="0">
        <dgm:presLayoutVars>
          <dgm:hierBranch val="init"/>
        </dgm:presLayoutVars>
      </dgm:prSet>
      <dgm:spPr/>
    </dgm:pt>
    <dgm:pt modelId="{9E82C8C4-5F5F-C140-A268-BCE5A97DAF29}" type="pres">
      <dgm:prSet presAssocID="{B234035C-A366-684D-9C3F-0C757BD70B00}" presName="rootComposite" presStyleCnt="0"/>
      <dgm:spPr/>
    </dgm:pt>
    <dgm:pt modelId="{97CB9A91-20F3-A245-B54C-2BAD45B1B19F}" type="pres">
      <dgm:prSet presAssocID="{B234035C-A366-684D-9C3F-0C757BD70B00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F99DBF6-EF53-6341-9F94-108A0C5BAFB8}" type="pres">
      <dgm:prSet presAssocID="{B234035C-A366-684D-9C3F-0C757BD70B00}" presName="rootConnector" presStyleLbl="node2" presStyleIdx="5" presStyleCnt="8"/>
      <dgm:spPr/>
      <dgm:t>
        <a:bodyPr/>
        <a:lstStyle/>
        <a:p>
          <a:endParaRPr lang="zh-CN" altLang="en-US"/>
        </a:p>
      </dgm:t>
    </dgm:pt>
    <dgm:pt modelId="{3D6CABD0-93A5-8144-B3B6-377DA1CD0EFE}" type="pres">
      <dgm:prSet presAssocID="{B234035C-A366-684D-9C3F-0C757BD70B00}" presName="hierChild4" presStyleCnt="0"/>
      <dgm:spPr/>
    </dgm:pt>
    <dgm:pt modelId="{032D48DB-AFDC-EE45-BEBD-D8BD7F5F7DD5}" type="pres">
      <dgm:prSet presAssocID="{B234035C-A366-684D-9C3F-0C757BD70B00}" presName="hierChild5" presStyleCnt="0"/>
      <dgm:spPr/>
    </dgm:pt>
    <dgm:pt modelId="{E7603A25-A717-0043-A975-352421110F58}" type="pres">
      <dgm:prSet presAssocID="{9D6C3FE2-0114-B04A-98D0-0782F81FDDD1}" presName="hierChild3" presStyleCnt="0"/>
      <dgm:spPr/>
    </dgm:pt>
    <dgm:pt modelId="{842433EF-44C5-DB43-B753-A2DBF07AD1FF}" type="pres">
      <dgm:prSet presAssocID="{77B5EB24-8512-A849-AA4D-F0217ACD14DE}" presName="hierRoot1" presStyleCnt="0">
        <dgm:presLayoutVars>
          <dgm:hierBranch val="init"/>
        </dgm:presLayoutVars>
      </dgm:prSet>
      <dgm:spPr/>
    </dgm:pt>
    <dgm:pt modelId="{B9D09324-AE19-8642-9BB6-0062ECBDF1D9}" type="pres">
      <dgm:prSet presAssocID="{77B5EB24-8512-A849-AA4D-F0217ACD14DE}" presName="rootComposite1" presStyleCnt="0"/>
      <dgm:spPr/>
    </dgm:pt>
    <dgm:pt modelId="{2FEEA64B-8025-B94B-A964-1669539DA8F8}" type="pres">
      <dgm:prSet presAssocID="{77B5EB24-8512-A849-AA4D-F0217ACD14DE}" presName="rootText1" presStyleLbl="node0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0E14E0-9703-4B48-BA59-452660EC7920}" type="pres">
      <dgm:prSet presAssocID="{77B5EB24-8512-A849-AA4D-F0217ACD14DE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340E8AF-630F-D74D-BAEA-FB5DDB6275D0}" type="pres">
      <dgm:prSet presAssocID="{77B5EB24-8512-A849-AA4D-F0217ACD14DE}" presName="hierChild2" presStyleCnt="0"/>
      <dgm:spPr/>
    </dgm:pt>
    <dgm:pt modelId="{9A56F242-9C05-404A-B8B3-F301F2D54C23}" type="pres">
      <dgm:prSet presAssocID="{CDC548E8-6EED-F045-8BD2-DBE250023C4B}" presName="Name64" presStyleLbl="parChTrans1D2" presStyleIdx="6" presStyleCnt="8"/>
      <dgm:spPr/>
      <dgm:t>
        <a:bodyPr/>
        <a:lstStyle/>
        <a:p>
          <a:endParaRPr lang="zh-CN" altLang="en-US"/>
        </a:p>
      </dgm:t>
    </dgm:pt>
    <dgm:pt modelId="{92A7B4B4-5CE0-DE4D-A658-33CB56B762CC}" type="pres">
      <dgm:prSet presAssocID="{087B6322-04A0-984B-AECE-5CA356B7B272}" presName="hierRoot2" presStyleCnt="0">
        <dgm:presLayoutVars>
          <dgm:hierBranch val="init"/>
        </dgm:presLayoutVars>
      </dgm:prSet>
      <dgm:spPr/>
    </dgm:pt>
    <dgm:pt modelId="{06125C27-5D67-ED46-8166-398A2F611342}" type="pres">
      <dgm:prSet presAssocID="{087B6322-04A0-984B-AECE-5CA356B7B272}" presName="rootComposite" presStyleCnt="0"/>
      <dgm:spPr/>
    </dgm:pt>
    <dgm:pt modelId="{2125C8D1-CC5E-2446-B7F4-6FED9C9BF33A}" type="pres">
      <dgm:prSet presAssocID="{087B6322-04A0-984B-AECE-5CA356B7B272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8002BC-F64B-5749-843C-A6F583CCB904}" type="pres">
      <dgm:prSet presAssocID="{087B6322-04A0-984B-AECE-5CA356B7B272}" presName="rootConnector" presStyleLbl="node2" presStyleIdx="6" presStyleCnt="8"/>
      <dgm:spPr/>
      <dgm:t>
        <a:bodyPr/>
        <a:lstStyle/>
        <a:p>
          <a:endParaRPr lang="zh-CN" altLang="en-US"/>
        </a:p>
      </dgm:t>
    </dgm:pt>
    <dgm:pt modelId="{747CD9F1-BE22-994A-98B9-F412F4C66D92}" type="pres">
      <dgm:prSet presAssocID="{087B6322-04A0-984B-AECE-5CA356B7B272}" presName="hierChild4" presStyleCnt="0"/>
      <dgm:spPr/>
    </dgm:pt>
    <dgm:pt modelId="{4594224D-B859-4445-98D1-C7F0AF9264B7}" type="pres">
      <dgm:prSet presAssocID="{087B6322-04A0-984B-AECE-5CA356B7B272}" presName="hierChild5" presStyleCnt="0"/>
      <dgm:spPr/>
    </dgm:pt>
    <dgm:pt modelId="{0BC25C73-4C68-C04A-B981-E3C910B382AB}" type="pres">
      <dgm:prSet presAssocID="{06E515D3-C071-E343-B806-E38230F2AB7A}" presName="Name64" presStyleLbl="parChTrans1D2" presStyleIdx="7" presStyleCnt="8"/>
      <dgm:spPr/>
      <dgm:t>
        <a:bodyPr/>
        <a:lstStyle/>
        <a:p>
          <a:endParaRPr lang="zh-CN" altLang="en-US"/>
        </a:p>
      </dgm:t>
    </dgm:pt>
    <dgm:pt modelId="{74F7C834-8FB8-5E42-AD73-32DE2586EF8A}" type="pres">
      <dgm:prSet presAssocID="{EE077643-C73C-CD49-8F8B-2E7F6B740825}" presName="hierRoot2" presStyleCnt="0">
        <dgm:presLayoutVars>
          <dgm:hierBranch val="init"/>
        </dgm:presLayoutVars>
      </dgm:prSet>
      <dgm:spPr/>
    </dgm:pt>
    <dgm:pt modelId="{75081F3C-8269-1445-8299-D7490EF92299}" type="pres">
      <dgm:prSet presAssocID="{EE077643-C73C-CD49-8F8B-2E7F6B740825}" presName="rootComposite" presStyleCnt="0"/>
      <dgm:spPr/>
    </dgm:pt>
    <dgm:pt modelId="{5DFBB333-A9CA-ED4B-91B5-A0BF7349DEC4}" type="pres">
      <dgm:prSet presAssocID="{EE077643-C73C-CD49-8F8B-2E7F6B740825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19E458-39A9-0A4B-8588-79832D7FFEB9}" type="pres">
      <dgm:prSet presAssocID="{EE077643-C73C-CD49-8F8B-2E7F6B740825}" presName="rootConnector" presStyleLbl="node2" presStyleIdx="7" presStyleCnt="8"/>
      <dgm:spPr/>
      <dgm:t>
        <a:bodyPr/>
        <a:lstStyle/>
        <a:p>
          <a:endParaRPr lang="zh-CN" altLang="en-US"/>
        </a:p>
      </dgm:t>
    </dgm:pt>
    <dgm:pt modelId="{DC66C099-75C7-F54E-8325-030A85E8C59A}" type="pres">
      <dgm:prSet presAssocID="{EE077643-C73C-CD49-8F8B-2E7F6B740825}" presName="hierChild4" presStyleCnt="0"/>
      <dgm:spPr/>
    </dgm:pt>
    <dgm:pt modelId="{6FE873D4-5755-A64B-823E-D2911CD0F2B7}" type="pres">
      <dgm:prSet presAssocID="{EE077643-C73C-CD49-8F8B-2E7F6B740825}" presName="hierChild5" presStyleCnt="0"/>
      <dgm:spPr/>
    </dgm:pt>
    <dgm:pt modelId="{21E1BF0A-EB72-8B4A-8DF1-859C7BD122B4}" type="pres">
      <dgm:prSet presAssocID="{77B5EB24-8512-A849-AA4D-F0217ACD14DE}" presName="hierChild3" presStyleCnt="0"/>
      <dgm:spPr/>
    </dgm:pt>
    <dgm:pt modelId="{2E2A58D3-0137-9041-AFBD-971E928E7A74}" type="pres">
      <dgm:prSet presAssocID="{E2F15BC5-4B66-4B45-B410-07243B563291}" presName="hierRoot1" presStyleCnt="0">
        <dgm:presLayoutVars>
          <dgm:hierBranch val="init"/>
        </dgm:presLayoutVars>
      </dgm:prSet>
      <dgm:spPr/>
    </dgm:pt>
    <dgm:pt modelId="{4266B7D7-6D09-5740-B0B8-90DB6F9A002E}" type="pres">
      <dgm:prSet presAssocID="{E2F15BC5-4B66-4B45-B410-07243B563291}" presName="rootComposite1" presStyleCnt="0"/>
      <dgm:spPr/>
    </dgm:pt>
    <dgm:pt modelId="{DB98D59A-6F6D-0340-BB4C-BB006C7FC757}" type="pres">
      <dgm:prSet presAssocID="{E2F15BC5-4B66-4B45-B410-07243B563291}" presName="rootText1" presStyleLbl="node0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21E1F5A-C2FA-6345-A682-303631B290FA}" type="pres">
      <dgm:prSet presAssocID="{E2F15BC5-4B66-4B45-B410-07243B56329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96FE34A-9C9D-6543-BD98-B5DB72D26E7F}" type="pres">
      <dgm:prSet presAssocID="{E2F15BC5-4B66-4B45-B410-07243B563291}" presName="hierChild2" presStyleCnt="0"/>
      <dgm:spPr/>
    </dgm:pt>
    <dgm:pt modelId="{9C5E1DF0-B0B6-E34D-A52B-E98657DCE1A3}" type="pres">
      <dgm:prSet presAssocID="{E2F15BC5-4B66-4B45-B410-07243B563291}" presName="hierChild3" presStyleCnt="0"/>
      <dgm:spPr/>
    </dgm:pt>
  </dgm:ptLst>
  <dgm:cxnLst>
    <dgm:cxn modelId="{CFD96770-08A9-3340-8605-61ED5EC84A19}" type="presOf" srcId="{56D44B94-63AF-8947-A23F-0F264A7AC3C9}" destId="{CB63AFE5-1553-144E-A8DB-2B3E29781984}" srcOrd="0" destOrd="0" presId="urn:microsoft.com/office/officeart/2009/3/layout/HorizontalOrganizationChart"/>
    <dgm:cxn modelId="{2933A6FF-5167-4941-B9B1-18CC2751ED12}" type="presOf" srcId="{087B6322-04A0-984B-AECE-5CA356B7B272}" destId="{458002BC-F64B-5749-843C-A6F583CCB904}" srcOrd="1" destOrd="0" presId="urn:microsoft.com/office/officeart/2009/3/layout/HorizontalOrganizationChart"/>
    <dgm:cxn modelId="{CF63EDD5-7A23-1C41-9623-1C6672BF498C}" type="presOf" srcId="{C1342D9A-5274-A942-8092-5182BCE023B9}" destId="{EB9BBC2C-1A22-EF42-B6FB-C2F27B1F5E8C}" srcOrd="0" destOrd="0" presId="urn:microsoft.com/office/officeart/2009/3/layout/HorizontalOrganizationChart"/>
    <dgm:cxn modelId="{CDA3420B-8AE2-D946-A61B-764A8FCEC640}" srcId="{0FF51983-5DC5-634B-B4E6-F0CA733F0EB6}" destId="{1EE57249-F5AA-E445-A5D9-69A0A979C44C}" srcOrd="3" destOrd="0" parTransId="{04B92DB1-3778-6447-8C9B-BE9E5BEC8A80}" sibTransId="{B584E268-AD84-0847-8AEB-27141BEFB7E2}"/>
    <dgm:cxn modelId="{6FA69D3C-C7B7-5049-A623-8C3EE827BDE1}" srcId="{0FF51983-5DC5-634B-B4E6-F0CA733F0EB6}" destId="{C1342D9A-5274-A942-8092-5182BCE023B9}" srcOrd="0" destOrd="0" parTransId="{B334AA96-DB7F-4A40-9360-6AB5A98BA8AA}" sibTransId="{95DF5FE1-EA7F-2543-A16A-A0D08031D59B}"/>
    <dgm:cxn modelId="{28640A24-1C5D-DE4F-967B-7173DDA7C3DE}" type="presOf" srcId="{EE077643-C73C-CD49-8F8B-2E7F6B740825}" destId="{5DFBB333-A9CA-ED4B-91B5-A0BF7349DEC4}" srcOrd="0" destOrd="0" presId="urn:microsoft.com/office/officeart/2009/3/layout/HorizontalOrganizationChart"/>
    <dgm:cxn modelId="{E4A65A52-3DEE-BF41-B2C4-EF3493AB3EDB}" srcId="{0FF51983-5DC5-634B-B4E6-F0CA733F0EB6}" destId="{9D6C3FE2-0114-B04A-98D0-0782F81FDDD1}" srcOrd="6" destOrd="0" parTransId="{F762A163-5599-F340-B6CA-DF545D2E0D2E}" sibTransId="{8513AB3A-F9D9-7E4D-A88B-FCAF8805DF08}"/>
    <dgm:cxn modelId="{BC09429F-23B7-A941-B04C-2E837DCC7D48}" srcId="{0FF51983-5DC5-634B-B4E6-F0CA733F0EB6}" destId="{E2F15BC5-4B66-4B45-B410-07243B563291}" srcOrd="8" destOrd="0" parTransId="{1745F334-8DE6-BF44-908E-02660B9519CD}" sibTransId="{9D8439F9-2DA7-FD4F-84E5-53D3519B0364}"/>
    <dgm:cxn modelId="{9A544B4E-5E8A-9B4B-827B-E45D44E0B73F}" type="presOf" srcId="{087B6322-04A0-984B-AECE-5CA356B7B272}" destId="{2125C8D1-CC5E-2446-B7F4-6FED9C9BF33A}" srcOrd="0" destOrd="0" presId="urn:microsoft.com/office/officeart/2009/3/layout/HorizontalOrganizationChart"/>
    <dgm:cxn modelId="{ACB0BC89-634E-2D4C-BBB6-632A12AFFE75}" srcId="{77B5EB24-8512-A849-AA4D-F0217ACD14DE}" destId="{087B6322-04A0-984B-AECE-5CA356B7B272}" srcOrd="0" destOrd="0" parTransId="{CDC548E8-6EED-F045-8BD2-DBE250023C4B}" sibTransId="{75E72666-EE3E-BA4C-A06F-65FD8AA27B2B}"/>
    <dgm:cxn modelId="{31FABDC0-82E2-B244-B480-F86F617D5DF9}" type="presOf" srcId="{77B5EB24-8512-A849-AA4D-F0217ACD14DE}" destId="{210E14E0-9703-4B48-BA59-452660EC7920}" srcOrd="1" destOrd="0" presId="urn:microsoft.com/office/officeart/2009/3/layout/HorizontalOrganizationChart"/>
    <dgm:cxn modelId="{78D8F76F-909B-B24D-87A1-FC8D2B495E63}" type="presOf" srcId="{B9FBF1A4-6DA3-D643-A819-2384A5F48D9B}" destId="{E3E8FDDA-0D9B-6046-B85E-6E70C368E843}" srcOrd="0" destOrd="0" presId="urn:microsoft.com/office/officeart/2009/3/layout/HorizontalOrganizationChart"/>
    <dgm:cxn modelId="{51FC645D-DA5B-F84F-8715-FDCEDD8573F9}" type="presOf" srcId="{BE6C9F9B-FA95-9843-BAE6-3B344E9A2BAF}" destId="{717E6064-7A96-7241-8A20-9B63AA60AB79}" srcOrd="0" destOrd="0" presId="urn:microsoft.com/office/officeart/2009/3/layout/HorizontalOrganizationChart"/>
    <dgm:cxn modelId="{CA2EA394-20A6-1941-B139-876F05A43DD6}" type="presOf" srcId="{B9FBF1A4-6DA3-D643-A819-2384A5F48D9B}" destId="{9E9BFABB-E02B-744C-A470-06F0FEAE59F4}" srcOrd="1" destOrd="0" presId="urn:microsoft.com/office/officeart/2009/3/layout/HorizontalOrganizationChart"/>
    <dgm:cxn modelId="{5B516784-E5BE-C948-8CFB-1F205C4F488B}" type="presOf" srcId="{5FA4DAB6-AD19-6F43-BF42-F75346557ADC}" destId="{91D52C1F-CD96-304E-AEF0-6A183332309A}" srcOrd="1" destOrd="0" presId="urn:microsoft.com/office/officeart/2009/3/layout/HorizontalOrganizationChart"/>
    <dgm:cxn modelId="{7029A73B-CD36-794C-8974-182A2604A84D}" type="presOf" srcId="{9D6C3FE2-0114-B04A-98D0-0782F81FDDD1}" destId="{672EDFAC-3740-CD4F-8804-9AB20DB13A8E}" srcOrd="0" destOrd="0" presId="urn:microsoft.com/office/officeart/2009/3/layout/HorizontalOrganizationChart"/>
    <dgm:cxn modelId="{80A9EC83-2A83-B944-880B-2938C6793DA0}" srcId="{0FF51983-5DC5-634B-B4E6-F0CA733F0EB6}" destId="{FB1D522A-9680-8D48-98BD-054CD92A1D98}" srcOrd="2" destOrd="0" parTransId="{CD5B4957-C2A7-9243-BC17-5A0CBFA4FEBB}" sibTransId="{ADCAAC00-2D9F-5449-8F1F-B13BD650C1A7}"/>
    <dgm:cxn modelId="{467BD1ED-194F-6343-A77C-48A6644E9A3F}" type="presOf" srcId="{9E300269-07A5-C746-8325-679F3042B3C6}" destId="{9FEF1D7B-07E5-D843-8B10-9A0CFDAAF719}" srcOrd="0" destOrd="0" presId="urn:microsoft.com/office/officeart/2009/3/layout/HorizontalOrganizationChart"/>
    <dgm:cxn modelId="{D5752E98-9653-A041-A6CF-D705B773971C}" srcId="{9D6C3FE2-0114-B04A-98D0-0782F81FDDD1}" destId="{D75EBE56-9A59-2749-B3B7-1846FCC77176}" srcOrd="2" destOrd="0" parTransId="{D258C078-FBBA-024D-A827-81D97E0B72AC}" sibTransId="{9214D060-C761-A344-8221-EC97CDC77153}"/>
    <dgm:cxn modelId="{227C85D3-B352-C242-9FCC-669D50C32A81}" type="presOf" srcId="{9E300269-07A5-C746-8325-679F3042B3C6}" destId="{FA277571-1C66-3647-A04E-F52F3822E60C}" srcOrd="1" destOrd="0" presId="urn:microsoft.com/office/officeart/2009/3/layout/HorizontalOrganizationChart"/>
    <dgm:cxn modelId="{C4E84389-D43C-5D45-A1F9-C368AD845DD5}" type="presOf" srcId="{1EE57249-F5AA-E445-A5D9-69A0A979C44C}" destId="{EA7A2464-7CE3-094B-8C2A-F330B20EAC5C}" srcOrd="0" destOrd="0" presId="urn:microsoft.com/office/officeart/2009/3/layout/HorizontalOrganizationChart"/>
    <dgm:cxn modelId="{5F02337F-5F4B-D94F-8451-7456EABF6596}" type="presOf" srcId="{CDC548E8-6EED-F045-8BD2-DBE250023C4B}" destId="{9A56F242-9C05-404A-B8B3-F301F2D54C23}" srcOrd="0" destOrd="0" presId="urn:microsoft.com/office/officeart/2009/3/layout/HorizontalOrganizationChart"/>
    <dgm:cxn modelId="{8FF6BD3E-3FF4-C248-986F-A851C40EC226}" srcId="{0FF51983-5DC5-634B-B4E6-F0CA733F0EB6}" destId="{9E300269-07A5-C746-8325-679F3042B3C6}" srcOrd="4" destOrd="0" parTransId="{0088A4FA-EF1B-074C-9721-4134C621417E}" sibTransId="{D86E60E6-5F8A-974B-9745-11151540FA2F}"/>
    <dgm:cxn modelId="{7C854BC7-66A0-1C47-A434-723C8797209A}" type="presOf" srcId="{C1342D9A-5274-A942-8092-5182BCE023B9}" destId="{28DBFF11-C934-9547-9260-76AFEA3E7547}" srcOrd="1" destOrd="0" presId="urn:microsoft.com/office/officeart/2009/3/layout/HorizontalOrganizationChart"/>
    <dgm:cxn modelId="{4A1CB586-1129-4D44-92AB-7FF016BBACF3}" type="presOf" srcId="{B775CA43-EB9C-994B-9014-CB3D8D6763E4}" destId="{5658FCC7-42C9-784C-9C81-6C1D73618B04}" srcOrd="0" destOrd="0" presId="urn:microsoft.com/office/officeart/2009/3/layout/HorizontalOrganizationChart"/>
    <dgm:cxn modelId="{DD733998-7AF8-D745-A02A-37F95DB61EF5}" type="presOf" srcId="{FB1D522A-9680-8D48-98BD-054CD92A1D98}" destId="{D5994EE6-9BCA-2F4D-8E4C-B85636B8312F}" srcOrd="0" destOrd="0" presId="urn:microsoft.com/office/officeart/2009/3/layout/HorizontalOrganizationChart"/>
    <dgm:cxn modelId="{6C9DB036-2D66-7B46-A1DE-6F0DBC97EF58}" srcId="{0FF51983-5DC5-634B-B4E6-F0CA733F0EB6}" destId="{56D44B94-63AF-8947-A23F-0F264A7AC3C9}" srcOrd="1" destOrd="0" parTransId="{152860B3-2C44-A24B-81BB-440C83C65EF7}" sibTransId="{D6482B4B-2F26-CA49-AD87-3B858C3EAED8}"/>
    <dgm:cxn modelId="{A94B8A02-3C35-7E41-B7B6-5631C8F619B7}" type="presOf" srcId="{FB1D522A-9680-8D48-98BD-054CD92A1D98}" destId="{A804A511-A501-2441-B917-29DA58022C48}" srcOrd="1" destOrd="0" presId="urn:microsoft.com/office/officeart/2009/3/layout/HorizontalOrganizationChart"/>
    <dgm:cxn modelId="{69180115-F7C4-0B45-84BD-5DF32459FB08}" type="presOf" srcId="{75745E39-5749-2642-8E9B-C68067F9C8AC}" destId="{14A28E80-6458-7049-AB0F-C925D9804325}" srcOrd="0" destOrd="0" presId="urn:microsoft.com/office/officeart/2009/3/layout/HorizontalOrganizationChart"/>
    <dgm:cxn modelId="{EA828539-31DD-5946-AEE3-C5D96EE1A0DA}" type="presOf" srcId="{0687D804-E70E-4141-A783-5FC49154F13E}" destId="{AC41CC01-6290-A343-8A5C-9E284DE541DB}" srcOrd="0" destOrd="0" presId="urn:microsoft.com/office/officeart/2009/3/layout/HorizontalOrganizationChart"/>
    <dgm:cxn modelId="{A5290E02-0D9F-7C43-B0FA-D15946782FED}" srcId="{77B5EB24-8512-A849-AA4D-F0217ACD14DE}" destId="{EE077643-C73C-CD49-8F8B-2E7F6B740825}" srcOrd="1" destOrd="0" parTransId="{06E515D3-C071-E343-B806-E38230F2AB7A}" sibTransId="{0A100558-FF51-E94A-A78B-417F4685A63B}"/>
    <dgm:cxn modelId="{FA704D03-B047-B24B-81DC-B5812A4892CB}" type="presOf" srcId="{D75EBE56-9A59-2749-B3B7-1846FCC77176}" destId="{627F2F93-0DF8-6C44-A8AE-8FFABF3E1F08}" srcOrd="1" destOrd="0" presId="urn:microsoft.com/office/officeart/2009/3/layout/HorizontalOrganizationChart"/>
    <dgm:cxn modelId="{DFC1DAA1-0F16-644F-91E6-8E128D09AE2C}" type="presOf" srcId="{EC14D21C-E964-9C45-A73A-697F5D34EE05}" destId="{6D2A3301-30A4-5843-8F74-22671E8BECD1}" srcOrd="0" destOrd="0" presId="urn:microsoft.com/office/officeart/2009/3/layout/HorizontalOrganizationChart"/>
    <dgm:cxn modelId="{ED085BC1-A935-AE48-8E98-7403C12DBEAC}" type="presOf" srcId="{77B5EB24-8512-A849-AA4D-F0217ACD14DE}" destId="{2FEEA64B-8025-B94B-A964-1669539DA8F8}" srcOrd="0" destOrd="0" presId="urn:microsoft.com/office/officeart/2009/3/layout/HorizontalOrganizationChart"/>
    <dgm:cxn modelId="{18EDA515-0B5F-6E4E-A88E-984D9D20A0F4}" type="presOf" srcId="{ABED404D-4199-D947-88E4-F7EC9EC004C1}" destId="{1605A227-A0A5-DE44-9FA5-0FFD63D7BFF9}" srcOrd="1" destOrd="0" presId="urn:microsoft.com/office/officeart/2009/3/layout/HorizontalOrganizationChart"/>
    <dgm:cxn modelId="{CE130667-49BA-D340-952C-D14861CCB26B}" type="presOf" srcId="{5FA4DAB6-AD19-6F43-BF42-F75346557ADC}" destId="{389AAC4D-2606-EC42-AA33-11BD83CC7766}" srcOrd="0" destOrd="0" presId="urn:microsoft.com/office/officeart/2009/3/layout/HorizontalOrganizationChart"/>
    <dgm:cxn modelId="{9F5E0812-28E8-E241-B7BD-61E99BCF4488}" srcId="{9D6C3FE2-0114-B04A-98D0-0782F81FDDD1}" destId="{0687D804-E70E-4141-A783-5FC49154F13E}" srcOrd="0" destOrd="0" parTransId="{CC4F3538-07EC-4545-8608-638882F8F29A}" sibTransId="{1D48D9E2-52BB-BF43-BBA7-2FAB87CDC6D9}"/>
    <dgm:cxn modelId="{357D2B99-0FEE-A741-907E-3BEDB36F9C01}" srcId="{9D6C3FE2-0114-B04A-98D0-0782F81FDDD1}" destId="{5FA4DAB6-AD19-6F43-BF42-F75346557ADC}" srcOrd="1" destOrd="0" parTransId="{EC14D21C-E964-9C45-A73A-697F5D34EE05}" sibTransId="{77FF6BD6-EFE4-444E-A774-6C3A520E5AD2}"/>
    <dgm:cxn modelId="{23BDDF3D-D391-C34F-BFE0-D2C23408792C}" type="presOf" srcId="{E2F15BC5-4B66-4B45-B410-07243B563291}" destId="{DB98D59A-6F6D-0340-BB4C-BB006C7FC757}" srcOrd="0" destOrd="0" presId="urn:microsoft.com/office/officeart/2009/3/layout/HorizontalOrganizationChart"/>
    <dgm:cxn modelId="{8504C131-92F6-6647-BDEA-CF7F7526BBAF}" type="presOf" srcId="{E2F15BC5-4B66-4B45-B410-07243B563291}" destId="{D21E1F5A-C2FA-6345-A682-303631B290FA}" srcOrd="1" destOrd="0" presId="urn:microsoft.com/office/officeart/2009/3/layout/HorizontalOrganizationChart"/>
    <dgm:cxn modelId="{2585EC79-6908-2945-8185-561D59744269}" type="presOf" srcId="{0687D804-E70E-4141-A783-5FC49154F13E}" destId="{F3CB78AB-564A-604E-A0DF-55979A3360FB}" srcOrd="1" destOrd="0" presId="urn:microsoft.com/office/officeart/2009/3/layout/HorizontalOrganizationChart"/>
    <dgm:cxn modelId="{73B352B6-F0C9-BA4E-8A3A-17EEA3B4A41E}" type="presOf" srcId="{1FEA681E-9A7E-5E43-BF17-C97E54FAD4EB}" destId="{DB4A7832-41A3-6F46-96B2-B15BF297C250}" srcOrd="0" destOrd="0" presId="urn:microsoft.com/office/officeart/2009/3/layout/HorizontalOrganizationChart"/>
    <dgm:cxn modelId="{32CAF544-8274-5443-A139-1C9D7601AD56}" type="presOf" srcId="{ABED404D-4199-D947-88E4-F7EC9EC004C1}" destId="{E0F976CF-3FA5-BA4A-B4B8-D8D44618270D}" srcOrd="0" destOrd="0" presId="urn:microsoft.com/office/officeart/2009/3/layout/HorizontalOrganizationChart"/>
    <dgm:cxn modelId="{A4F3B0D2-ED28-8943-9C49-70742C7FD52E}" type="presOf" srcId="{B234035C-A366-684D-9C3F-0C757BD70B00}" destId="{97CB9A91-20F3-A245-B54C-2BAD45B1B19F}" srcOrd="0" destOrd="0" presId="urn:microsoft.com/office/officeart/2009/3/layout/HorizontalOrganizationChart"/>
    <dgm:cxn modelId="{A842A707-A94F-204E-8519-B2FE86EF8BB8}" type="presOf" srcId="{EE077643-C73C-CD49-8F8B-2E7F6B740825}" destId="{4E19E458-39A9-0A4B-8588-79832D7FFEB9}" srcOrd="1" destOrd="0" presId="urn:microsoft.com/office/officeart/2009/3/layout/HorizontalOrganizationChart"/>
    <dgm:cxn modelId="{DF99B145-F18A-7D43-A829-AC7FF189F8B3}" srcId="{9D6C3FE2-0114-B04A-98D0-0782F81FDDD1}" destId="{B9FBF1A4-6DA3-D643-A819-2384A5F48D9B}" srcOrd="4" destOrd="0" parTransId="{B775CA43-EB9C-994B-9014-CB3D8D6763E4}" sibTransId="{B39DE192-08ED-9442-BEF8-C404AFA7DE1A}"/>
    <dgm:cxn modelId="{7475C110-7634-374B-B647-8C5F9B16F7D0}" type="presOf" srcId="{D75EBE56-9A59-2749-B3B7-1846FCC77176}" destId="{47FFE9E3-36D3-0B42-BAD2-55568164FED0}" srcOrd="0" destOrd="0" presId="urn:microsoft.com/office/officeart/2009/3/layout/HorizontalOrganizationChart"/>
    <dgm:cxn modelId="{443873BD-0C70-3741-A140-45EE66B9B645}" type="presOf" srcId="{D258C078-FBBA-024D-A827-81D97E0B72AC}" destId="{B621A43C-44F4-354C-8627-0C4AF6C1218D}" srcOrd="0" destOrd="0" presId="urn:microsoft.com/office/officeart/2009/3/layout/HorizontalOrganizationChart"/>
    <dgm:cxn modelId="{9B40C1DB-FD48-2147-A6AD-0D6C095431C8}" srcId="{9D6C3FE2-0114-B04A-98D0-0782F81FDDD1}" destId="{75745E39-5749-2642-8E9B-C68067F9C8AC}" srcOrd="3" destOrd="0" parTransId="{1FEA681E-9A7E-5E43-BF17-C97E54FAD4EB}" sibTransId="{EE9AF144-EE79-9043-9B22-45D2E77C43AB}"/>
    <dgm:cxn modelId="{1736AB2F-1222-C24F-B694-23F4FB02FE05}" srcId="{0FF51983-5DC5-634B-B4E6-F0CA733F0EB6}" destId="{77B5EB24-8512-A849-AA4D-F0217ACD14DE}" srcOrd="7" destOrd="0" parTransId="{BA6C4A7B-741D-D444-9F3F-F35CDAD6F42F}" sibTransId="{D261044C-D6A8-4B44-9E1E-9F4FF40467A1}"/>
    <dgm:cxn modelId="{2414DDC7-D911-9B4E-97BE-732A09AA0F6A}" type="presOf" srcId="{06E515D3-C071-E343-B806-E38230F2AB7A}" destId="{0BC25C73-4C68-C04A-B981-E3C910B382AB}" srcOrd="0" destOrd="0" presId="urn:microsoft.com/office/officeart/2009/3/layout/HorizontalOrganizationChart"/>
    <dgm:cxn modelId="{431A4393-4C1A-FA4B-97E8-EEAF0F4D4D9D}" type="presOf" srcId="{56D44B94-63AF-8947-A23F-0F264A7AC3C9}" destId="{A33E93AD-B30F-834C-BC6A-E001E39405FE}" srcOrd="1" destOrd="0" presId="urn:microsoft.com/office/officeart/2009/3/layout/HorizontalOrganizationChart"/>
    <dgm:cxn modelId="{E23DEC77-6FBF-1F4B-9940-7611AF770872}" type="presOf" srcId="{75745E39-5749-2642-8E9B-C68067F9C8AC}" destId="{BC9FC93B-8919-CD4A-B77C-2CB67B38A0EB}" srcOrd="1" destOrd="0" presId="urn:microsoft.com/office/officeart/2009/3/layout/HorizontalOrganizationChart"/>
    <dgm:cxn modelId="{2A5E7CEC-66EC-9949-9B60-EE638949ECBA}" type="presOf" srcId="{1EE57249-F5AA-E445-A5D9-69A0A979C44C}" destId="{87393600-B36D-7F4C-86D4-912558575288}" srcOrd="1" destOrd="0" presId="urn:microsoft.com/office/officeart/2009/3/layout/HorizontalOrganizationChart"/>
    <dgm:cxn modelId="{DDEA3BA1-4494-6440-8D66-090495055253}" type="presOf" srcId="{B234035C-A366-684D-9C3F-0C757BD70B00}" destId="{9F99DBF6-EF53-6341-9F94-108A0C5BAFB8}" srcOrd="1" destOrd="0" presId="urn:microsoft.com/office/officeart/2009/3/layout/HorizontalOrganizationChart"/>
    <dgm:cxn modelId="{EFA4470B-DFA9-B440-9FB2-3B7487798CDE}" srcId="{9D6C3FE2-0114-B04A-98D0-0782F81FDDD1}" destId="{B234035C-A366-684D-9C3F-0C757BD70B00}" srcOrd="5" destOrd="0" parTransId="{BE6C9F9B-FA95-9843-BAE6-3B344E9A2BAF}" sibTransId="{7B230385-2449-4D4F-A49C-654ACBA5AB67}"/>
    <dgm:cxn modelId="{474939FF-85A0-004E-8DCB-8FC010718EDC}" type="presOf" srcId="{0FF51983-5DC5-634B-B4E6-F0CA733F0EB6}" destId="{E0719D10-47A4-0C4F-BAF6-92F5A4E2B9A6}" srcOrd="0" destOrd="0" presId="urn:microsoft.com/office/officeart/2009/3/layout/HorizontalOrganizationChart"/>
    <dgm:cxn modelId="{A64FF49A-E58B-EB4E-8E58-D084CA2D09C9}" type="presOf" srcId="{CC4F3538-07EC-4545-8608-638882F8F29A}" destId="{7C80F7A0-A63E-9344-9E8D-B24110352BCA}" srcOrd="0" destOrd="0" presId="urn:microsoft.com/office/officeart/2009/3/layout/HorizontalOrganizationChart"/>
    <dgm:cxn modelId="{BAC5B928-E4DC-6E41-A038-3FC4172FFE01}" type="presOf" srcId="{9D6C3FE2-0114-B04A-98D0-0782F81FDDD1}" destId="{67857AA9-A609-E943-8625-5D5D68B9B81C}" srcOrd="1" destOrd="0" presId="urn:microsoft.com/office/officeart/2009/3/layout/HorizontalOrganizationChart"/>
    <dgm:cxn modelId="{0D05C63E-6136-9145-8F6C-7B81C94C4BF0}" srcId="{0FF51983-5DC5-634B-B4E6-F0CA733F0EB6}" destId="{ABED404D-4199-D947-88E4-F7EC9EC004C1}" srcOrd="5" destOrd="0" parTransId="{AF37E06A-7488-8249-BB6B-20E94AE024D2}" sibTransId="{40B30D10-0554-FB45-B68D-9F62FAF010C6}"/>
    <dgm:cxn modelId="{D32D69B4-32AE-314A-AC53-2600C321DFF5}" type="presParOf" srcId="{E0719D10-47A4-0C4F-BAF6-92F5A4E2B9A6}" destId="{13AF4544-E1E1-B243-9EAD-89F619F70CDB}" srcOrd="0" destOrd="0" presId="urn:microsoft.com/office/officeart/2009/3/layout/HorizontalOrganizationChart"/>
    <dgm:cxn modelId="{6F9CB4D7-499F-2E4E-9FD5-B24D988F8B89}" type="presParOf" srcId="{13AF4544-E1E1-B243-9EAD-89F619F70CDB}" destId="{606DCB8A-54AD-DA4C-B522-53A369A4BE92}" srcOrd="0" destOrd="0" presId="urn:microsoft.com/office/officeart/2009/3/layout/HorizontalOrganizationChart"/>
    <dgm:cxn modelId="{CB9DD863-7E78-D645-989A-E51D3D31BD03}" type="presParOf" srcId="{606DCB8A-54AD-DA4C-B522-53A369A4BE92}" destId="{EB9BBC2C-1A22-EF42-B6FB-C2F27B1F5E8C}" srcOrd="0" destOrd="0" presId="urn:microsoft.com/office/officeart/2009/3/layout/HorizontalOrganizationChart"/>
    <dgm:cxn modelId="{1D5902BA-325C-BB49-AE72-8FC1C88F156E}" type="presParOf" srcId="{606DCB8A-54AD-DA4C-B522-53A369A4BE92}" destId="{28DBFF11-C934-9547-9260-76AFEA3E7547}" srcOrd="1" destOrd="0" presId="urn:microsoft.com/office/officeart/2009/3/layout/HorizontalOrganizationChart"/>
    <dgm:cxn modelId="{FB88ABDC-7182-B24C-9F02-8DEBAE6647F1}" type="presParOf" srcId="{13AF4544-E1E1-B243-9EAD-89F619F70CDB}" destId="{D6FA6326-55CE-FD49-B6B3-06026F1F31F2}" srcOrd="1" destOrd="0" presId="urn:microsoft.com/office/officeart/2009/3/layout/HorizontalOrganizationChart"/>
    <dgm:cxn modelId="{525EE4AB-2D0B-0F44-86E0-302BF8E61573}" type="presParOf" srcId="{13AF4544-E1E1-B243-9EAD-89F619F70CDB}" destId="{CFD8B6E3-4634-8A48-888A-32F72BAEBA73}" srcOrd="2" destOrd="0" presId="urn:microsoft.com/office/officeart/2009/3/layout/HorizontalOrganizationChart"/>
    <dgm:cxn modelId="{98B3341F-03D7-2E48-ADA7-A25ABEE1E5AD}" type="presParOf" srcId="{E0719D10-47A4-0C4F-BAF6-92F5A4E2B9A6}" destId="{B322DD1B-61E6-344F-94E6-54C69E62428C}" srcOrd="1" destOrd="0" presId="urn:microsoft.com/office/officeart/2009/3/layout/HorizontalOrganizationChart"/>
    <dgm:cxn modelId="{393C3817-9EEC-DB4E-9404-5A75A57258FE}" type="presParOf" srcId="{B322DD1B-61E6-344F-94E6-54C69E62428C}" destId="{D038C472-99AE-9C4F-9419-0F7180790FAC}" srcOrd="0" destOrd="0" presId="urn:microsoft.com/office/officeart/2009/3/layout/HorizontalOrganizationChart"/>
    <dgm:cxn modelId="{43F9A632-B73A-3F47-AAAF-58ED5CB9D337}" type="presParOf" srcId="{D038C472-99AE-9C4F-9419-0F7180790FAC}" destId="{CB63AFE5-1553-144E-A8DB-2B3E29781984}" srcOrd="0" destOrd="0" presId="urn:microsoft.com/office/officeart/2009/3/layout/HorizontalOrganizationChart"/>
    <dgm:cxn modelId="{963DA4AA-1AF7-1D4A-9061-50312A313C0A}" type="presParOf" srcId="{D038C472-99AE-9C4F-9419-0F7180790FAC}" destId="{A33E93AD-B30F-834C-BC6A-E001E39405FE}" srcOrd="1" destOrd="0" presId="urn:microsoft.com/office/officeart/2009/3/layout/HorizontalOrganizationChart"/>
    <dgm:cxn modelId="{07F87E00-0054-354F-893D-A38FF7582685}" type="presParOf" srcId="{B322DD1B-61E6-344F-94E6-54C69E62428C}" destId="{E4D1B30C-D7F3-7D4E-A454-2511DC1439A6}" srcOrd="1" destOrd="0" presId="urn:microsoft.com/office/officeart/2009/3/layout/HorizontalOrganizationChart"/>
    <dgm:cxn modelId="{B366F2E1-FD7C-C74E-AA88-282D28639DB1}" type="presParOf" srcId="{B322DD1B-61E6-344F-94E6-54C69E62428C}" destId="{70F16D81-43C1-954D-A765-0546AA0A1A3F}" srcOrd="2" destOrd="0" presId="urn:microsoft.com/office/officeart/2009/3/layout/HorizontalOrganizationChart"/>
    <dgm:cxn modelId="{6FF9249B-28DA-2847-915A-D40A6DF903B6}" type="presParOf" srcId="{E0719D10-47A4-0C4F-BAF6-92F5A4E2B9A6}" destId="{CE42E9E7-F483-4E46-B87A-0073B4D71638}" srcOrd="2" destOrd="0" presId="urn:microsoft.com/office/officeart/2009/3/layout/HorizontalOrganizationChart"/>
    <dgm:cxn modelId="{C29CA27B-D569-594D-9B32-FE9850CDC7C2}" type="presParOf" srcId="{CE42E9E7-F483-4E46-B87A-0073B4D71638}" destId="{7F43AD6B-FB30-0343-AFA4-9011E9F548EC}" srcOrd="0" destOrd="0" presId="urn:microsoft.com/office/officeart/2009/3/layout/HorizontalOrganizationChart"/>
    <dgm:cxn modelId="{C9509A4C-439B-2946-84B5-AFFAFD5EED32}" type="presParOf" srcId="{7F43AD6B-FB30-0343-AFA4-9011E9F548EC}" destId="{D5994EE6-9BCA-2F4D-8E4C-B85636B8312F}" srcOrd="0" destOrd="0" presId="urn:microsoft.com/office/officeart/2009/3/layout/HorizontalOrganizationChart"/>
    <dgm:cxn modelId="{A05DCB5F-2036-4B4C-84E3-F2683A3E056F}" type="presParOf" srcId="{7F43AD6B-FB30-0343-AFA4-9011E9F548EC}" destId="{A804A511-A501-2441-B917-29DA58022C48}" srcOrd="1" destOrd="0" presId="urn:microsoft.com/office/officeart/2009/3/layout/HorizontalOrganizationChart"/>
    <dgm:cxn modelId="{2C9DACE3-C4A0-5047-9A83-2BC7C37B3004}" type="presParOf" srcId="{CE42E9E7-F483-4E46-B87A-0073B4D71638}" destId="{F4ACBA6E-DD2C-C14D-BC32-4D02AEDA34BD}" srcOrd="1" destOrd="0" presId="urn:microsoft.com/office/officeart/2009/3/layout/HorizontalOrganizationChart"/>
    <dgm:cxn modelId="{05B6BFC9-1726-B146-B185-5586FDF6044D}" type="presParOf" srcId="{CE42E9E7-F483-4E46-B87A-0073B4D71638}" destId="{1C3C3484-D64E-0246-B45F-B2441199FD26}" srcOrd="2" destOrd="0" presId="urn:microsoft.com/office/officeart/2009/3/layout/HorizontalOrganizationChart"/>
    <dgm:cxn modelId="{08D05AF4-1947-5D4F-A7BD-809F3F769E1A}" type="presParOf" srcId="{E0719D10-47A4-0C4F-BAF6-92F5A4E2B9A6}" destId="{04D2C39F-444F-2646-A73B-3BB14762679D}" srcOrd="3" destOrd="0" presId="urn:microsoft.com/office/officeart/2009/3/layout/HorizontalOrganizationChart"/>
    <dgm:cxn modelId="{CBF1D858-0F99-514E-A996-3B24497DB3FA}" type="presParOf" srcId="{04D2C39F-444F-2646-A73B-3BB14762679D}" destId="{CCC80332-3473-BD47-85D7-0AC0A4DE0816}" srcOrd="0" destOrd="0" presId="urn:microsoft.com/office/officeart/2009/3/layout/HorizontalOrganizationChart"/>
    <dgm:cxn modelId="{C408AE5B-619D-5A49-8861-770AEED7E17B}" type="presParOf" srcId="{CCC80332-3473-BD47-85D7-0AC0A4DE0816}" destId="{EA7A2464-7CE3-094B-8C2A-F330B20EAC5C}" srcOrd="0" destOrd="0" presId="urn:microsoft.com/office/officeart/2009/3/layout/HorizontalOrganizationChart"/>
    <dgm:cxn modelId="{B6347A24-AA01-FC44-8E28-435C50D0D22D}" type="presParOf" srcId="{CCC80332-3473-BD47-85D7-0AC0A4DE0816}" destId="{87393600-B36D-7F4C-86D4-912558575288}" srcOrd="1" destOrd="0" presId="urn:microsoft.com/office/officeart/2009/3/layout/HorizontalOrganizationChart"/>
    <dgm:cxn modelId="{0705FBDD-1545-584C-BB4D-25A7C89A52E2}" type="presParOf" srcId="{04D2C39F-444F-2646-A73B-3BB14762679D}" destId="{961E2AC7-1796-EC4E-98E3-4A67586BDD4D}" srcOrd="1" destOrd="0" presId="urn:microsoft.com/office/officeart/2009/3/layout/HorizontalOrganizationChart"/>
    <dgm:cxn modelId="{D24C2D22-8A29-8A4F-9F9E-FBBE3E037A45}" type="presParOf" srcId="{04D2C39F-444F-2646-A73B-3BB14762679D}" destId="{D6787817-8AF8-ED43-ABCF-2A98DAE55F46}" srcOrd="2" destOrd="0" presId="urn:microsoft.com/office/officeart/2009/3/layout/HorizontalOrganizationChart"/>
    <dgm:cxn modelId="{AEA11A86-26B6-0C48-89A3-4126AB179F5E}" type="presParOf" srcId="{E0719D10-47A4-0C4F-BAF6-92F5A4E2B9A6}" destId="{1F6B3362-47F1-B946-8C9B-6248562CEB50}" srcOrd="4" destOrd="0" presId="urn:microsoft.com/office/officeart/2009/3/layout/HorizontalOrganizationChart"/>
    <dgm:cxn modelId="{FF4C5E0F-5CB6-5D4F-931A-2BB8F5A893C9}" type="presParOf" srcId="{1F6B3362-47F1-B946-8C9B-6248562CEB50}" destId="{57A17672-4B46-6748-8257-6F7A2BDD28D4}" srcOrd="0" destOrd="0" presId="urn:microsoft.com/office/officeart/2009/3/layout/HorizontalOrganizationChart"/>
    <dgm:cxn modelId="{D4C1901A-0F70-3F4D-87F4-645175922B68}" type="presParOf" srcId="{57A17672-4B46-6748-8257-6F7A2BDD28D4}" destId="{9FEF1D7B-07E5-D843-8B10-9A0CFDAAF719}" srcOrd="0" destOrd="0" presId="urn:microsoft.com/office/officeart/2009/3/layout/HorizontalOrganizationChart"/>
    <dgm:cxn modelId="{F9834013-2A1A-7B45-A105-522DADA1475E}" type="presParOf" srcId="{57A17672-4B46-6748-8257-6F7A2BDD28D4}" destId="{FA277571-1C66-3647-A04E-F52F3822E60C}" srcOrd="1" destOrd="0" presId="urn:microsoft.com/office/officeart/2009/3/layout/HorizontalOrganizationChart"/>
    <dgm:cxn modelId="{43DB59E6-923A-C54F-9B52-C15D1C54EF91}" type="presParOf" srcId="{1F6B3362-47F1-B946-8C9B-6248562CEB50}" destId="{009501BF-6E6F-E346-B697-6732887B023C}" srcOrd="1" destOrd="0" presId="urn:microsoft.com/office/officeart/2009/3/layout/HorizontalOrganizationChart"/>
    <dgm:cxn modelId="{FAA7284A-8D2A-FE45-AFD9-32103E8BC2CB}" type="presParOf" srcId="{1F6B3362-47F1-B946-8C9B-6248562CEB50}" destId="{B75760B3-B925-2545-971A-0BD3C7FC7F5E}" srcOrd="2" destOrd="0" presId="urn:microsoft.com/office/officeart/2009/3/layout/HorizontalOrganizationChart"/>
    <dgm:cxn modelId="{C89D0DC8-3899-364C-A78C-0F1E360878B3}" type="presParOf" srcId="{E0719D10-47A4-0C4F-BAF6-92F5A4E2B9A6}" destId="{150D2290-2115-024D-87FE-0E1D712EB309}" srcOrd="5" destOrd="0" presId="urn:microsoft.com/office/officeart/2009/3/layout/HorizontalOrganizationChart"/>
    <dgm:cxn modelId="{7175512D-8D68-8340-9609-CE4821416555}" type="presParOf" srcId="{150D2290-2115-024D-87FE-0E1D712EB309}" destId="{50B274F6-6FDC-1946-BCC7-BE075ABB2FF7}" srcOrd="0" destOrd="0" presId="urn:microsoft.com/office/officeart/2009/3/layout/HorizontalOrganizationChart"/>
    <dgm:cxn modelId="{0922E502-A10A-E446-AD25-37CC71865E29}" type="presParOf" srcId="{50B274F6-6FDC-1946-BCC7-BE075ABB2FF7}" destId="{E0F976CF-3FA5-BA4A-B4B8-D8D44618270D}" srcOrd="0" destOrd="0" presId="urn:microsoft.com/office/officeart/2009/3/layout/HorizontalOrganizationChart"/>
    <dgm:cxn modelId="{20F9F21A-CA92-DC47-A0D7-EB55789B69CC}" type="presParOf" srcId="{50B274F6-6FDC-1946-BCC7-BE075ABB2FF7}" destId="{1605A227-A0A5-DE44-9FA5-0FFD63D7BFF9}" srcOrd="1" destOrd="0" presId="urn:microsoft.com/office/officeart/2009/3/layout/HorizontalOrganizationChart"/>
    <dgm:cxn modelId="{C8E27227-EDE6-FA47-ADA7-7A71380C6079}" type="presParOf" srcId="{150D2290-2115-024D-87FE-0E1D712EB309}" destId="{F3EB2203-6A0E-2D4F-B3C3-389A4079C698}" srcOrd="1" destOrd="0" presId="urn:microsoft.com/office/officeart/2009/3/layout/HorizontalOrganizationChart"/>
    <dgm:cxn modelId="{AA3C9204-77D4-0E4B-ABEB-84DEE0F1C290}" type="presParOf" srcId="{150D2290-2115-024D-87FE-0E1D712EB309}" destId="{8066F72C-8B8C-E04F-8B64-238DC0965F8A}" srcOrd="2" destOrd="0" presId="urn:microsoft.com/office/officeart/2009/3/layout/HorizontalOrganizationChart"/>
    <dgm:cxn modelId="{66B09438-56D8-E049-B1DF-0432D1F7538B}" type="presParOf" srcId="{E0719D10-47A4-0C4F-BAF6-92F5A4E2B9A6}" destId="{9324764F-016B-2742-8BD3-77AD0B7DE0E7}" srcOrd="6" destOrd="0" presId="urn:microsoft.com/office/officeart/2009/3/layout/HorizontalOrganizationChart"/>
    <dgm:cxn modelId="{AA403985-8127-EE46-A1B8-3CCBFE1E41A7}" type="presParOf" srcId="{9324764F-016B-2742-8BD3-77AD0B7DE0E7}" destId="{FD028401-B79D-A84E-A1B7-8EC87AE88A12}" srcOrd="0" destOrd="0" presId="urn:microsoft.com/office/officeart/2009/3/layout/HorizontalOrganizationChart"/>
    <dgm:cxn modelId="{409D6D93-4B2A-3D40-AC2B-721B584D7D41}" type="presParOf" srcId="{FD028401-B79D-A84E-A1B7-8EC87AE88A12}" destId="{672EDFAC-3740-CD4F-8804-9AB20DB13A8E}" srcOrd="0" destOrd="0" presId="urn:microsoft.com/office/officeart/2009/3/layout/HorizontalOrganizationChart"/>
    <dgm:cxn modelId="{B35688AF-CE73-9B42-B2AD-4BBCA3190C09}" type="presParOf" srcId="{FD028401-B79D-A84E-A1B7-8EC87AE88A12}" destId="{67857AA9-A609-E943-8625-5D5D68B9B81C}" srcOrd="1" destOrd="0" presId="urn:microsoft.com/office/officeart/2009/3/layout/HorizontalOrganizationChart"/>
    <dgm:cxn modelId="{C6328770-8669-D44F-B5CB-D6AE223B545F}" type="presParOf" srcId="{9324764F-016B-2742-8BD3-77AD0B7DE0E7}" destId="{C77BA9EE-6A1E-6D42-BA57-37A5142032F3}" srcOrd="1" destOrd="0" presId="urn:microsoft.com/office/officeart/2009/3/layout/HorizontalOrganizationChart"/>
    <dgm:cxn modelId="{1EC4243F-7635-6348-9BBD-F35358DE64B8}" type="presParOf" srcId="{C77BA9EE-6A1E-6D42-BA57-37A5142032F3}" destId="{7C80F7A0-A63E-9344-9E8D-B24110352BCA}" srcOrd="0" destOrd="0" presId="urn:microsoft.com/office/officeart/2009/3/layout/HorizontalOrganizationChart"/>
    <dgm:cxn modelId="{8E0A47B4-AE79-3E40-83B4-AA823AE6D92C}" type="presParOf" srcId="{C77BA9EE-6A1E-6D42-BA57-37A5142032F3}" destId="{B57F58DA-3F32-9E44-87E0-80E365872B8F}" srcOrd="1" destOrd="0" presId="urn:microsoft.com/office/officeart/2009/3/layout/HorizontalOrganizationChart"/>
    <dgm:cxn modelId="{1D43F2A7-0141-7842-A3A4-356499BACF0F}" type="presParOf" srcId="{B57F58DA-3F32-9E44-87E0-80E365872B8F}" destId="{9AB0675B-F480-3744-B05F-C11530BE2F41}" srcOrd="0" destOrd="0" presId="urn:microsoft.com/office/officeart/2009/3/layout/HorizontalOrganizationChart"/>
    <dgm:cxn modelId="{92454EE0-C0FF-CF4D-B48A-B5278ECD116D}" type="presParOf" srcId="{9AB0675B-F480-3744-B05F-C11530BE2F41}" destId="{AC41CC01-6290-A343-8A5C-9E284DE541DB}" srcOrd="0" destOrd="0" presId="urn:microsoft.com/office/officeart/2009/3/layout/HorizontalOrganizationChart"/>
    <dgm:cxn modelId="{5CF33D73-2BA2-4843-82A2-ECC6E9B7063A}" type="presParOf" srcId="{9AB0675B-F480-3744-B05F-C11530BE2F41}" destId="{F3CB78AB-564A-604E-A0DF-55979A3360FB}" srcOrd="1" destOrd="0" presId="urn:microsoft.com/office/officeart/2009/3/layout/HorizontalOrganizationChart"/>
    <dgm:cxn modelId="{387DB6F9-73D8-4E44-82FA-76D296FC883B}" type="presParOf" srcId="{B57F58DA-3F32-9E44-87E0-80E365872B8F}" destId="{A646228A-849E-5E4C-8BF9-9CB6C79E275C}" srcOrd="1" destOrd="0" presId="urn:microsoft.com/office/officeart/2009/3/layout/HorizontalOrganizationChart"/>
    <dgm:cxn modelId="{3A54B248-92EA-B248-B32F-4FEF47F2467E}" type="presParOf" srcId="{B57F58DA-3F32-9E44-87E0-80E365872B8F}" destId="{A83C279A-59B9-494D-A98E-441D5C7F3255}" srcOrd="2" destOrd="0" presId="urn:microsoft.com/office/officeart/2009/3/layout/HorizontalOrganizationChart"/>
    <dgm:cxn modelId="{CBEF0A94-1FFF-5542-8C9B-2E8E736426B2}" type="presParOf" srcId="{C77BA9EE-6A1E-6D42-BA57-37A5142032F3}" destId="{6D2A3301-30A4-5843-8F74-22671E8BECD1}" srcOrd="2" destOrd="0" presId="urn:microsoft.com/office/officeart/2009/3/layout/HorizontalOrganizationChart"/>
    <dgm:cxn modelId="{75DE02CA-7194-A749-B983-7D8D13E17464}" type="presParOf" srcId="{C77BA9EE-6A1E-6D42-BA57-37A5142032F3}" destId="{86DDFD3B-E52D-7B46-9E57-84EDE3DFACF4}" srcOrd="3" destOrd="0" presId="urn:microsoft.com/office/officeart/2009/3/layout/HorizontalOrganizationChart"/>
    <dgm:cxn modelId="{A24BCDC6-23EF-5649-B97A-D5BBCDEF1659}" type="presParOf" srcId="{86DDFD3B-E52D-7B46-9E57-84EDE3DFACF4}" destId="{B6E5D068-A547-1646-8067-65F6C7BE2871}" srcOrd="0" destOrd="0" presId="urn:microsoft.com/office/officeart/2009/3/layout/HorizontalOrganizationChart"/>
    <dgm:cxn modelId="{084207B6-C57D-E848-B659-91030A4D7BF1}" type="presParOf" srcId="{B6E5D068-A547-1646-8067-65F6C7BE2871}" destId="{389AAC4D-2606-EC42-AA33-11BD83CC7766}" srcOrd="0" destOrd="0" presId="urn:microsoft.com/office/officeart/2009/3/layout/HorizontalOrganizationChart"/>
    <dgm:cxn modelId="{1BECB88B-87B1-7648-800D-DCA541FBC965}" type="presParOf" srcId="{B6E5D068-A547-1646-8067-65F6C7BE2871}" destId="{91D52C1F-CD96-304E-AEF0-6A183332309A}" srcOrd="1" destOrd="0" presId="urn:microsoft.com/office/officeart/2009/3/layout/HorizontalOrganizationChart"/>
    <dgm:cxn modelId="{C3D08B9E-8747-A741-B77C-F85F11BCBB2A}" type="presParOf" srcId="{86DDFD3B-E52D-7B46-9E57-84EDE3DFACF4}" destId="{71447726-7D42-6B4D-B703-FD6F40F599A1}" srcOrd="1" destOrd="0" presId="urn:microsoft.com/office/officeart/2009/3/layout/HorizontalOrganizationChart"/>
    <dgm:cxn modelId="{AB070359-AB73-F64B-8F8B-2907485B0D1D}" type="presParOf" srcId="{86DDFD3B-E52D-7B46-9E57-84EDE3DFACF4}" destId="{C4087D96-49E4-4C46-BE56-336ACEFA0008}" srcOrd="2" destOrd="0" presId="urn:microsoft.com/office/officeart/2009/3/layout/HorizontalOrganizationChart"/>
    <dgm:cxn modelId="{1A17BA85-BF41-3445-95F8-70DD33A28E05}" type="presParOf" srcId="{C77BA9EE-6A1E-6D42-BA57-37A5142032F3}" destId="{B621A43C-44F4-354C-8627-0C4AF6C1218D}" srcOrd="4" destOrd="0" presId="urn:microsoft.com/office/officeart/2009/3/layout/HorizontalOrganizationChart"/>
    <dgm:cxn modelId="{B2A7D21C-6DC5-9B43-B228-3B9AF2031915}" type="presParOf" srcId="{C77BA9EE-6A1E-6D42-BA57-37A5142032F3}" destId="{8B997BE2-DFB9-9D44-B7D8-26A46FAACCC2}" srcOrd="5" destOrd="0" presId="urn:microsoft.com/office/officeart/2009/3/layout/HorizontalOrganizationChart"/>
    <dgm:cxn modelId="{C3457CB9-1AEA-8143-8943-E1C2A5B5BAB5}" type="presParOf" srcId="{8B997BE2-DFB9-9D44-B7D8-26A46FAACCC2}" destId="{A3E16507-E6E2-494D-B9CB-E7396B375DF8}" srcOrd="0" destOrd="0" presId="urn:microsoft.com/office/officeart/2009/3/layout/HorizontalOrganizationChart"/>
    <dgm:cxn modelId="{C797C465-F62E-E448-8329-966796D410CD}" type="presParOf" srcId="{A3E16507-E6E2-494D-B9CB-E7396B375DF8}" destId="{47FFE9E3-36D3-0B42-BAD2-55568164FED0}" srcOrd="0" destOrd="0" presId="urn:microsoft.com/office/officeart/2009/3/layout/HorizontalOrganizationChart"/>
    <dgm:cxn modelId="{813C491D-F126-7E42-9606-CFF38FCE7679}" type="presParOf" srcId="{A3E16507-E6E2-494D-B9CB-E7396B375DF8}" destId="{627F2F93-0DF8-6C44-A8AE-8FFABF3E1F08}" srcOrd="1" destOrd="0" presId="urn:microsoft.com/office/officeart/2009/3/layout/HorizontalOrganizationChart"/>
    <dgm:cxn modelId="{1D139DA3-8BF6-904B-BD99-341C90292E6B}" type="presParOf" srcId="{8B997BE2-DFB9-9D44-B7D8-26A46FAACCC2}" destId="{879E66F7-114E-2541-ABF0-00FA732A5AF5}" srcOrd="1" destOrd="0" presId="urn:microsoft.com/office/officeart/2009/3/layout/HorizontalOrganizationChart"/>
    <dgm:cxn modelId="{042DF835-74C8-314B-9712-3858DB235D72}" type="presParOf" srcId="{8B997BE2-DFB9-9D44-B7D8-26A46FAACCC2}" destId="{A433BD8C-4A0E-8540-B6DD-9E55775F01D3}" srcOrd="2" destOrd="0" presId="urn:microsoft.com/office/officeart/2009/3/layout/HorizontalOrganizationChart"/>
    <dgm:cxn modelId="{CC1E31D0-720C-684F-92FE-C6ADEFBA1637}" type="presParOf" srcId="{C77BA9EE-6A1E-6D42-BA57-37A5142032F3}" destId="{DB4A7832-41A3-6F46-96B2-B15BF297C250}" srcOrd="6" destOrd="0" presId="urn:microsoft.com/office/officeart/2009/3/layout/HorizontalOrganizationChart"/>
    <dgm:cxn modelId="{C8131887-7174-B948-A270-9A03664B2DE3}" type="presParOf" srcId="{C77BA9EE-6A1E-6D42-BA57-37A5142032F3}" destId="{0AE33985-4C4C-C446-8A8C-D1D28B91E4BB}" srcOrd="7" destOrd="0" presId="urn:microsoft.com/office/officeart/2009/3/layout/HorizontalOrganizationChart"/>
    <dgm:cxn modelId="{4F6510C2-B95D-9949-8D81-9C49138B7A6E}" type="presParOf" srcId="{0AE33985-4C4C-C446-8A8C-D1D28B91E4BB}" destId="{3C0BB522-4134-D549-B4A1-3C2D1F1F2CE7}" srcOrd="0" destOrd="0" presId="urn:microsoft.com/office/officeart/2009/3/layout/HorizontalOrganizationChart"/>
    <dgm:cxn modelId="{13373AD1-7E5D-F740-B71E-F423438279BF}" type="presParOf" srcId="{3C0BB522-4134-D549-B4A1-3C2D1F1F2CE7}" destId="{14A28E80-6458-7049-AB0F-C925D9804325}" srcOrd="0" destOrd="0" presId="urn:microsoft.com/office/officeart/2009/3/layout/HorizontalOrganizationChart"/>
    <dgm:cxn modelId="{A587DD28-82FB-2D4F-BF28-CF50FD0CD10F}" type="presParOf" srcId="{3C0BB522-4134-D549-B4A1-3C2D1F1F2CE7}" destId="{BC9FC93B-8919-CD4A-B77C-2CB67B38A0EB}" srcOrd="1" destOrd="0" presId="urn:microsoft.com/office/officeart/2009/3/layout/HorizontalOrganizationChart"/>
    <dgm:cxn modelId="{9B34901F-1095-DC45-9C32-05D6724F8FDE}" type="presParOf" srcId="{0AE33985-4C4C-C446-8A8C-D1D28B91E4BB}" destId="{79A2099F-844D-7C4C-943D-3E390F666901}" srcOrd="1" destOrd="0" presId="urn:microsoft.com/office/officeart/2009/3/layout/HorizontalOrganizationChart"/>
    <dgm:cxn modelId="{8CBDDFB4-156D-8F47-9003-0A87272E6527}" type="presParOf" srcId="{0AE33985-4C4C-C446-8A8C-D1D28B91E4BB}" destId="{3318CCC0-3DD9-354B-A573-5AD43C498C90}" srcOrd="2" destOrd="0" presId="urn:microsoft.com/office/officeart/2009/3/layout/HorizontalOrganizationChart"/>
    <dgm:cxn modelId="{DDF86C50-725D-4A42-B178-498E3158F6A1}" type="presParOf" srcId="{C77BA9EE-6A1E-6D42-BA57-37A5142032F3}" destId="{5658FCC7-42C9-784C-9C81-6C1D73618B04}" srcOrd="8" destOrd="0" presId="urn:microsoft.com/office/officeart/2009/3/layout/HorizontalOrganizationChart"/>
    <dgm:cxn modelId="{09D0B8FD-E9EE-E74B-B830-68CC97997DCE}" type="presParOf" srcId="{C77BA9EE-6A1E-6D42-BA57-37A5142032F3}" destId="{D358FB69-62ED-864D-8A30-85ED55652742}" srcOrd="9" destOrd="0" presId="urn:microsoft.com/office/officeart/2009/3/layout/HorizontalOrganizationChart"/>
    <dgm:cxn modelId="{174AAE26-A74B-FB42-8CC1-FE0985334F77}" type="presParOf" srcId="{D358FB69-62ED-864D-8A30-85ED55652742}" destId="{A7B11F32-6C4F-B244-B908-BFB7CC376525}" srcOrd="0" destOrd="0" presId="urn:microsoft.com/office/officeart/2009/3/layout/HorizontalOrganizationChart"/>
    <dgm:cxn modelId="{2FD409B2-86E0-9943-A066-417B1621C1DC}" type="presParOf" srcId="{A7B11F32-6C4F-B244-B908-BFB7CC376525}" destId="{E3E8FDDA-0D9B-6046-B85E-6E70C368E843}" srcOrd="0" destOrd="0" presId="urn:microsoft.com/office/officeart/2009/3/layout/HorizontalOrganizationChart"/>
    <dgm:cxn modelId="{A673E805-3E47-5649-97B5-03F5C70590A6}" type="presParOf" srcId="{A7B11F32-6C4F-B244-B908-BFB7CC376525}" destId="{9E9BFABB-E02B-744C-A470-06F0FEAE59F4}" srcOrd="1" destOrd="0" presId="urn:microsoft.com/office/officeart/2009/3/layout/HorizontalOrganizationChart"/>
    <dgm:cxn modelId="{7913E330-A665-2041-A835-2C26362CFE59}" type="presParOf" srcId="{D358FB69-62ED-864D-8A30-85ED55652742}" destId="{D1ACEA97-B587-EA4E-9F28-7995BF904B2D}" srcOrd="1" destOrd="0" presId="urn:microsoft.com/office/officeart/2009/3/layout/HorizontalOrganizationChart"/>
    <dgm:cxn modelId="{07EE2784-BC14-0F45-9D70-D91AD067A1ED}" type="presParOf" srcId="{D358FB69-62ED-864D-8A30-85ED55652742}" destId="{7303C4E0-6A40-8D4C-9026-10C4EDF3A080}" srcOrd="2" destOrd="0" presId="urn:microsoft.com/office/officeart/2009/3/layout/HorizontalOrganizationChart"/>
    <dgm:cxn modelId="{34D160C2-0B0D-3844-9EF6-DFE11E6453F0}" type="presParOf" srcId="{C77BA9EE-6A1E-6D42-BA57-37A5142032F3}" destId="{717E6064-7A96-7241-8A20-9B63AA60AB79}" srcOrd="10" destOrd="0" presId="urn:microsoft.com/office/officeart/2009/3/layout/HorizontalOrganizationChart"/>
    <dgm:cxn modelId="{0F7C06C2-F715-3741-A024-CC9FA825CC2C}" type="presParOf" srcId="{C77BA9EE-6A1E-6D42-BA57-37A5142032F3}" destId="{465D5E45-5C9E-F24D-B76C-384F1B9F565B}" srcOrd="11" destOrd="0" presId="urn:microsoft.com/office/officeart/2009/3/layout/HorizontalOrganizationChart"/>
    <dgm:cxn modelId="{7E667FCE-2C48-B042-B466-5A473AB0355C}" type="presParOf" srcId="{465D5E45-5C9E-F24D-B76C-384F1B9F565B}" destId="{9E82C8C4-5F5F-C140-A268-BCE5A97DAF29}" srcOrd="0" destOrd="0" presId="urn:microsoft.com/office/officeart/2009/3/layout/HorizontalOrganizationChart"/>
    <dgm:cxn modelId="{2653BEF4-CE9D-E243-BDE3-453D6B66769A}" type="presParOf" srcId="{9E82C8C4-5F5F-C140-A268-BCE5A97DAF29}" destId="{97CB9A91-20F3-A245-B54C-2BAD45B1B19F}" srcOrd="0" destOrd="0" presId="urn:microsoft.com/office/officeart/2009/3/layout/HorizontalOrganizationChart"/>
    <dgm:cxn modelId="{E9648E1A-BF6C-B047-BB50-F2DC0B03563C}" type="presParOf" srcId="{9E82C8C4-5F5F-C140-A268-BCE5A97DAF29}" destId="{9F99DBF6-EF53-6341-9F94-108A0C5BAFB8}" srcOrd="1" destOrd="0" presId="urn:microsoft.com/office/officeart/2009/3/layout/HorizontalOrganizationChart"/>
    <dgm:cxn modelId="{54041C90-FCAC-AA4C-9ACE-EFE6D5D6C21A}" type="presParOf" srcId="{465D5E45-5C9E-F24D-B76C-384F1B9F565B}" destId="{3D6CABD0-93A5-8144-B3B6-377DA1CD0EFE}" srcOrd="1" destOrd="0" presId="urn:microsoft.com/office/officeart/2009/3/layout/HorizontalOrganizationChart"/>
    <dgm:cxn modelId="{7C0B5CED-DCFA-7244-B594-FF727EB4B222}" type="presParOf" srcId="{465D5E45-5C9E-F24D-B76C-384F1B9F565B}" destId="{032D48DB-AFDC-EE45-BEBD-D8BD7F5F7DD5}" srcOrd="2" destOrd="0" presId="urn:microsoft.com/office/officeart/2009/3/layout/HorizontalOrganizationChart"/>
    <dgm:cxn modelId="{1BA33534-4DBD-594E-B23D-1060CB241C5E}" type="presParOf" srcId="{9324764F-016B-2742-8BD3-77AD0B7DE0E7}" destId="{E7603A25-A717-0043-A975-352421110F58}" srcOrd="2" destOrd="0" presId="urn:microsoft.com/office/officeart/2009/3/layout/HorizontalOrganizationChart"/>
    <dgm:cxn modelId="{E6F7F909-2A58-4D4A-AB46-5371B5FAFEE5}" type="presParOf" srcId="{E0719D10-47A4-0C4F-BAF6-92F5A4E2B9A6}" destId="{842433EF-44C5-DB43-B753-A2DBF07AD1FF}" srcOrd="7" destOrd="0" presId="urn:microsoft.com/office/officeart/2009/3/layout/HorizontalOrganizationChart"/>
    <dgm:cxn modelId="{EEE328BC-5785-F441-B7E9-4B70A92D7D9A}" type="presParOf" srcId="{842433EF-44C5-DB43-B753-A2DBF07AD1FF}" destId="{B9D09324-AE19-8642-9BB6-0062ECBDF1D9}" srcOrd="0" destOrd="0" presId="urn:microsoft.com/office/officeart/2009/3/layout/HorizontalOrganizationChart"/>
    <dgm:cxn modelId="{74789B96-63FA-1B42-8D3D-4285145889A4}" type="presParOf" srcId="{B9D09324-AE19-8642-9BB6-0062ECBDF1D9}" destId="{2FEEA64B-8025-B94B-A964-1669539DA8F8}" srcOrd="0" destOrd="0" presId="urn:microsoft.com/office/officeart/2009/3/layout/HorizontalOrganizationChart"/>
    <dgm:cxn modelId="{EF15002B-923C-104C-9D5E-4B6AC5136769}" type="presParOf" srcId="{B9D09324-AE19-8642-9BB6-0062ECBDF1D9}" destId="{210E14E0-9703-4B48-BA59-452660EC7920}" srcOrd="1" destOrd="0" presId="urn:microsoft.com/office/officeart/2009/3/layout/HorizontalOrganizationChart"/>
    <dgm:cxn modelId="{533B20D0-A8B6-0041-AE25-6335AA617C31}" type="presParOf" srcId="{842433EF-44C5-DB43-B753-A2DBF07AD1FF}" destId="{F340E8AF-630F-D74D-BAEA-FB5DDB6275D0}" srcOrd="1" destOrd="0" presId="urn:microsoft.com/office/officeart/2009/3/layout/HorizontalOrganizationChart"/>
    <dgm:cxn modelId="{4561795C-F63B-C24F-BDBD-5CD45FC266B3}" type="presParOf" srcId="{F340E8AF-630F-D74D-BAEA-FB5DDB6275D0}" destId="{9A56F242-9C05-404A-B8B3-F301F2D54C23}" srcOrd="0" destOrd="0" presId="urn:microsoft.com/office/officeart/2009/3/layout/HorizontalOrganizationChart"/>
    <dgm:cxn modelId="{E9CE81F2-C1D4-1B46-A004-059E5CC929F7}" type="presParOf" srcId="{F340E8AF-630F-D74D-BAEA-FB5DDB6275D0}" destId="{92A7B4B4-5CE0-DE4D-A658-33CB56B762CC}" srcOrd="1" destOrd="0" presId="urn:microsoft.com/office/officeart/2009/3/layout/HorizontalOrganizationChart"/>
    <dgm:cxn modelId="{CE0FA64E-C679-EF49-9203-2F44D3A5B051}" type="presParOf" srcId="{92A7B4B4-5CE0-DE4D-A658-33CB56B762CC}" destId="{06125C27-5D67-ED46-8166-398A2F611342}" srcOrd="0" destOrd="0" presId="urn:microsoft.com/office/officeart/2009/3/layout/HorizontalOrganizationChart"/>
    <dgm:cxn modelId="{7EA58A70-3753-CD4E-966A-81EBD448381A}" type="presParOf" srcId="{06125C27-5D67-ED46-8166-398A2F611342}" destId="{2125C8D1-CC5E-2446-B7F4-6FED9C9BF33A}" srcOrd="0" destOrd="0" presId="urn:microsoft.com/office/officeart/2009/3/layout/HorizontalOrganizationChart"/>
    <dgm:cxn modelId="{12C09555-19A6-F149-97C3-9E2FB09B6375}" type="presParOf" srcId="{06125C27-5D67-ED46-8166-398A2F611342}" destId="{458002BC-F64B-5749-843C-A6F583CCB904}" srcOrd="1" destOrd="0" presId="urn:microsoft.com/office/officeart/2009/3/layout/HorizontalOrganizationChart"/>
    <dgm:cxn modelId="{93747668-10CC-1648-AA24-8109D12B21C0}" type="presParOf" srcId="{92A7B4B4-5CE0-DE4D-A658-33CB56B762CC}" destId="{747CD9F1-BE22-994A-98B9-F412F4C66D92}" srcOrd="1" destOrd="0" presId="urn:microsoft.com/office/officeart/2009/3/layout/HorizontalOrganizationChart"/>
    <dgm:cxn modelId="{268329C4-7E27-6543-9BFC-3E20C6CD4ED8}" type="presParOf" srcId="{92A7B4B4-5CE0-DE4D-A658-33CB56B762CC}" destId="{4594224D-B859-4445-98D1-C7F0AF9264B7}" srcOrd="2" destOrd="0" presId="urn:microsoft.com/office/officeart/2009/3/layout/HorizontalOrganizationChart"/>
    <dgm:cxn modelId="{6AC91FFC-0056-0E48-AD00-4DDA28D79948}" type="presParOf" srcId="{F340E8AF-630F-D74D-BAEA-FB5DDB6275D0}" destId="{0BC25C73-4C68-C04A-B981-E3C910B382AB}" srcOrd="2" destOrd="0" presId="urn:microsoft.com/office/officeart/2009/3/layout/HorizontalOrganizationChart"/>
    <dgm:cxn modelId="{C4173A72-16D4-3A4A-A32B-01B38D747517}" type="presParOf" srcId="{F340E8AF-630F-D74D-BAEA-FB5DDB6275D0}" destId="{74F7C834-8FB8-5E42-AD73-32DE2586EF8A}" srcOrd="3" destOrd="0" presId="urn:microsoft.com/office/officeart/2009/3/layout/HorizontalOrganizationChart"/>
    <dgm:cxn modelId="{966D04A9-66D6-0A4F-AACA-E3BB930994EA}" type="presParOf" srcId="{74F7C834-8FB8-5E42-AD73-32DE2586EF8A}" destId="{75081F3C-8269-1445-8299-D7490EF92299}" srcOrd="0" destOrd="0" presId="urn:microsoft.com/office/officeart/2009/3/layout/HorizontalOrganizationChart"/>
    <dgm:cxn modelId="{2F6E4D78-4FD0-BE4F-9C6F-6D7EE5AC4CBE}" type="presParOf" srcId="{75081F3C-8269-1445-8299-D7490EF92299}" destId="{5DFBB333-A9CA-ED4B-91B5-A0BF7349DEC4}" srcOrd="0" destOrd="0" presId="urn:microsoft.com/office/officeart/2009/3/layout/HorizontalOrganizationChart"/>
    <dgm:cxn modelId="{45115D42-D589-7342-A41A-0558DBF7F787}" type="presParOf" srcId="{75081F3C-8269-1445-8299-D7490EF92299}" destId="{4E19E458-39A9-0A4B-8588-79832D7FFEB9}" srcOrd="1" destOrd="0" presId="urn:microsoft.com/office/officeart/2009/3/layout/HorizontalOrganizationChart"/>
    <dgm:cxn modelId="{B43F0DB4-B0F0-C24A-88C7-E04E6473B40F}" type="presParOf" srcId="{74F7C834-8FB8-5E42-AD73-32DE2586EF8A}" destId="{DC66C099-75C7-F54E-8325-030A85E8C59A}" srcOrd="1" destOrd="0" presId="urn:microsoft.com/office/officeart/2009/3/layout/HorizontalOrganizationChart"/>
    <dgm:cxn modelId="{6D150D91-6E3F-3C43-A5BC-9963B4FAAAE7}" type="presParOf" srcId="{74F7C834-8FB8-5E42-AD73-32DE2586EF8A}" destId="{6FE873D4-5755-A64B-823E-D2911CD0F2B7}" srcOrd="2" destOrd="0" presId="urn:microsoft.com/office/officeart/2009/3/layout/HorizontalOrganizationChart"/>
    <dgm:cxn modelId="{626B3C51-B77E-4D49-BFFB-DDEE18D5C826}" type="presParOf" srcId="{842433EF-44C5-DB43-B753-A2DBF07AD1FF}" destId="{21E1BF0A-EB72-8B4A-8DF1-859C7BD122B4}" srcOrd="2" destOrd="0" presId="urn:microsoft.com/office/officeart/2009/3/layout/HorizontalOrganizationChart"/>
    <dgm:cxn modelId="{350F6E9C-3D12-4848-A8E3-9171564EFD7E}" type="presParOf" srcId="{E0719D10-47A4-0C4F-BAF6-92F5A4E2B9A6}" destId="{2E2A58D3-0137-9041-AFBD-971E928E7A74}" srcOrd="8" destOrd="0" presId="urn:microsoft.com/office/officeart/2009/3/layout/HorizontalOrganizationChart"/>
    <dgm:cxn modelId="{F0A60479-24F8-CB4C-83D8-B5DE6AD2C003}" type="presParOf" srcId="{2E2A58D3-0137-9041-AFBD-971E928E7A74}" destId="{4266B7D7-6D09-5740-B0B8-90DB6F9A002E}" srcOrd="0" destOrd="0" presId="urn:microsoft.com/office/officeart/2009/3/layout/HorizontalOrganizationChart"/>
    <dgm:cxn modelId="{DEED040F-BB85-0846-9DAD-A80351C282FD}" type="presParOf" srcId="{4266B7D7-6D09-5740-B0B8-90DB6F9A002E}" destId="{DB98D59A-6F6D-0340-BB4C-BB006C7FC757}" srcOrd="0" destOrd="0" presId="urn:microsoft.com/office/officeart/2009/3/layout/HorizontalOrganizationChart"/>
    <dgm:cxn modelId="{02028C79-E577-264E-8C71-A3BEBC702832}" type="presParOf" srcId="{4266B7D7-6D09-5740-B0B8-90DB6F9A002E}" destId="{D21E1F5A-C2FA-6345-A682-303631B290FA}" srcOrd="1" destOrd="0" presId="urn:microsoft.com/office/officeart/2009/3/layout/HorizontalOrganizationChart"/>
    <dgm:cxn modelId="{1783C0DA-072C-FF40-959C-8B4EA9C88930}" type="presParOf" srcId="{2E2A58D3-0137-9041-AFBD-971E928E7A74}" destId="{996FE34A-9C9D-6543-BD98-B5DB72D26E7F}" srcOrd="1" destOrd="0" presId="urn:microsoft.com/office/officeart/2009/3/layout/HorizontalOrganizationChart"/>
    <dgm:cxn modelId="{D4D15DBC-B3AE-EF47-8366-3637AD843646}" type="presParOf" srcId="{2E2A58D3-0137-9041-AFBD-971E928E7A74}" destId="{9C5E1DF0-B0B6-E34D-A52B-E98657DCE1A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25C73-4C68-C04A-B981-E3C910B382AB}">
      <dsp:nvSpPr>
        <dsp:cNvPr id="0" name=""/>
        <dsp:cNvSpPr/>
      </dsp:nvSpPr>
      <dsp:spPr>
        <a:xfrm>
          <a:off x="2205711" y="5130436"/>
          <a:ext cx="230331" cy="247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65" y="0"/>
              </a:lnTo>
              <a:lnTo>
                <a:pt x="115165" y="247606"/>
              </a:lnTo>
              <a:lnTo>
                <a:pt x="230331" y="24760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6F242-9C05-404A-B8B3-F301F2D54C23}">
      <dsp:nvSpPr>
        <dsp:cNvPr id="0" name=""/>
        <dsp:cNvSpPr/>
      </dsp:nvSpPr>
      <dsp:spPr>
        <a:xfrm>
          <a:off x="2205711" y="4882830"/>
          <a:ext cx="230331" cy="247606"/>
        </a:xfrm>
        <a:custGeom>
          <a:avLst/>
          <a:gdLst/>
          <a:ahLst/>
          <a:cxnLst/>
          <a:rect l="0" t="0" r="0" b="0"/>
          <a:pathLst>
            <a:path>
              <a:moveTo>
                <a:pt x="0" y="247606"/>
              </a:moveTo>
              <a:lnTo>
                <a:pt x="115165" y="247606"/>
              </a:lnTo>
              <a:lnTo>
                <a:pt x="115165" y="0"/>
              </a:lnTo>
              <a:lnTo>
                <a:pt x="230331" y="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E6064-7A96-7241-8A20-9B63AA60AB79}">
      <dsp:nvSpPr>
        <dsp:cNvPr id="0" name=""/>
        <dsp:cNvSpPr/>
      </dsp:nvSpPr>
      <dsp:spPr>
        <a:xfrm>
          <a:off x="2205711" y="3149588"/>
          <a:ext cx="230331" cy="1238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65" y="0"/>
              </a:lnTo>
              <a:lnTo>
                <a:pt x="115165" y="1238030"/>
              </a:lnTo>
              <a:lnTo>
                <a:pt x="230331" y="123803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8FCC7-42C9-784C-9C81-6C1D73618B04}">
      <dsp:nvSpPr>
        <dsp:cNvPr id="0" name=""/>
        <dsp:cNvSpPr/>
      </dsp:nvSpPr>
      <dsp:spPr>
        <a:xfrm>
          <a:off x="2205711" y="3149588"/>
          <a:ext cx="230331" cy="74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65" y="0"/>
              </a:lnTo>
              <a:lnTo>
                <a:pt x="115165" y="742818"/>
              </a:lnTo>
              <a:lnTo>
                <a:pt x="230331" y="742818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A7832-41A3-6F46-96B2-B15BF297C250}">
      <dsp:nvSpPr>
        <dsp:cNvPr id="0" name=""/>
        <dsp:cNvSpPr/>
      </dsp:nvSpPr>
      <dsp:spPr>
        <a:xfrm>
          <a:off x="2205711" y="3149588"/>
          <a:ext cx="230331" cy="247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65" y="0"/>
              </a:lnTo>
              <a:lnTo>
                <a:pt x="115165" y="247606"/>
              </a:lnTo>
              <a:lnTo>
                <a:pt x="230331" y="247606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1A43C-44F4-354C-8627-0C4AF6C1218D}">
      <dsp:nvSpPr>
        <dsp:cNvPr id="0" name=""/>
        <dsp:cNvSpPr/>
      </dsp:nvSpPr>
      <dsp:spPr>
        <a:xfrm>
          <a:off x="2205711" y="2901981"/>
          <a:ext cx="230331" cy="247606"/>
        </a:xfrm>
        <a:custGeom>
          <a:avLst/>
          <a:gdLst/>
          <a:ahLst/>
          <a:cxnLst/>
          <a:rect l="0" t="0" r="0" b="0"/>
          <a:pathLst>
            <a:path>
              <a:moveTo>
                <a:pt x="0" y="247606"/>
              </a:moveTo>
              <a:lnTo>
                <a:pt x="115165" y="247606"/>
              </a:lnTo>
              <a:lnTo>
                <a:pt x="115165" y="0"/>
              </a:lnTo>
              <a:lnTo>
                <a:pt x="230331" y="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A3301-30A4-5843-8F74-22671E8BECD1}">
      <dsp:nvSpPr>
        <dsp:cNvPr id="0" name=""/>
        <dsp:cNvSpPr/>
      </dsp:nvSpPr>
      <dsp:spPr>
        <a:xfrm>
          <a:off x="2205711" y="2406769"/>
          <a:ext cx="230331" cy="742818"/>
        </a:xfrm>
        <a:custGeom>
          <a:avLst/>
          <a:gdLst/>
          <a:ahLst/>
          <a:cxnLst/>
          <a:rect l="0" t="0" r="0" b="0"/>
          <a:pathLst>
            <a:path>
              <a:moveTo>
                <a:pt x="0" y="742818"/>
              </a:moveTo>
              <a:lnTo>
                <a:pt x="115165" y="742818"/>
              </a:lnTo>
              <a:lnTo>
                <a:pt x="115165" y="0"/>
              </a:lnTo>
              <a:lnTo>
                <a:pt x="230331" y="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0F7A0-A63E-9344-9E8D-B24110352BCA}">
      <dsp:nvSpPr>
        <dsp:cNvPr id="0" name=""/>
        <dsp:cNvSpPr/>
      </dsp:nvSpPr>
      <dsp:spPr>
        <a:xfrm>
          <a:off x="2205711" y="1911557"/>
          <a:ext cx="230331" cy="1238030"/>
        </a:xfrm>
        <a:custGeom>
          <a:avLst/>
          <a:gdLst/>
          <a:ahLst/>
          <a:cxnLst/>
          <a:rect l="0" t="0" r="0" b="0"/>
          <a:pathLst>
            <a:path>
              <a:moveTo>
                <a:pt x="0" y="1238030"/>
              </a:moveTo>
              <a:lnTo>
                <a:pt x="115165" y="1238030"/>
              </a:lnTo>
              <a:lnTo>
                <a:pt x="115165" y="0"/>
              </a:lnTo>
              <a:lnTo>
                <a:pt x="230331" y="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BBC2C-1A22-EF42-B6FB-C2F27B1F5E8C}">
      <dsp:nvSpPr>
        <dsp:cNvPr id="0" name=""/>
        <dsp:cNvSpPr/>
      </dsp:nvSpPr>
      <dsp:spPr>
        <a:xfrm>
          <a:off x="1054055" y="2687"/>
          <a:ext cx="1151656" cy="3512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基础项目库</a:t>
          </a:r>
          <a:endParaRPr lang="zh-CN" altLang="en-US" sz="1400" kern="1200" dirty="0"/>
        </a:p>
      </dsp:txBody>
      <dsp:txXfrm>
        <a:off x="1054055" y="2687"/>
        <a:ext cx="1151656" cy="351255"/>
      </dsp:txXfrm>
    </dsp:sp>
    <dsp:sp modelId="{CB63AFE5-1553-144E-A8DB-2B3E29781984}">
      <dsp:nvSpPr>
        <dsp:cNvPr id="0" name=""/>
        <dsp:cNvSpPr/>
      </dsp:nvSpPr>
      <dsp:spPr>
        <a:xfrm>
          <a:off x="1054055" y="497899"/>
          <a:ext cx="1151656" cy="3512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工作动态</a:t>
          </a:r>
          <a:endParaRPr lang="zh-CN" altLang="en-US" sz="1400" kern="1200" dirty="0"/>
        </a:p>
      </dsp:txBody>
      <dsp:txXfrm>
        <a:off x="1054055" y="497899"/>
        <a:ext cx="1151656" cy="351255"/>
      </dsp:txXfrm>
    </dsp:sp>
    <dsp:sp modelId="{D5994EE6-9BCA-2F4D-8E4C-B85636B8312F}">
      <dsp:nvSpPr>
        <dsp:cNvPr id="0" name=""/>
        <dsp:cNvSpPr/>
      </dsp:nvSpPr>
      <dsp:spPr>
        <a:xfrm>
          <a:off x="1054055" y="993111"/>
          <a:ext cx="1151656" cy="3512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工作进展</a:t>
          </a:r>
          <a:endParaRPr lang="zh-CN" altLang="en-US" sz="1400" kern="1200" dirty="0"/>
        </a:p>
      </dsp:txBody>
      <dsp:txXfrm>
        <a:off x="1054055" y="993111"/>
        <a:ext cx="1151656" cy="351255"/>
      </dsp:txXfrm>
    </dsp:sp>
    <dsp:sp modelId="{EA7A2464-7CE3-094B-8C2A-F330B20EAC5C}">
      <dsp:nvSpPr>
        <dsp:cNvPr id="0" name=""/>
        <dsp:cNvSpPr/>
      </dsp:nvSpPr>
      <dsp:spPr>
        <a:xfrm>
          <a:off x="1054055" y="1488324"/>
          <a:ext cx="1151656" cy="3512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领导留言</a:t>
          </a:r>
          <a:endParaRPr lang="zh-CN" altLang="en-US" sz="1400" kern="1200" dirty="0"/>
        </a:p>
      </dsp:txBody>
      <dsp:txXfrm>
        <a:off x="1054055" y="1488324"/>
        <a:ext cx="1151656" cy="351255"/>
      </dsp:txXfrm>
    </dsp:sp>
    <dsp:sp modelId="{9FEF1D7B-07E5-D843-8B10-9A0CFDAAF719}">
      <dsp:nvSpPr>
        <dsp:cNvPr id="0" name=""/>
        <dsp:cNvSpPr/>
      </dsp:nvSpPr>
      <dsp:spPr>
        <a:xfrm>
          <a:off x="1054055" y="1983536"/>
          <a:ext cx="1151656" cy="3512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通知公告</a:t>
          </a:r>
        </a:p>
      </dsp:txBody>
      <dsp:txXfrm>
        <a:off x="1054055" y="1983536"/>
        <a:ext cx="1151656" cy="351255"/>
      </dsp:txXfrm>
    </dsp:sp>
    <dsp:sp modelId="{E0F976CF-3FA5-BA4A-B4B8-D8D44618270D}">
      <dsp:nvSpPr>
        <dsp:cNvPr id="0" name=""/>
        <dsp:cNvSpPr/>
      </dsp:nvSpPr>
      <dsp:spPr>
        <a:xfrm>
          <a:off x="1054055" y="2478748"/>
          <a:ext cx="1151656" cy="3512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项目流程监控</a:t>
          </a:r>
        </a:p>
      </dsp:txBody>
      <dsp:txXfrm>
        <a:off x="1054055" y="2478748"/>
        <a:ext cx="1151656" cy="351255"/>
      </dsp:txXfrm>
    </dsp:sp>
    <dsp:sp modelId="{672EDFAC-3740-CD4F-8804-9AB20DB13A8E}">
      <dsp:nvSpPr>
        <dsp:cNvPr id="0" name=""/>
        <dsp:cNvSpPr/>
      </dsp:nvSpPr>
      <dsp:spPr>
        <a:xfrm>
          <a:off x="1054055" y="2973960"/>
          <a:ext cx="1151656" cy="3512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系统管理</a:t>
          </a:r>
          <a:endParaRPr lang="zh-CN" altLang="en-US" sz="1400" kern="1200" dirty="0"/>
        </a:p>
      </dsp:txBody>
      <dsp:txXfrm>
        <a:off x="1054055" y="2973960"/>
        <a:ext cx="1151656" cy="351255"/>
      </dsp:txXfrm>
    </dsp:sp>
    <dsp:sp modelId="{AC41CC01-6290-A343-8A5C-9E284DE541DB}">
      <dsp:nvSpPr>
        <dsp:cNvPr id="0" name=""/>
        <dsp:cNvSpPr/>
      </dsp:nvSpPr>
      <dsp:spPr>
        <a:xfrm>
          <a:off x="2436043" y="1735930"/>
          <a:ext cx="1151656" cy="3512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部门管理</a:t>
          </a:r>
          <a:endParaRPr lang="zh-CN" altLang="en-US" sz="1400" kern="1200" dirty="0"/>
        </a:p>
      </dsp:txBody>
      <dsp:txXfrm>
        <a:off x="2436043" y="1735930"/>
        <a:ext cx="1151656" cy="351255"/>
      </dsp:txXfrm>
    </dsp:sp>
    <dsp:sp modelId="{389AAC4D-2606-EC42-AA33-11BD83CC7766}">
      <dsp:nvSpPr>
        <dsp:cNvPr id="0" name=""/>
        <dsp:cNvSpPr/>
      </dsp:nvSpPr>
      <dsp:spPr>
        <a:xfrm>
          <a:off x="2436043" y="2231142"/>
          <a:ext cx="1151656" cy="3512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角色管理</a:t>
          </a:r>
          <a:endParaRPr lang="zh-CN" altLang="en-US" sz="1400" kern="1200" dirty="0"/>
        </a:p>
      </dsp:txBody>
      <dsp:txXfrm>
        <a:off x="2436043" y="2231142"/>
        <a:ext cx="1151656" cy="351255"/>
      </dsp:txXfrm>
    </dsp:sp>
    <dsp:sp modelId="{47FFE9E3-36D3-0B42-BAD2-55568164FED0}">
      <dsp:nvSpPr>
        <dsp:cNvPr id="0" name=""/>
        <dsp:cNvSpPr/>
      </dsp:nvSpPr>
      <dsp:spPr>
        <a:xfrm>
          <a:off x="2436043" y="2726354"/>
          <a:ext cx="1151656" cy="3512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用户管理</a:t>
          </a:r>
        </a:p>
      </dsp:txBody>
      <dsp:txXfrm>
        <a:off x="2436043" y="2726354"/>
        <a:ext cx="1151656" cy="351255"/>
      </dsp:txXfrm>
    </dsp:sp>
    <dsp:sp modelId="{14A28E80-6458-7049-AB0F-C925D9804325}">
      <dsp:nvSpPr>
        <dsp:cNvPr id="0" name=""/>
        <dsp:cNvSpPr/>
      </dsp:nvSpPr>
      <dsp:spPr>
        <a:xfrm>
          <a:off x="2436043" y="3221566"/>
          <a:ext cx="1151656" cy="3512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数据字典</a:t>
          </a:r>
        </a:p>
      </dsp:txBody>
      <dsp:txXfrm>
        <a:off x="2436043" y="3221566"/>
        <a:ext cx="1151656" cy="351255"/>
      </dsp:txXfrm>
    </dsp:sp>
    <dsp:sp modelId="{E3E8FDDA-0D9B-6046-B85E-6E70C368E843}">
      <dsp:nvSpPr>
        <dsp:cNvPr id="0" name=""/>
        <dsp:cNvSpPr/>
      </dsp:nvSpPr>
      <dsp:spPr>
        <a:xfrm>
          <a:off x="2436043" y="3716778"/>
          <a:ext cx="1151656" cy="3512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消息管理</a:t>
          </a:r>
        </a:p>
      </dsp:txBody>
      <dsp:txXfrm>
        <a:off x="2436043" y="3716778"/>
        <a:ext cx="1151656" cy="351255"/>
      </dsp:txXfrm>
    </dsp:sp>
    <dsp:sp modelId="{97CB9A91-20F3-A245-B54C-2BAD45B1B19F}">
      <dsp:nvSpPr>
        <dsp:cNvPr id="0" name=""/>
        <dsp:cNvSpPr/>
      </dsp:nvSpPr>
      <dsp:spPr>
        <a:xfrm>
          <a:off x="2436043" y="4211990"/>
          <a:ext cx="1151656" cy="3512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日志管理</a:t>
          </a:r>
        </a:p>
      </dsp:txBody>
      <dsp:txXfrm>
        <a:off x="2436043" y="4211990"/>
        <a:ext cx="1151656" cy="351255"/>
      </dsp:txXfrm>
    </dsp:sp>
    <dsp:sp modelId="{2FEEA64B-8025-B94B-A964-1669539DA8F8}">
      <dsp:nvSpPr>
        <dsp:cNvPr id="0" name=""/>
        <dsp:cNvSpPr/>
      </dsp:nvSpPr>
      <dsp:spPr>
        <a:xfrm>
          <a:off x="1054055" y="4954809"/>
          <a:ext cx="1151656" cy="3512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我的工作</a:t>
          </a:r>
        </a:p>
      </dsp:txBody>
      <dsp:txXfrm>
        <a:off x="1054055" y="4954809"/>
        <a:ext cx="1151656" cy="351255"/>
      </dsp:txXfrm>
    </dsp:sp>
    <dsp:sp modelId="{2125C8D1-CC5E-2446-B7F4-6FED9C9BF33A}">
      <dsp:nvSpPr>
        <dsp:cNvPr id="0" name=""/>
        <dsp:cNvSpPr/>
      </dsp:nvSpPr>
      <dsp:spPr>
        <a:xfrm>
          <a:off x="2436043" y="4707202"/>
          <a:ext cx="1151656" cy="3512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待办工作</a:t>
          </a:r>
        </a:p>
      </dsp:txBody>
      <dsp:txXfrm>
        <a:off x="2436043" y="4707202"/>
        <a:ext cx="1151656" cy="351255"/>
      </dsp:txXfrm>
    </dsp:sp>
    <dsp:sp modelId="{5DFBB333-A9CA-ED4B-91B5-A0BF7349DEC4}">
      <dsp:nvSpPr>
        <dsp:cNvPr id="0" name=""/>
        <dsp:cNvSpPr/>
      </dsp:nvSpPr>
      <dsp:spPr>
        <a:xfrm>
          <a:off x="2436043" y="5202415"/>
          <a:ext cx="1151656" cy="3512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已办工作</a:t>
          </a:r>
        </a:p>
      </dsp:txBody>
      <dsp:txXfrm>
        <a:off x="2436043" y="5202415"/>
        <a:ext cx="1151656" cy="351255"/>
      </dsp:txXfrm>
    </dsp:sp>
    <dsp:sp modelId="{DB98D59A-6F6D-0340-BB4C-BB006C7FC757}">
      <dsp:nvSpPr>
        <dsp:cNvPr id="0" name=""/>
        <dsp:cNvSpPr/>
      </dsp:nvSpPr>
      <dsp:spPr>
        <a:xfrm>
          <a:off x="1054055" y="5450021"/>
          <a:ext cx="1151656" cy="3512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报表</a:t>
          </a:r>
        </a:p>
      </dsp:txBody>
      <dsp:txXfrm>
        <a:off x="1054055" y="5450021"/>
        <a:ext cx="1151656" cy="351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218-25AB-E341-AC3D-408BC6EC95B7}" type="datetimeFigureOut">
              <a:rPr kumimoji="1" lang="zh-CN" altLang="en-US" smtClean="0"/>
              <a:t>2017/11/8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2CF-947E-524F-A4E7-5FEB32630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218-25AB-E341-AC3D-408BC6EC95B7}" type="datetimeFigureOut">
              <a:rPr kumimoji="1" lang="zh-CN" altLang="en-US" smtClean="0"/>
              <a:t>2017/11/8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2CF-947E-524F-A4E7-5FEB32630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218-25AB-E341-AC3D-408BC6EC95B7}" type="datetimeFigureOut">
              <a:rPr kumimoji="1" lang="zh-CN" altLang="en-US" smtClean="0"/>
              <a:t>2017/11/8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2CF-947E-524F-A4E7-5FEB32630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53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218-25AB-E341-AC3D-408BC6EC95B7}" type="datetimeFigureOut">
              <a:rPr kumimoji="1" lang="zh-CN" altLang="en-US" smtClean="0"/>
              <a:t>2017/11/8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2CF-947E-524F-A4E7-5FEB32630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65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218-25AB-E341-AC3D-408BC6EC95B7}" type="datetimeFigureOut">
              <a:rPr kumimoji="1" lang="zh-CN" altLang="en-US" smtClean="0"/>
              <a:t>2017/11/8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2CF-947E-524F-A4E7-5FEB32630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30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218-25AB-E341-AC3D-408BC6EC95B7}" type="datetimeFigureOut">
              <a:rPr kumimoji="1" lang="zh-CN" altLang="en-US" smtClean="0"/>
              <a:t>2017/11/8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2CF-947E-524F-A4E7-5FEB32630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99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218-25AB-E341-AC3D-408BC6EC95B7}" type="datetimeFigureOut">
              <a:rPr kumimoji="1" lang="zh-CN" altLang="en-US" smtClean="0"/>
              <a:t>2017/11/8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2CF-947E-524F-A4E7-5FEB32630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64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218-25AB-E341-AC3D-408BC6EC95B7}" type="datetimeFigureOut">
              <a:rPr kumimoji="1" lang="zh-CN" altLang="en-US" smtClean="0"/>
              <a:t>2017/11/8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2CF-947E-524F-A4E7-5FEB32630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69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218-25AB-E341-AC3D-408BC6EC95B7}" type="datetimeFigureOut">
              <a:rPr kumimoji="1" lang="zh-CN" altLang="en-US" smtClean="0"/>
              <a:t>2017/11/8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2CF-947E-524F-A4E7-5FEB32630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45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218-25AB-E341-AC3D-408BC6EC95B7}" type="datetimeFigureOut">
              <a:rPr kumimoji="1" lang="zh-CN" altLang="en-US" smtClean="0"/>
              <a:t>2017/11/8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2CF-947E-524F-A4E7-5FEB32630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04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4218-25AB-E341-AC3D-408BC6EC95B7}" type="datetimeFigureOut">
              <a:rPr kumimoji="1" lang="zh-CN" altLang="en-US" smtClean="0"/>
              <a:t>2017/11/8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2CF-947E-524F-A4E7-5FEB32630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8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4218-25AB-E341-AC3D-408BC6EC95B7}" type="datetimeFigureOut">
              <a:rPr kumimoji="1" lang="zh-CN" altLang="en-US" smtClean="0"/>
              <a:t>2017/11/8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DB2CF-947E-524F-A4E7-5FEB32630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72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774258030"/>
              </p:ext>
            </p:extLst>
          </p:nvPr>
        </p:nvGraphicFramePr>
        <p:xfrm>
          <a:off x="2032000" y="719666"/>
          <a:ext cx="4641755" cy="580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90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882551" y="1089193"/>
            <a:ext cx="1234800" cy="2838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031" y="34723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平台基础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70967" y="3455769"/>
            <a:ext cx="1008859" cy="434492"/>
          </a:xfrm>
          <a:prstGeom prst="rect">
            <a:avLst/>
          </a:prstGeom>
          <a:solidFill>
            <a:srgbClr val="A6BA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组织架构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129256" y="3462580"/>
            <a:ext cx="626933" cy="445624"/>
          </a:xfrm>
          <a:prstGeom prst="rect">
            <a:avLst/>
          </a:prstGeom>
          <a:solidFill>
            <a:srgbClr val="CE9C0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日志体系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864488" y="3462580"/>
            <a:ext cx="626933" cy="445624"/>
          </a:xfrm>
          <a:prstGeom prst="rect">
            <a:avLst/>
          </a:prstGeom>
          <a:solidFill>
            <a:srgbClr val="CE9C0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消息推送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584560" y="3462580"/>
            <a:ext cx="626933" cy="445624"/>
          </a:xfrm>
          <a:prstGeom prst="rect">
            <a:avLst/>
          </a:prstGeom>
          <a:solidFill>
            <a:srgbClr val="CE9C0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权限体系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84989" y="1003361"/>
            <a:ext cx="1436365" cy="3010127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08000" rIns="91440" bIns="45720" numCol="1" rtlCol="0" anchor="t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业务系统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79842" y="3043203"/>
            <a:ext cx="2558439" cy="970398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08000" rIns="91440" bIns="45720" numCol="1" rtlCol="0" anchor="t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系统辅助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788942" y="2213289"/>
            <a:ext cx="250768" cy="692899"/>
          </a:xfrm>
          <a:prstGeom prst="rect">
            <a:avLst/>
          </a:prstGeom>
          <a:solidFill>
            <a:srgbClr val="A6BA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0" tIns="0" rIns="0" bIns="0" numCol="1" rtlCol="0" anchor="ctr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104581" y="2207353"/>
            <a:ext cx="250768" cy="692899"/>
          </a:xfrm>
          <a:prstGeom prst="rect">
            <a:avLst/>
          </a:prstGeom>
          <a:solidFill>
            <a:srgbClr val="A6BA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0" tIns="0" rIns="0" bIns="0" numCol="1" rtlCol="0" anchor="ctr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统一身份认证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25032" y="10058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服务角色</a:t>
            </a:r>
          </a:p>
        </p:txBody>
      </p:sp>
      <p:sp>
        <p:nvSpPr>
          <p:cNvPr id="68" name="矩形 67"/>
          <p:cNvSpPr/>
          <p:nvPr/>
        </p:nvSpPr>
        <p:spPr bwMode="auto">
          <a:xfrm>
            <a:off x="2011397" y="1011658"/>
            <a:ext cx="1764000" cy="288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经发局用户</a:t>
            </a:r>
            <a:endParaRPr kumimoji="0" lang="zh-CN" altLang="en-US" sz="1200" b="0" i="0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899025" y="1011658"/>
            <a:ext cx="1764000" cy="288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部门领导</a:t>
            </a:r>
            <a:endParaRPr kumimoji="0" lang="zh-CN" altLang="en-US" sz="1200" b="0" i="0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786653" y="1011658"/>
            <a:ext cx="1764000" cy="288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各部门用户</a:t>
            </a:r>
            <a:endParaRPr kumimoji="0" lang="zh-CN" altLang="en-US" sz="1200" b="0" i="0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7674281" y="1011658"/>
            <a:ext cx="1764000" cy="288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200" b="0" i="0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管理员</a:t>
            </a:r>
            <a:endParaRPr kumimoji="0" lang="zh-CN" altLang="en-US" sz="1200" b="0" i="0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25032" y="1497910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业务服务</a:t>
            </a:r>
            <a:endParaRPr lang="en-US" altLang="zh-CN" dirty="0"/>
          </a:p>
          <a:p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平台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产品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模块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925031" y="23686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功能服务</a:t>
            </a:r>
          </a:p>
        </p:txBody>
      </p:sp>
      <p:cxnSp>
        <p:nvCxnSpPr>
          <p:cNvPr id="74" name="直线连接符 73"/>
          <p:cNvCxnSpPr/>
          <p:nvPr/>
        </p:nvCxnSpPr>
        <p:spPr bwMode="auto">
          <a:xfrm>
            <a:off x="2011397" y="1401967"/>
            <a:ext cx="741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矩形 78"/>
          <p:cNvSpPr/>
          <p:nvPr/>
        </p:nvSpPr>
        <p:spPr bwMode="auto">
          <a:xfrm>
            <a:off x="2011397" y="2293146"/>
            <a:ext cx="2016000" cy="682068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162324" y="2293146"/>
            <a:ext cx="2016000" cy="682068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344495" y="2293146"/>
            <a:ext cx="2016000" cy="682068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677571" y="2198839"/>
            <a:ext cx="72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数据服务类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815578" y="2194615"/>
            <a:ext cx="72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流程服务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类</a:t>
            </a:r>
          </a:p>
        </p:txBody>
      </p:sp>
      <p:sp>
        <p:nvSpPr>
          <p:cNvPr id="84" name="矩形 83"/>
          <p:cNvSpPr/>
          <p:nvPr/>
        </p:nvSpPr>
        <p:spPr bwMode="auto">
          <a:xfrm>
            <a:off x="7023710" y="2218102"/>
            <a:ext cx="638620" cy="1667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信息服务类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090632" y="2432895"/>
            <a:ext cx="900000" cy="4265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检索匹配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054539" y="2432895"/>
            <a:ext cx="900000" cy="4265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分析报表</a:t>
            </a:r>
          </a:p>
        </p:txBody>
      </p:sp>
      <p:sp>
        <p:nvSpPr>
          <p:cNvPr id="88" name="矩形 87"/>
          <p:cNvSpPr/>
          <p:nvPr/>
        </p:nvSpPr>
        <p:spPr bwMode="auto">
          <a:xfrm>
            <a:off x="4249124" y="2438654"/>
            <a:ext cx="896400" cy="4265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状态管理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209510" y="2438654"/>
            <a:ext cx="896400" cy="4265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流程审批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420213" y="2434048"/>
            <a:ext cx="896400" cy="4265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通知提醒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380599" y="2434048"/>
            <a:ext cx="896400" cy="4265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任务推送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8629600" y="2043379"/>
            <a:ext cx="797797" cy="93183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8539600" y="2181244"/>
            <a:ext cx="180000" cy="68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0" tIns="0" rIns="0" bIns="0" numCol="1" rtlCol="0" anchor="ctr" anchorCtr="0" compatLnSpc="1"/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连接服务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三角形 97"/>
          <p:cNvSpPr/>
          <p:nvPr/>
        </p:nvSpPr>
        <p:spPr bwMode="auto">
          <a:xfrm rot="16200000">
            <a:off x="8030185" y="2498227"/>
            <a:ext cx="3143195" cy="6539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三角形 99"/>
          <p:cNvSpPr/>
          <p:nvPr/>
        </p:nvSpPr>
        <p:spPr bwMode="auto">
          <a:xfrm>
            <a:off x="2369101" y="2016677"/>
            <a:ext cx="5638039" cy="7200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011397" y="1507798"/>
            <a:ext cx="972000" cy="440889"/>
          </a:xfrm>
          <a:prstGeom prst="rect">
            <a:avLst/>
          </a:prstGeom>
          <a:solidFill>
            <a:srgbClr val="03AE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工作动态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3087211" y="1507798"/>
            <a:ext cx="972000" cy="440889"/>
          </a:xfrm>
          <a:prstGeom prst="rect">
            <a:avLst/>
          </a:prstGeom>
          <a:solidFill>
            <a:srgbClr val="03AE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工作进展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4163025" y="1507798"/>
            <a:ext cx="972000" cy="440889"/>
          </a:xfrm>
          <a:prstGeom prst="rect">
            <a:avLst/>
          </a:prstGeom>
          <a:solidFill>
            <a:srgbClr val="03AE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领导留言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238839" y="1507798"/>
            <a:ext cx="972000" cy="440889"/>
          </a:xfrm>
          <a:prstGeom prst="rect">
            <a:avLst/>
          </a:prstGeom>
          <a:solidFill>
            <a:srgbClr val="03AE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通知公告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314653" y="1507798"/>
            <a:ext cx="972000" cy="440889"/>
          </a:xfrm>
          <a:prstGeom prst="rect">
            <a:avLst/>
          </a:prstGeom>
          <a:solidFill>
            <a:srgbClr val="03AE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项目监控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7390467" y="1507798"/>
            <a:ext cx="972000" cy="440889"/>
          </a:xfrm>
          <a:prstGeom prst="rect">
            <a:avLst/>
          </a:prstGeom>
          <a:solidFill>
            <a:srgbClr val="03AE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待办工作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8466281" y="1507798"/>
            <a:ext cx="972000" cy="440889"/>
          </a:xfrm>
          <a:prstGeom prst="rect">
            <a:avLst/>
          </a:prstGeom>
          <a:solidFill>
            <a:srgbClr val="03AE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985869" y="1418609"/>
            <a:ext cx="1031734" cy="39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招商管理系统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984084" y="1913823"/>
            <a:ext cx="1031734" cy="39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门户网站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984084" y="2406700"/>
            <a:ext cx="1031734" cy="39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行政审批系统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9984084" y="2897451"/>
            <a:ext cx="1031734" cy="39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0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统一认证平台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986158" y="3390840"/>
            <a:ext cx="1031734" cy="39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OA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办公系统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11226" y="3043203"/>
            <a:ext cx="4744416" cy="97028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08000" rIns="91440" bIns="45720" numCol="1" rtlCol="0" anchor="t" anchorCtr="0" compatLnSpc="1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用户体系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095302" y="3452066"/>
            <a:ext cx="1008859" cy="434492"/>
          </a:xfrm>
          <a:prstGeom prst="rect">
            <a:avLst/>
          </a:prstGeom>
          <a:solidFill>
            <a:srgbClr val="A6BA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445109" y="3452066"/>
            <a:ext cx="1008859" cy="434492"/>
          </a:xfrm>
          <a:prstGeom prst="rect">
            <a:avLst/>
          </a:prstGeom>
          <a:solidFill>
            <a:srgbClr val="A6BA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关系管理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5619251" y="3452066"/>
            <a:ext cx="1008859" cy="434492"/>
          </a:xfrm>
          <a:prstGeom prst="rect">
            <a:avLst/>
          </a:prstGeom>
          <a:solidFill>
            <a:srgbClr val="A6BA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授权管理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782937" y="2465462"/>
            <a:ext cx="1323833" cy="29395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sz="1400" smtClean="0"/>
              <a:t>外部系统对接</a:t>
            </a:r>
            <a:endParaRPr kumimoji="1"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6993862" y="4667533"/>
            <a:ext cx="903932" cy="59644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OA</a:t>
            </a:r>
            <a:r>
              <a:rPr lang="zh-CN" altLang="en-US" sz="1400" dirty="0" smtClean="0"/>
              <a:t>办公</a:t>
            </a:r>
            <a:r>
              <a:rPr lang="zh-CN" altLang="en-US" sz="1400" dirty="0" smtClean="0"/>
              <a:t>系统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206232" y="2465462"/>
            <a:ext cx="5297265" cy="40207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项目管理平台门户前端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993862" y="2960355"/>
            <a:ext cx="907913" cy="59644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统一认证服务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1212717" y="3130955"/>
            <a:ext cx="5297265" cy="83725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API</a:t>
            </a:r>
            <a:r>
              <a:rPr lang="zh-CN" altLang="en-US" sz="1400" dirty="0"/>
              <a:t>应用服务</a:t>
            </a:r>
          </a:p>
        </p:txBody>
      </p:sp>
      <p:sp>
        <p:nvSpPr>
          <p:cNvPr id="12" name="矩形 11"/>
          <p:cNvSpPr/>
          <p:nvPr/>
        </p:nvSpPr>
        <p:spPr>
          <a:xfrm>
            <a:off x="1352769" y="3524789"/>
            <a:ext cx="1173805" cy="40207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数据服务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2636820" y="3524788"/>
            <a:ext cx="1173805" cy="40207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流程服务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920871" y="3524789"/>
            <a:ext cx="1173805" cy="40207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信息服务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5204922" y="3524789"/>
            <a:ext cx="1173805" cy="40207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连接服务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1206232" y="4089625"/>
            <a:ext cx="5297265" cy="4020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ORM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1206232" y="4555485"/>
            <a:ext cx="5302463" cy="84955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数据存储</a:t>
            </a:r>
          </a:p>
        </p:txBody>
      </p:sp>
      <p:cxnSp>
        <p:nvCxnSpPr>
          <p:cNvPr id="22" name="直线连接符 21"/>
          <p:cNvCxnSpPr/>
          <p:nvPr/>
        </p:nvCxnSpPr>
        <p:spPr>
          <a:xfrm>
            <a:off x="6646460" y="2465462"/>
            <a:ext cx="0" cy="29395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993862" y="3813944"/>
            <a:ext cx="903932" cy="59644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招商</a:t>
            </a:r>
            <a:r>
              <a:rPr lang="zh-CN" altLang="en-US" sz="1400" smtClean="0"/>
              <a:t>管理系统</a:t>
            </a:r>
            <a:endParaRPr lang="zh-CN" altLang="en-US" sz="1400" dirty="0"/>
          </a:p>
        </p:txBody>
      </p:sp>
      <p:sp>
        <p:nvSpPr>
          <p:cNvPr id="25" name="下箭头 24"/>
          <p:cNvSpPr/>
          <p:nvPr/>
        </p:nvSpPr>
        <p:spPr>
          <a:xfrm>
            <a:off x="2673897" y="2919013"/>
            <a:ext cx="2420779" cy="1705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2710481" y="3962982"/>
            <a:ext cx="2420779" cy="1705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2673897" y="4470185"/>
            <a:ext cx="2420779" cy="1705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左右箭头 27"/>
          <p:cNvSpPr/>
          <p:nvPr/>
        </p:nvSpPr>
        <p:spPr>
          <a:xfrm>
            <a:off x="6440590" y="3182819"/>
            <a:ext cx="404210" cy="1079028"/>
          </a:xfrm>
          <a:prstGeom prst="leftRightArrow">
            <a:avLst>
              <a:gd name="adj1" fmla="val 50000"/>
              <a:gd name="adj2" fmla="val 281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20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5910" y="1869743"/>
            <a:ext cx="1323833" cy="6550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项目新建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5910" y="2852381"/>
            <a:ext cx="1323833" cy="655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从招商系统推送</a:t>
            </a:r>
            <a:endParaRPr kumimoji="1"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3057098" y="1815151"/>
            <a:ext cx="1364776" cy="7642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项目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信息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4" idx="3"/>
            <a:endCxn id="7" idx="5"/>
          </p:cNvCxnSpPr>
          <p:nvPr/>
        </p:nvCxnSpPr>
        <p:spPr>
          <a:xfrm flipV="1">
            <a:off x="1869743" y="2197289"/>
            <a:ext cx="1282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3"/>
            <a:endCxn id="7" idx="5"/>
          </p:cNvCxnSpPr>
          <p:nvPr/>
        </p:nvCxnSpPr>
        <p:spPr>
          <a:xfrm flipV="1">
            <a:off x="1869743" y="2197289"/>
            <a:ext cx="1282889" cy="982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077569" y="3739486"/>
            <a:ext cx="1323833" cy="6550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项目事项分解</a:t>
            </a:r>
            <a:endParaRPr kumimoji="1" lang="zh-CN" altLang="en-US"/>
          </a:p>
        </p:txBody>
      </p:sp>
      <p:cxnSp>
        <p:nvCxnSpPr>
          <p:cNvPr id="17" name="直线箭头连接符 16"/>
          <p:cNvCxnSpPr>
            <a:stCxn id="7" idx="4"/>
            <a:endCxn id="15" idx="0"/>
          </p:cNvCxnSpPr>
          <p:nvPr/>
        </p:nvCxnSpPr>
        <p:spPr>
          <a:xfrm>
            <a:off x="3739486" y="2579426"/>
            <a:ext cx="0" cy="116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平行四边形 20"/>
          <p:cNvSpPr/>
          <p:nvPr/>
        </p:nvSpPr>
        <p:spPr>
          <a:xfrm>
            <a:off x="5295331" y="3684894"/>
            <a:ext cx="1364776" cy="76427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事项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信息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15" idx="3"/>
            <a:endCxn id="21" idx="5"/>
          </p:cNvCxnSpPr>
          <p:nvPr/>
        </p:nvCxnSpPr>
        <p:spPr>
          <a:xfrm flipV="1">
            <a:off x="4401402" y="4067032"/>
            <a:ext cx="989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376614" y="3739484"/>
            <a:ext cx="1323833" cy="6550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各部门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处理</a:t>
            </a:r>
            <a:endParaRPr kumimoji="1" lang="zh-CN" altLang="en-US" dirty="0"/>
          </a:p>
        </p:txBody>
      </p:sp>
      <p:cxnSp>
        <p:nvCxnSpPr>
          <p:cNvPr id="30" name="直线箭头连接符 29"/>
          <p:cNvCxnSpPr>
            <a:stCxn id="21" idx="2"/>
            <a:endCxn id="28" idx="1"/>
          </p:cNvCxnSpPr>
          <p:nvPr/>
        </p:nvCxnSpPr>
        <p:spPr>
          <a:xfrm flipV="1">
            <a:off x="6564573" y="4067031"/>
            <a:ext cx="812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>
            <a:off x="9253180" y="2855790"/>
            <a:ext cx="327547" cy="2422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/>
          <p:cNvCxnSpPr>
            <a:stCxn id="28" idx="3"/>
            <a:endCxn id="31" idx="1"/>
          </p:cNvCxnSpPr>
          <p:nvPr/>
        </p:nvCxnSpPr>
        <p:spPr>
          <a:xfrm flipV="1">
            <a:off x="8700447" y="4067030"/>
            <a:ext cx="5527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剪去单角的矩形 33"/>
          <p:cNvSpPr/>
          <p:nvPr/>
        </p:nvSpPr>
        <p:spPr>
          <a:xfrm>
            <a:off x="9683081" y="3800900"/>
            <a:ext cx="1221477" cy="504968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受理中</a:t>
            </a:r>
            <a:endParaRPr kumimoji="1" lang="zh-CN" altLang="en-US" dirty="0"/>
          </a:p>
        </p:txBody>
      </p:sp>
      <p:sp>
        <p:nvSpPr>
          <p:cNvPr id="35" name="剪去单角的矩形 34"/>
          <p:cNvSpPr/>
          <p:nvPr/>
        </p:nvSpPr>
        <p:spPr>
          <a:xfrm>
            <a:off x="9683081" y="2579426"/>
            <a:ext cx="1221477" cy="504968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无需处理</a:t>
            </a:r>
            <a:endParaRPr kumimoji="1" lang="zh-CN" altLang="en-US"/>
          </a:p>
        </p:txBody>
      </p:sp>
      <p:sp>
        <p:nvSpPr>
          <p:cNvPr id="36" name="剪去单角的矩形 35"/>
          <p:cNvSpPr/>
          <p:nvPr/>
        </p:nvSpPr>
        <p:spPr>
          <a:xfrm>
            <a:off x="9683081" y="4411637"/>
            <a:ext cx="1221477" cy="504968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已完结</a:t>
            </a:r>
            <a:endParaRPr kumimoji="1" lang="zh-CN" altLang="en-US" dirty="0"/>
          </a:p>
        </p:txBody>
      </p:sp>
      <p:sp>
        <p:nvSpPr>
          <p:cNvPr id="37" name="剪去单角的矩形 36"/>
          <p:cNvSpPr/>
          <p:nvPr/>
        </p:nvSpPr>
        <p:spPr>
          <a:xfrm>
            <a:off x="9683081" y="5022375"/>
            <a:ext cx="1221477" cy="504968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存在问题</a:t>
            </a:r>
            <a:endParaRPr kumimoji="1" lang="zh-CN" altLang="en-US" dirty="0"/>
          </a:p>
        </p:txBody>
      </p:sp>
      <p:sp>
        <p:nvSpPr>
          <p:cNvPr id="38" name="剪去单角的矩形 37"/>
          <p:cNvSpPr/>
          <p:nvPr/>
        </p:nvSpPr>
        <p:spPr>
          <a:xfrm>
            <a:off x="9683081" y="3190163"/>
            <a:ext cx="1221477" cy="504968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未开始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660107" y="28110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多项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9683081" y="21043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处理状态</a:t>
            </a:r>
            <a:endParaRPr kumimoji="1" lang="zh-CN" altLang="en-US"/>
          </a:p>
        </p:txBody>
      </p:sp>
      <p:sp>
        <p:nvSpPr>
          <p:cNvPr id="44" name="左大括号 43"/>
          <p:cNvSpPr/>
          <p:nvPr/>
        </p:nvSpPr>
        <p:spPr>
          <a:xfrm rot="5400000">
            <a:off x="6792203" y="2602026"/>
            <a:ext cx="382138" cy="15933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左中括号 44"/>
          <p:cNvSpPr/>
          <p:nvPr/>
        </p:nvSpPr>
        <p:spPr>
          <a:xfrm rot="16200000" flipH="1">
            <a:off x="6872595" y="-1674613"/>
            <a:ext cx="221354" cy="646904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416595" y="1015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项目跟踪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3775543" y="32063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33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7480" y="1869743"/>
            <a:ext cx="1323833" cy="6550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访问门户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93576" y="1869743"/>
            <a:ext cx="1323833" cy="6550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登录认证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49672" y="1869743"/>
            <a:ext cx="1323833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访问项目管理系统</a:t>
            </a:r>
            <a:endParaRPr kumimoji="1"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6905768" y="1869743"/>
            <a:ext cx="1323833" cy="6550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判断授权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11989" y="1869743"/>
            <a:ext cx="1323833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进入项目管理系统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05767" y="3234519"/>
            <a:ext cx="1323833" cy="655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显示无权限提示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4" idx="3"/>
            <a:endCxn id="5" idx="1"/>
          </p:cNvCxnSpPr>
          <p:nvPr/>
        </p:nvCxnSpPr>
        <p:spPr>
          <a:xfrm>
            <a:off x="2661313" y="2197290"/>
            <a:ext cx="532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5" idx="3"/>
            <a:endCxn id="6" idx="1"/>
          </p:cNvCxnSpPr>
          <p:nvPr/>
        </p:nvCxnSpPr>
        <p:spPr>
          <a:xfrm>
            <a:off x="4517409" y="2197290"/>
            <a:ext cx="532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3"/>
            <a:endCxn id="7" idx="1"/>
          </p:cNvCxnSpPr>
          <p:nvPr/>
        </p:nvCxnSpPr>
        <p:spPr>
          <a:xfrm>
            <a:off x="6373505" y="2197290"/>
            <a:ext cx="532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3"/>
            <a:endCxn id="8" idx="1"/>
          </p:cNvCxnSpPr>
          <p:nvPr/>
        </p:nvCxnSpPr>
        <p:spPr>
          <a:xfrm>
            <a:off x="8229601" y="2197290"/>
            <a:ext cx="682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7" idx="2"/>
            <a:endCxn id="9" idx="0"/>
          </p:cNvCxnSpPr>
          <p:nvPr/>
        </p:nvCxnSpPr>
        <p:spPr>
          <a:xfrm flipH="1">
            <a:off x="7567684" y="2524836"/>
            <a:ext cx="1" cy="70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6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6381</TotalTime>
  <Words>218</Words>
  <Application>Microsoft Macintosh PowerPoint</Application>
  <PresentationFormat>宽屏</PresentationFormat>
  <Paragraphs>96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DengXian</vt:lpstr>
      <vt:lpstr>DengXian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dcterms:created xsi:type="dcterms:W3CDTF">2017-11-07T07:43:20Z</dcterms:created>
  <dcterms:modified xsi:type="dcterms:W3CDTF">2017-11-12T11:02:25Z</dcterms:modified>
</cp:coreProperties>
</file>