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A8CB3-CC9B-44A4-96C7-607E896DBD2C}"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zh-CN" altLang="en-US"/>
        </a:p>
      </dgm:t>
    </dgm:pt>
    <dgm:pt modelId="{9840FC25-338F-49D0-BB9E-53E71B8159CA}">
      <dgm:prSet/>
      <dgm:spPr/>
      <dgm:t>
        <a:bodyPr/>
        <a:lstStyle/>
        <a:p>
          <a:pPr rtl="0"/>
          <a:r>
            <a:rPr lang="zh-CN" smtClean="0"/>
            <a:t>第一步</a:t>
          </a:r>
          <a:endParaRPr lang="zh-CN"/>
        </a:p>
      </dgm:t>
    </dgm:pt>
    <dgm:pt modelId="{3B4DA024-EBFD-4A66-A596-B92812B1932A}" type="parTrans" cxnId="{577489BE-E668-47B2-A70A-4B53712434D3}">
      <dgm:prSet/>
      <dgm:spPr/>
      <dgm:t>
        <a:bodyPr/>
        <a:lstStyle/>
        <a:p>
          <a:endParaRPr lang="zh-CN" altLang="en-US"/>
        </a:p>
      </dgm:t>
    </dgm:pt>
    <dgm:pt modelId="{B21640BE-79C0-4306-9700-5AD380D1FE4B}" type="sibTrans" cxnId="{577489BE-E668-47B2-A70A-4B53712434D3}">
      <dgm:prSet/>
      <dgm:spPr/>
      <dgm:t>
        <a:bodyPr/>
        <a:lstStyle/>
        <a:p>
          <a:endParaRPr lang="zh-CN" altLang="en-US"/>
        </a:p>
      </dgm:t>
    </dgm:pt>
    <dgm:pt modelId="{B96C5059-F651-4B44-827B-18475A797672}">
      <dgm:prSet/>
      <dgm:spPr/>
      <dgm:t>
        <a:bodyPr/>
        <a:lstStyle/>
        <a:p>
          <a:pPr rtl="0"/>
          <a:r>
            <a:rPr lang="zh-CN" smtClean="0"/>
            <a:t>业务模块调用流程模块封装的中间接口</a:t>
          </a:r>
          <a:endParaRPr lang="zh-CN"/>
        </a:p>
      </dgm:t>
    </dgm:pt>
    <dgm:pt modelId="{B69BC74C-0F76-476E-AC86-22313D9FC215}" type="parTrans" cxnId="{8822AEB2-8B75-4CAB-B5AD-C485A4AEB43C}">
      <dgm:prSet/>
      <dgm:spPr/>
      <dgm:t>
        <a:bodyPr/>
        <a:lstStyle/>
        <a:p>
          <a:endParaRPr lang="zh-CN" altLang="en-US"/>
        </a:p>
      </dgm:t>
    </dgm:pt>
    <dgm:pt modelId="{5D13FEAA-FB68-4D5A-B1A0-D70EF21313C0}" type="sibTrans" cxnId="{8822AEB2-8B75-4CAB-B5AD-C485A4AEB43C}">
      <dgm:prSet/>
      <dgm:spPr/>
      <dgm:t>
        <a:bodyPr/>
        <a:lstStyle/>
        <a:p>
          <a:endParaRPr lang="zh-CN" altLang="en-US"/>
        </a:p>
      </dgm:t>
    </dgm:pt>
    <dgm:pt modelId="{7933793C-3CCE-453C-AED7-4394D7D8183A}">
      <dgm:prSet/>
      <dgm:spPr/>
      <dgm:t>
        <a:bodyPr/>
        <a:lstStyle/>
        <a:p>
          <a:pPr rtl="0"/>
          <a:r>
            <a:rPr lang="zh-CN" smtClean="0"/>
            <a:t>第二步</a:t>
          </a:r>
          <a:endParaRPr lang="zh-CN"/>
        </a:p>
      </dgm:t>
    </dgm:pt>
    <dgm:pt modelId="{BC7019BB-2089-4347-BAB5-A37F3CA82F4B}" type="parTrans" cxnId="{DED07192-E49C-4E13-9AF8-F3B3B11702E7}">
      <dgm:prSet/>
      <dgm:spPr/>
      <dgm:t>
        <a:bodyPr/>
        <a:lstStyle/>
        <a:p>
          <a:endParaRPr lang="zh-CN" altLang="en-US"/>
        </a:p>
      </dgm:t>
    </dgm:pt>
    <dgm:pt modelId="{AF53A135-7DD7-49E2-A3F3-22E26B5A8A6B}" type="sibTrans" cxnId="{DED07192-E49C-4E13-9AF8-F3B3B11702E7}">
      <dgm:prSet/>
      <dgm:spPr/>
      <dgm:t>
        <a:bodyPr/>
        <a:lstStyle/>
        <a:p>
          <a:endParaRPr lang="zh-CN" altLang="en-US"/>
        </a:p>
      </dgm:t>
    </dgm:pt>
    <dgm:pt modelId="{7204BBFB-C071-4F27-9A80-76BA8FA54D66}">
      <dgm:prSet/>
      <dgm:spPr/>
      <dgm:t>
        <a:bodyPr/>
        <a:lstStyle/>
        <a:p>
          <a:pPr rtl="0"/>
          <a:r>
            <a:rPr lang="zh-CN" smtClean="0"/>
            <a:t>中间接口调用指定的流程引擎服务</a:t>
          </a:r>
          <a:endParaRPr lang="zh-CN"/>
        </a:p>
      </dgm:t>
    </dgm:pt>
    <dgm:pt modelId="{20D8743E-0BDD-4CE7-8E2A-018EAE2BDA87}" type="parTrans" cxnId="{403964B8-3A07-45A0-B4A4-83C6EB3EFC37}">
      <dgm:prSet/>
      <dgm:spPr/>
      <dgm:t>
        <a:bodyPr/>
        <a:lstStyle/>
        <a:p>
          <a:endParaRPr lang="zh-CN" altLang="en-US"/>
        </a:p>
      </dgm:t>
    </dgm:pt>
    <dgm:pt modelId="{A900CC8E-81FB-43AC-B22D-68645ACE548C}" type="sibTrans" cxnId="{403964B8-3A07-45A0-B4A4-83C6EB3EFC37}">
      <dgm:prSet/>
      <dgm:spPr/>
      <dgm:t>
        <a:bodyPr/>
        <a:lstStyle/>
        <a:p>
          <a:endParaRPr lang="zh-CN" altLang="en-US"/>
        </a:p>
      </dgm:t>
    </dgm:pt>
    <dgm:pt modelId="{0CC1910B-DC80-4FF6-A8EC-62A335AAC697}">
      <dgm:prSet/>
      <dgm:spPr/>
      <dgm:t>
        <a:bodyPr/>
        <a:lstStyle/>
        <a:p>
          <a:pPr rtl="0"/>
          <a:r>
            <a:rPr lang="zh-CN" smtClean="0"/>
            <a:t>第三步</a:t>
          </a:r>
          <a:endParaRPr lang="zh-CN"/>
        </a:p>
      </dgm:t>
    </dgm:pt>
    <dgm:pt modelId="{B8F25678-87AC-457D-ADDC-D3B73D836B83}" type="parTrans" cxnId="{31DFEA8E-5BB6-4A5B-8632-5B1CDC9359AA}">
      <dgm:prSet/>
      <dgm:spPr/>
      <dgm:t>
        <a:bodyPr/>
        <a:lstStyle/>
        <a:p>
          <a:endParaRPr lang="zh-CN" altLang="en-US"/>
        </a:p>
      </dgm:t>
    </dgm:pt>
    <dgm:pt modelId="{6C50D080-E725-4148-953A-071C98B4725F}" type="sibTrans" cxnId="{31DFEA8E-5BB6-4A5B-8632-5B1CDC9359AA}">
      <dgm:prSet/>
      <dgm:spPr/>
      <dgm:t>
        <a:bodyPr/>
        <a:lstStyle/>
        <a:p>
          <a:endParaRPr lang="zh-CN" altLang="en-US"/>
        </a:p>
      </dgm:t>
    </dgm:pt>
    <dgm:pt modelId="{E0089E9D-0D9C-45B0-B7DD-22C46C8ECDCD}">
      <dgm:prSet/>
      <dgm:spPr/>
      <dgm:t>
        <a:bodyPr/>
        <a:lstStyle/>
        <a:p>
          <a:pPr rtl="0"/>
          <a:r>
            <a:rPr lang="zh-CN" smtClean="0"/>
            <a:t>流程引擎执行相关处理并返回相关数据给中间接口</a:t>
          </a:r>
          <a:endParaRPr lang="zh-CN"/>
        </a:p>
      </dgm:t>
    </dgm:pt>
    <dgm:pt modelId="{4FA29290-4C94-498F-9584-8ED6740B8F9D}" type="parTrans" cxnId="{8F62D48C-8F03-417F-A44D-AAFBD88C8D48}">
      <dgm:prSet/>
      <dgm:spPr/>
      <dgm:t>
        <a:bodyPr/>
        <a:lstStyle/>
        <a:p>
          <a:endParaRPr lang="zh-CN" altLang="en-US"/>
        </a:p>
      </dgm:t>
    </dgm:pt>
    <dgm:pt modelId="{F2F8D9D4-1531-4F7B-BC0B-EDB106F81E67}" type="sibTrans" cxnId="{8F62D48C-8F03-417F-A44D-AAFBD88C8D48}">
      <dgm:prSet/>
      <dgm:spPr/>
      <dgm:t>
        <a:bodyPr/>
        <a:lstStyle/>
        <a:p>
          <a:endParaRPr lang="zh-CN" altLang="en-US"/>
        </a:p>
      </dgm:t>
    </dgm:pt>
    <dgm:pt modelId="{123EA5F2-C874-423C-8753-C7AB65F44862}">
      <dgm:prSet/>
      <dgm:spPr/>
      <dgm:t>
        <a:bodyPr/>
        <a:lstStyle/>
        <a:p>
          <a:pPr rtl="0"/>
          <a:r>
            <a:rPr lang="zh-CN" smtClean="0"/>
            <a:t>第四步</a:t>
          </a:r>
          <a:endParaRPr lang="zh-CN"/>
        </a:p>
      </dgm:t>
    </dgm:pt>
    <dgm:pt modelId="{1C95D0DD-9E70-4447-AB2B-DF15A2B70530}" type="parTrans" cxnId="{51CE14BB-CED5-442B-8BFE-3F91E81D0793}">
      <dgm:prSet/>
      <dgm:spPr/>
      <dgm:t>
        <a:bodyPr/>
        <a:lstStyle/>
        <a:p>
          <a:endParaRPr lang="zh-CN" altLang="en-US"/>
        </a:p>
      </dgm:t>
    </dgm:pt>
    <dgm:pt modelId="{62B4181A-6540-4ECE-A327-EAB1949EBF6B}" type="sibTrans" cxnId="{51CE14BB-CED5-442B-8BFE-3F91E81D0793}">
      <dgm:prSet/>
      <dgm:spPr/>
      <dgm:t>
        <a:bodyPr/>
        <a:lstStyle/>
        <a:p>
          <a:endParaRPr lang="zh-CN" altLang="en-US"/>
        </a:p>
      </dgm:t>
    </dgm:pt>
    <dgm:pt modelId="{1D689F3E-F627-48FC-9AEF-DA3FDF37A336}">
      <dgm:prSet/>
      <dgm:spPr/>
      <dgm:t>
        <a:bodyPr/>
        <a:lstStyle/>
        <a:p>
          <a:pPr rtl="0"/>
          <a:r>
            <a:rPr lang="zh-CN" smtClean="0"/>
            <a:t>中间接口接收并加工相关数据</a:t>
          </a:r>
          <a:endParaRPr lang="zh-CN"/>
        </a:p>
      </dgm:t>
    </dgm:pt>
    <dgm:pt modelId="{2D362561-CC65-4764-8B19-C29FAE7D1FA6}" type="parTrans" cxnId="{9C354E4E-4BC6-4CB1-B6BA-2752936F09E6}">
      <dgm:prSet/>
      <dgm:spPr/>
      <dgm:t>
        <a:bodyPr/>
        <a:lstStyle/>
        <a:p>
          <a:endParaRPr lang="zh-CN" altLang="en-US"/>
        </a:p>
      </dgm:t>
    </dgm:pt>
    <dgm:pt modelId="{7F77B624-45BA-4536-B169-C583E555C252}" type="sibTrans" cxnId="{9C354E4E-4BC6-4CB1-B6BA-2752936F09E6}">
      <dgm:prSet/>
      <dgm:spPr/>
      <dgm:t>
        <a:bodyPr/>
        <a:lstStyle/>
        <a:p>
          <a:endParaRPr lang="zh-CN" altLang="en-US"/>
        </a:p>
      </dgm:t>
    </dgm:pt>
    <dgm:pt modelId="{0C4E78C6-E772-4217-B0E5-006D60970AD1}">
      <dgm:prSet/>
      <dgm:spPr/>
      <dgm:t>
        <a:bodyPr/>
        <a:lstStyle/>
        <a:p>
          <a:pPr rtl="0"/>
          <a:r>
            <a:rPr lang="zh-CN" smtClean="0"/>
            <a:t>第五步</a:t>
          </a:r>
          <a:endParaRPr lang="zh-CN"/>
        </a:p>
      </dgm:t>
    </dgm:pt>
    <dgm:pt modelId="{5C33E526-FA6E-4BA5-82F8-54202BCDD147}" type="parTrans" cxnId="{6196303F-EC47-4993-9B6D-78F956EC9045}">
      <dgm:prSet/>
      <dgm:spPr/>
      <dgm:t>
        <a:bodyPr/>
        <a:lstStyle/>
        <a:p>
          <a:endParaRPr lang="zh-CN" altLang="en-US"/>
        </a:p>
      </dgm:t>
    </dgm:pt>
    <dgm:pt modelId="{426C81DE-B941-4728-8298-291D15F7C798}" type="sibTrans" cxnId="{6196303F-EC47-4993-9B6D-78F956EC9045}">
      <dgm:prSet/>
      <dgm:spPr/>
      <dgm:t>
        <a:bodyPr/>
        <a:lstStyle/>
        <a:p>
          <a:endParaRPr lang="zh-CN" altLang="en-US"/>
        </a:p>
      </dgm:t>
    </dgm:pt>
    <dgm:pt modelId="{092CB401-1ECF-40D2-B71F-07867E6D1CDE}">
      <dgm:prSet/>
      <dgm:spPr/>
      <dgm:t>
        <a:bodyPr/>
        <a:lstStyle/>
        <a:p>
          <a:pPr rtl="0"/>
          <a:r>
            <a:rPr lang="zh-CN" dirty="0" smtClean="0"/>
            <a:t>加工后的相关数据写入业务模块的数据源</a:t>
          </a:r>
          <a:endParaRPr lang="zh-CN" dirty="0"/>
        </a:p>
      </dgm:t>
    </dgm:pt>
    <dgm:pt modelId="{07711709-56E9-4F85-915A-9A679309D37D}" type="parTrans" cxnId="{83E05CB4-9F56-458D-A94E-275ECA38B834}">
      <dgm:prSet/>
      <dgm:spPr/>
      <dgm:t>
        <a:bodyPr/>
        <a:lstStyle/>
        <a:p>
          <a:endParaRPr lang="zh-CN" altLang="en-US"/>
        </a:p>
      </dgm:t>
    </dgm:pt>
    <dgm:pt modelId="{CC12A336-AD86-4015-B007-1A708C059E7D}" type="sibTrans" cxnId="{83E05CB4-9F56-458D-A94E-275ECA38B834}">
      <dgm:prSet/>
      <dgm:spPr/>
      <dgm:t>
        <a:bodyPr/>
        <a:lstStyle/>
        <a:p>
          <a:endParaRPr lang="zh-CN" altLang="en-US"/>
        </a:p>
      </dgm:t>
    </dgm:pt>
    <dgm:pt modelId="{C654AC0D-CC66-46F9-B378-3C09BAEE1FBC}" type="pres">
      <dgm:prSet presAssocID="{D65A8CB3-CC9B-44A4-96C7-607E896DBD2C}" presName="linearFlow" presStyleCnt="0">
        <dgm:presLayoutVars>
          <dgm:dir/>
          <dgm:animLvl val="lvl"/>
          <dgm:resizeHandles val="exact"/>
        </dgm:presLayoutVars>
      </dgm:prSet>
      <dgm:spPr/>
    </dgm:pt>
    <dgm:pt modelId="{0FB3CC75-860F-48A3-A6B4-63345E358E92}" type="pres">
      <dgm:prSet presAssocID="{9840FC25-338F-49D0-BB9E-53E71B8159CA}" presName="composite" presStyleCnt="0"/>
      <dgm:spPr/>
    </dgm:pt>
    <dgm:pt modelId="{E6C3FBBA-6CDC-4228-B628-5E34EF2E763B}" type="pres">
      <dgm:prSet presAssocID="{9840FC25-338F-49D0-BB9E-53E71B8159CA}" presName="parentText" presStyleLbl="alignNode1" presStyleIdx="0" presStyleCnt="5">
        <dgm:presLayoutVars>
          <dgm:chMax val="1"/>
          <dgm:bulletEnabled val="1"/>
        </dgm:presLayoutVars>
      </dgm:prSet>
      <dgm:spPr/>
    </dgm:pt>
    <dgm:pt modelId="{B6FDFB80-4555-4922-B704-177C6F997E12}" type="pres">
      <dgm:prSet presAssocID="{9840FC25-338F-49D0-BB9E-53E71B8159CA}" presName="descendantText" presStyleLbl="alignAcc1" presStyleIdx="0" presStyleCnt="5">
        <dgm:presLayoutVars>
          <dgm:bulletEnabled val="1"/>
        </dgm:presLayoutVars>
      </dgm:prSet>
      <dgm:spPr/>
    </dgm:pt>
    <dgm:pt modelId="{EB30669C-D3E6-4885-A09C-32992508233F}" type="pres">
      <dgm:prSet presAssocID="{B21640BE-79C0-4306-9700-5AD380D1FE4B}" presName="sp" presStyleCnt="0"/>
      <dgm:spPr/>
    </dgm:pt>
    <dgm:pt modelId="{D05852A7-D430-448E-9F97-0DD05930C1D4}" type="pres">
      <dgm:prSet presAssocID="{7933793C-3CCE-453C-AED7-4394D7D8183A}" presName="composite" presStyleCnt="0"/>
      <dgm:spPr/>
    </dgm:pt>
    <dgm:pt modelId="{8B708BD8-EDFB-4B61-8F86-40F02E6EC777}" type="pres">
      <dgm:prSet presAssocID="{7933793C-3CCE-453C-AED7-4394D7D8183A}" presName="parentText" presStyleLbl="alignNode1" presStyleIdx="1" presStyleCnt="5">
        <dgm:presLayoutVars>
          <dgm:chMax val="1"/>
          <dgm:bulletEnabled val="1"/>
        </dgm:presLayoutVars>
      </dgm:prSet>
      <dgm:spPr/>
    </dgm:pt>
    <dgm:pt modelId="{920D910C-C8CF-4CF1-81EC-09CF08093F70}" type="pres">
      <dgm:prSet presAssocID="{7933793C-3CCE-453C-AED7-4394D7D8183A}" presName="descendantText" presStyleLbl="alignAcc1" presStyleIdx="1" presStyleCnt="5">
        <dgm:presLayoutVars>
          <dgm:bulletEnabled val="1"/>
        </dgm:presLayoutVars>
      </dgm:prSet>
      <dgm:spPr/>
    </dgm:pt>
    <dgm:pt modelId="{C255B88B-320B-4884-A8B5-291A65D59FD2}" type="pres">
      <dgm:prSet presAssocID="{AF53A135-7DD7-49E2-A3F3-22E26B5A8A6B}" presName="sp" presStyleCnt="0"/>
      <dgm:spPr/>
    </dgm:pt>
    <dgm:pt modelId="{6EAE325E-4100-414D-A41B-A66D6EDB2DB9}" type="pres">
      <dgm:prSet presAssocID="{0CC1910B-DC80-4FF6-A8EC-62A335AAC697}" presName="composite" presStyleCnt="0"/>
      <dgm:spPr/>
    </dgm:pt>
    <dgm:pt modelId="{7B22E4ED-E977-4DB3-BBD1-ED3CE895DBD7}" type="pres">
      <dgm:prSet presAssocID="{0CC1910B-DC80-4FF6-A8EC-62A335AAC697}" presName="parentText" presStyleLbl="alignNode1" presStyleIdx="2" presStyleCnt="5">
        <dgm:presLayoutVars>
          <dgm:chMax val="1"/>
          <dgm:bulletEnabled val="1"/>
        </dgm:presLayoutVars>
      </dgm:prSet>
      <dgm:spPr/>
    </dgm:pt>
    <dgm:pt modelId="{FD253896-3F92-442A-8333-1DEB3D6599F0}" type="pres">
      <dgm:prSet presAssocID="{0CC1910B-DC80-4FF6-A8EC-62A335AAC697}" presName="descendantText" presStyleLbl="alignAcc1" presStyleIdx="2" presStyleCnt="5">
        <dgm:presLayoutVars>
          <dgm:bulletEnabled val="1"/>
        </dgm:presLayoutVars>
      </dgm:prSet>
      <dgm:spPr/>
    </dgm:pt>
    <dgm:pt modelId="{843F7F0E-9511-4144-8C4D-DC44EEA2B3D2}" type="pres">
      <dgm:prSet presAssocID="{6C50D080-E725-4148-953A-071C98B4725F}" presName="sp" presStyleCnt="0"/>
      <dgm:spPr/>
    </dgm:pt>
    <dgm:pt modelId="{57D808D6-BE6D-4AA2-AF94-3100E40C373E}" type="pres">
      <dgm:prSet presAssocID="{123EA5F2-C874-423C-8753-C7AB65F44862}" presName="composite" presStyleCnt="0"/>
      <dgm:spPr/>
    </dgm:pt>
    <dgm:pt modelId="{2B37F96C-EDB2-4D94-8A73-57E210409E1E}" type="pres">
      <dgm:prSet presAssocID="{123EA5F2-C874-423C-8753-C7AB65F44862}" presName="parentText" presStyleLbl="alignNode1" presStyleIdx="3" presStyleCnt="5">
        <dgm:presLayoutVars>
          <dgm:chMax val="1"/>
          <dgm:bulletEnabled val="1"/>
        </dgm:presLayoutVars>
      </dgm:prSet>
      <dgm:spPr/>
    </dgm:pt>
    <dgm:pt modelId="{E599F297-BEE3-44C5-8A1A-93F3B2BCE3AB}" type="pres">
      <dgm:prSet presAssocID="{123EA5F2-C874-423C-8753-C7AB65F44862}" presName="descendantText" presStyleLbl="alignAcc1" presStyleIdx="3" presStyleCnt="5">
        <dgm:presLayoutVars>
          <dgm:bulletEnabled val="1"/>
        </dgm:presLayoutVars>
      </dgm:prSet>
      <dgm:spPr/>
    </dgm:pt>
    <dgm:pt modelId="{F6F2850C-CF07-4537-A136-8D5A8ABE0C15}" type="pres">
      <dgm:prSet presAssocID="{62B4181A-6540-4ECE-A327-EAB1949EBF6B}" presName="sp" presStyleCnt="0"/>
      <dgm:spPr/>
    </dgm:pt>
    <dgm:pt modelId="{4798DF8F-D521-48C2-850D-46BDD4A26010}" type="pres">
      <dgm:prSet presAssocID="{0C4E78C6-E772-4217-B0E5-006D60970AD1}" presName="composite" presStyleCnt="0"/>
      <dgm:spPr/>
    </dgm:pt>
    <dgm:pt modelId="{81DF7B21-E4D0-481C-A6C4-9D019DAC16AC}" type="pres">
      <dgm:prSet presAssocID="{0C4E78C6-E772-4217-B0E5-006D60970AD1}" presName="parentText" presStyleLbl="alignNode1" presStyleIdx="4" presStyleCnt="5">
        <dgm:presLayoutVars>
          <dgm:chMax val="1"/>
          <dgm:bulletEnabled val="1"/>
        </dgm:presLayoutVars>
      </dgm:prSet>
      <dgm:spPr/>
    </dgm:pt>
    <dgm:pt modelId="{54CDE309-E868-4204-B6E2-EFE12C7C0ECD}" type="pres">
      <dgm:prSet presAssocID="{0C4E78C6-E772-4217-B0E5-006D60970AD1}" presName="descendantText" presStyleLbl="alignAcc1" presStyleIdx="4" presStyleCnt="5">
        <dgm:presLayoutVars>
          <dgm:bulletEnabled val="1"/>
        </dgm:presLayoutVars>
      </dgm:prSet>
      <dgm:spPr/>
    </dgm:pt>
  </dgm:ptLst>
  <dgm:cxnLst>
    <dgm:cxn modelId="{403964B8-3A07-45A0-B4A4-83C6EB3EFC37}" srcId="{7933793C-3CCE-453C-AED7-4394D7D8183A}" destId="{7204BBFB-C071-4F27-9A80-76BA8FA54D66}" srcOrd="0" destOrd="0" parTransId="{20D8743E-0BDD-4CE7-8E2A-018EAE2BDA87}" sibTransId="{A900CC8E-81FB-43AC-B22D-68645ACE548C}"/>
    <dgm:cxn modelId="{31DFEA8E-5BB6-4A5B-8632-5B1CDC9359AA}" srcId="{D65A8CB3-CC9B-44A4-96C7-607E896DBD2C}" destId="{0CC1910B-DC80-4FF6-A8EC-62A335AAC697}" srcOrd="2" destOrd="0" parTransId="{B8F25678-87AC-457D-ADDC-D3B73D836B83}" sibTransId="{6C50D080-E725-4148-953A-071C98B4725F}"/>
    <dgm:cxn modelId="{9C354E4E-4BC6-4CB1-B6BA-2752936F09E6}" srcId="{123EA5F2-C874-423C-8753-C7AB65F44862}" destId="{1D689F3E-F627-48FC-9AEF-DA3FDF37A336}" srcOrd="0" destOrd="0" parTransId="{2D362561-CC65-4764-8B19-C29FAE7D1FA6}" sibTransId="{7F77B624-45BA-4536-B169-C583E555C252}"/>
    <dgm:cxn modelId="{8CC0EA5E-7230-4497-AD2D-7E9A9FEC554E}" type="presOf" srcId="{092CB401-1ECF-40D2-B71F-07867E6D1CDE}" destId="{54CDE309-E868-4204-B6E2-EFE12C7C0ECD}" srcOrd="0" destOrd="0" presId="urn:microsoft.com/office/officeart/2005/8/layout/chevron2"/>
    <dgm:cxn modelId="{702E5DD7-A596-44A8-B6F2-5D0BDD61C045}" type="presOf" srcId="{123EA5F2-C874-423C-8753-C7AB65F44862}" destId="{2B37F96C-EDB2-4D94-8A73-57E210409E1E}" srcOrd="0" destOrd="0" presId="urn:microsoft.com/office/officeart/2005/8/layout/chevron2"/>
    <dgm:cxn modelId="{93162302-82B7-4009-8B47-35D71AA9A582}" type="presOf" srcId="{E0089E9D-0D9C-45B0-B7DD-22C46C8ECDCD}" destId="{FD253896-3F92-442A-8333-1DEB3D6599F0}" srcOrd="0" destOrd="0" presId="urn:microsoft.com/office/officeart/2005/8/layout/chevron2"/>
    <dgm:cxn modelId="{6196303F-EC47-4993-9B6D-78F956EC9045}" srcId="{D65A8CB3-CC9B-44A4-96C7-607E896DBD2C}" destId="{0C4E78C6-E772-4217-B0E5-006D60970AD1}" srcOrd="4" destOrd="0" parTransId="{5C33E526-FA6E-4BA5-82F8-54202BCDD147}" sibTransId="{426C81DE-B941-4728-8298-291D15F7C798}"/>
    <dgm:cxn modelId="{3C02C287-45C2-482D-BA30-8CBAC122E7A7}" type="presOf" srcId="{7204BBFB-C071-4F27-9A80-76BA8FA54D66}" destId="{920D910C-C8CF-4CF1-81EC-09CF08093F70}" srcOrd="0" destOrd="0" presId="urn:microsoft.com/office/officeart/2005/8/layout/chevron2"/>
    <dgm:cxn modelId="{DED07192-E49C-4E13-9AF8-F3B3B11702E7}" srcId="{D65A8CB3-CC9B-44A4-96C7-607E896DBD2C}" destId="{7933793C-3CCE-453C-AED7-4394D7D8183A}" srcOrd="1" destOrd="0" parTransId="{BC7019BB-2089-4347-BAB5-A37F3CA82F4B}" sibTransId="{AF53A135-7DD7-49E2-A3F3-22E26B5A8A6B}"/>
    <dgm:cxn modelId="{5B68F8D6-A602-4ECF-B3DA-743CC25A0B21}" type="presOf" srcId="{7933793C-3CCE-453C-AED7-4394D7D8183A}" destId="{8B708BD8-EDFB-4B61-8F86-40F02E6EC777}" srcOrd="0" destOrd="0" presId="urn:microsoft.com/office/officeart/2005/8/layout/chevron2"/>
    <dgm:cxn modelId="{9D320EC0-2534-4C14-B27E-4DFD966AA78B}" type="presOf" srcId="{D65A8CB3-CC9B-44A4-96C7-607E896DBD2C}" destId="{C654AC0D-CC66-46F9-B378-3C09BAEE1FBC}" srcOrd="0" destOrd="0" presId="urn:microsoft.com/office/officeart/2005/8/layout/chevron2"/>
    <dgm:cxn modelId="{D50B93F7-2631-44CC-94AE-63E43B2E8E46}" type="presOf" srcId="{0CC1910B-DC80-4FF6-A8EC-62A335AAC697}" destId="{7B22E4ED-E977-4DB3-BBD1-ED3CE895DBD7}" srcOrd="0" destOrd="0" presId="urn:microsoft.com/office/officeart/2005/8/layout/chevron2"/>
    <dgm:cxn modelId="{83E05CB4-9F56-458D-A94E-275ECA38B834}" srcId="{0C4E78C6-E772-4217-B0E5-006D60970AD1}" destId="{092CB401-1ECF-40D2-B71F-07867E6D1CDE}" srcOrd="0" destOrd="0" parTransId="{07711709-56E9-4F85-915A-9A679309D37D}" sibTransId="{CC12A336-AD86-4015-B007-1A708C059E7D}"/>
    <dgm:cxn modelId="{51CE14BB-CED5-442B-8BFE-3F91E81D0793}" srcId="{D65A8CB3-CC9B-44A4-96C7-607E896DBD2C}" destId="{123EA5F2-C874-423C-8753-C7AB65F44862}" srcOrd="3" destOrd="0" parTransId="{1C95D0DD-9E70-4447-AB2B-DF15A2B70530}" sibTransId="{62B4181A-6540-4ECE-A327-EAB1949EBF6B}"/>
    <dgm:cxn modelId="{DCCF0844-4549-4917-A3E6-DE612641E0C0}" type="presOf" srcId="{9840FC25-338F-49D0-BB9E-53E71B8159CA}" destId="{E6C3FBBA-6CDC-4228-B628-5E34EF2E763B}" srcOrd="0" destOrd="0" presId="urn:microsoft.com/office/officeart/2005/8/layout/chevron2"/>
    <dgm:cxn modelId="{4046AC2C-8AFE-4D3A-8EAE-38D0F2DD7196}" type="presOf" srcId="{1D689F3E-F627-48FC-9AEF-DA3FDF37A336}" destId="{E599F297-BEE3-44C5-8A1A-93F3B2BCE3AB}" srcOrd="0" destOrd="0" presId="urn:microsoft.com/office/officeart/2005/8/layout/chevron2"/>
    <dgm:cxn modelId="{577489BE-E668-47B2-A70A-4B53712434D3}" srcId="{D65A8CB3-CC9B-44A4-96C7-607E896DBD2C}" destId="{9840FC25-338F-49D0-BB9E-53E71B8159CA}" srcOrd="0" destOrd="0" parTransId="{3B4DA024-EBFD-4A66-A596-B92812B1932A}" sibTransId="{B21640BE-79C0-4306-9700-5AD380D1FE4B}"/>
    <dgm:cxn modelId="{CF7E864D-6DA1-44B6-BE81-A00956D2751E}" type="presOf" srcId="{B96C5059-F651-4B44-827B-18475A797672}" destId="{B6FDFB80-4555-4922-B704-177C6F997E12}" srcOrd="0" destOrd="0" presId="urn:microsoft.com/office/officeart/2005/8/layout/chevron2"/>
    <dgm:cxn modelId="{EB501151-5472-430F-8AA8-7F7D87261748}" type="presOf" srcId="{0C4E78C6-E772-4217-B0E5-006D60970AD1}" destId="{81DF7B21-E4D0-481C-A6C4-9D019DAC16AC}" srcOrd="0" destOrd="0" presId="urn:microsoft.com/office/officeart/2005/8/layout/chevron2"/>
    <dgm:cxn modelId="{8822AEB2-8B75-4CAB-B5AD-C485A4AEB43C}" srcId="{9840FC25-338F-49D0-BB9E-53E71B8159CA}" destId="{B96C5059-F651-4B44-827B-18475A797672}" srcOrd="0" destOrd="0" parTransId="{B69BC74C-0F76-476E-AC86-22313D9FC215}" sibTransId="{5D13FEAA-FB68-4D5A-B1A0-D70EF21313C0}"/>
    <dgm:cxn modelId="{8F62D48C-8F03-417F-A44D-AAFBD88C8D48}" srcId="{0CC1910B-DC80-4FF6-A8EC-62A335AAC697}" destId="{E0089E9D-0D9C-45B0-B7DD-22C46C8ECDCD}" srcOrd="0" destOrd="0" parTransId="{4FA29290-4C94-498F-9584-8ED6740B8F9D}" sibTransId="{F2F8D9D4-1531-4F7B-BC0B-EDB106F81E67}"/>
    <dgm:cxn modelId="{1911DE29-11C5-4478-92EF-3AAFC183BAA4}" type="presParOf" srcId="{C654AC0D-CC66-46F9-B378-3C09BAEE1FBC}" destId="{0FB3CC75-860F-48A3-A6B4-63345E358E92}" srcOrd="0" destOrd="0" presId="urn:microsoft.com/office/officeart/2005/8/layout/chevron2"/>
    <dgm:cxn modelId="{B09C538C-1287-4F4E-B341-E81110CBEC81}" type="presParOf" srcId="{0FB3CC75-860F-48A3-A6B4-63345E358E92}" destId="{E6C3FBBA-6CDC-4228-B628-5E34EF2E763B}" srcOrd="0" destOrd="0" presId="urn:microsoft.com/office/officeart/2005/8/layout/chevron2"/>
    <dgm:cxn modelId="{C8282938-0172-45BA-AF81-460AAE890A6B}" type="presParOf" srcId="{0FB3CC75-860F-48A3-A6B4-63345E358E92}" destId="{B6FDFB80-4555-4922-B704-177C6F997E12}" srcOrd="1" destOrd="0" presId="urn:microsoft.com/office/officeart/2005/8/layout/chevron2"/>
    <dgm:cxn modelId="{7B29D41A-B5CC-466F-BD06-40156B45C5CF}" type="presParOf" srcId="{C654AC0D-CC66-46F9-B378-3C09BAEE1FBC}" destId="{EB30669C-D3E6-4885-A09C-32992508233F}" srcOrd="1" destOrd="0" presId="urn:microsoft.com/office/officeart/2005/8/layout/chevron2"/>
    <dgm:cxn modelId="{743BC229-F02E-4E5C-B04F-3FCDF63AD39E}" type="presParOf" srcId="{C654AC0D-CC66-46F9-B378-3C09BAEE1FBC}" destId="{D05852A7-D430-448E-9F97-0DD05930C1D4}" srcOrd="2" destOrd="0" presId="urn:microsoft.com/office/officeart/2005/8/layout/chevron2"/>
    <dgm:cxn modelId="{8F05549F-299F-4500-9CFB-8CA1DD265C8C}" type="presParOf" srcId="{D05852A7-D430-448E-9F97-0DD05930C1D4}" destId="{8B708BD8-EDFB-4B61-8F86-40F02E6EC777}" srcOrd="0" destOrd="0" presId="urn:microsoft.com/office/officeart/2005/8/layout/chevron2"/>
    <dgm:cxn modelId="{E786DC93-F5B4-4FDE-B25D-BFBE83558CAC}" type="presParOf" srcId="{D05852A7-D430-448E-9F97-0DD05930C1D4}" destId="{920D910C-C8CF-4CF1-81EC-09CF08093F70}" srcOrd="1" destOrd="0" presId="urn:microsoft.com/office/officeart/2005/8/layout/chevron2"/>
    <dgm:cxn modelId="{905BDAA0-97D6-4761-B043-E172DB53CC1A}" type="presParOf" srcId="{C654AC0D-CC66-46F9-B378-3C09BAEE1FBC}" destId="{C255B88B-320B-4884-A8B5-291A65D59FD2}" srcOrd="3" destOrd="0" presId="urn:microsoft.com/office/officeart/2005/8/layout/chevron2"/>
    <dgm:cxn modelId="{6F2DE60C-D905-41A6-8F68-C8571090761F}" type="presParOf" srcId="{C654AC0D-CC66-46F9-B378-3C09BAEE1FBC}" destId="{6EAE325E-4100-414D-A41B-A66D6EDB2DB9}" srcOrd="4" destOrd="0" presId="urn:microsoft.com/office/officeart/2005/8/layout/chevron2"/>
    <dgm:cxn modelId="{DF1868A0-5398-4B9B-B7D1-D64C46DD8088}" type="presParOf" srcId="{6EAE325E-4100-414D-A41B-A66D6EDB2DB9}" destId="{7B22E4ED-E977-4DB3-BBD1-ED3CE895DBD7}" srcOrd="0" destOrd="0" presId="urn:microsoft.com/office/officeart/2005/8/layout/chevron2"/>
    <dgm:cxn modelId="{DFD7D9C2-CF85-4AA4-926E-900C24E91C64}" type="presParOf" srcId="{6EAE325E-4100-414D-A41B-A66D6EDB2DB9}" destId="{FD253896-3F92-442A-8333-1DEB3D6599F0}" srcOrd="1" destOrd="0" presId="urn:microsoft.com/office/officeart/2005/8/layout/chevron2"/>
    <dgm:cxn modelId="{5CBFCF00-B9FA-4599-BC81-2C50184D5967}" type="presParOf" srcId="{C654AC0D-CC66-46F9-B378-3C09BAEE1FBC}" destId="{843F7F0E-9511-4144-8C4D-DC44EEA2B3D2}" srcOrd="5" destOrd="0" presId="urn:microsoft.com/office/officeart/2005/8/layout/chevron2"/>
    <dgm:cxn modelId="{125D4782-D313-459E-A923-D4C13E4D931C}" type="presParOf" srcId="{C654AC0D-CC66-46F9-B378-3C09BAEE1FBC}" destId="{57D808D6-BE6D-4AA2-AF94-3100E40C373E}" srcOrd="6" destOrd="0" presId="urn:microsoft.com/office/officeart/2005/8/layout/chevron2"/>
    <dgm:cxn modelId="{25B97898-CDC2-46A1-B1A9-52AD84EA3DF5}" type="presParOf" srcId="{57D808D6-BE6D-4AA2-AF94-3100E40C373E}" destId="{2B37F96C-EDB2-4D94-8A73-57E210409E1E}" srcOrd="0" destOrd="0" presId="urn:microsoft.com/office/officeart/2005/8/layout/chevron2"/>
    <dgm:cxn modelId="{CCB62102-8ECA-4A78-A25D-DC2938F5A90C}" type="presParOf" srcId="{57D808D6-BE6D-4AA2-AF94-3100E40C373E}" destId="{E599F297-BEE3-44C5-8A1A-93F3B2BCE3AB}" srcOrd="1" destOrd="0" presId="urn:microsoft.com/office/officeart/2005/8/layout/chevron2"/>
    <dgm:cxn modelId="{67111659-8738-4E5E-B809-895C8389C0C3}" type="presParOf" srcId="{C654AC0D-CC66-46F9-B378-3C09BAEE1FBC}" destId="{F6F2850C-CF07-4537-A136-8D5A8ABE0C15}" srcOrd="7" destOrd="0" presId="urn:microsoft.com/office/officeart/2005/8/layout/chevron2"/>
    <dgm:cxn modelId="{E7562CE3-4D19-4203-8440-A2E55464A230}" type="presParOf" srcId="{C654AC0D-CC66-46F9-B378-3C09BAEE1FBC}" destId="{4798DF8F-D521-48C2-850D-46BDD4A26010}" srcOrd="8" destOrd="0" presId="urn:microsoft.com/office/officeart/2005/8/layout/chevron2"/>
    <dgm:cxn modelId="{3CE25B23-3B1A-4A85-9BBB-24FBF4BEDCF0}" type="presParOf" srcId="{4798DF8F-D521-48C2-850D-46BDD4A26010}" destId="{81DF7B21-E4D0-481C-A6C4-9D019DAC16AC}" srcOrd="0" destOrd="0" presId="urn:microsoft.com/office/officeart/2005/8/layout/chevron2"/>
    <dgm:cxn modelId="{D988BB6C-D4FD-4550-A3AB-9B56FD12A07D}" type="presParOf" srcId="{4798DF8F-D521-48C2-850D-46BDD4A26010}" destId="{54CDE309-E868-4204-B6E2-EFE12C7C0EC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FBBA-6CDC-4228-B628-5E34EF2E763B}">
      <dsp:nvSpPr>
        <dsp:cNvPr id="0" name=""/>
        <dsp:cNvSpPr/>
      </dsp:nvSpPr>
      <dsp:spPr>
        <a:xfrm rot="5400000">
          <a:off x="-131006" y="13241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第一步</a:t>
          </a:r>
          <a:endParaRPr lang="zh-CN" sz="1500" kern="1200"/>
        </a:p>
      </dsp:txBody>
      <dsp:txXfrm rot="-5400000">
        <a:off x="1" y="307089"/>
        <a:ext cx="611364" cy="262014"/>
      </dsp:txXfrm>
    </dsp:sp>
    <dsp:sp modelId="{B6FDFB80-4555-4922-B704-177C6F997E12}">
      <dsp:nvSpPr>
        <dsp:cNvPr id="0" name=""/>
        <dsp:cNvSpPr/>
      </dsp:nvSpPr>
      <dsp:spPr>
        <a:xfrm rot="5400000">
          <a:off x="3874262" y="-3261489"/>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业务模块调用流程模块封装的中间接口</a:t>
          </a:r>
          <a:endParaRPr lang="zh-CN" sz="2300" kern="1200"/>
        </a:p>
      </dsp:txBody>
      <dsp:txXfrm rot="-5400000">
        <a:off x="611365" y="29121"/>
        <a:ext cx="7065778" cy="512269"/>
      </dsp:txXfrm>
    </dsp:sp>
    <dsp:sp modelId="{8B708BD8-EDFB-4B61-8F86-40F02E6EC777}">
      <dsp:nvSpPr>
        <dsp:cNvPr id="0" name=""/>
        <dsp:cNvSpPr/>
      </dsp:nvSpPr>
      <dsp:spPr>
        <a:xfrm rot="5400000">
          <a:off x="-131006" y="88547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第二步</a:t>
          </a:r>
          <a:endParaRPr lang="zh-CN" sz="1500" kern="1200"/>
        </a:p>
      </dsp:txBody>
      <dsp:txXfrm rot="-5400000">
        <a:off x="1" y="1060149"/>
        <a:ext cx="611364" cy="262014"/>
      </dsp:txXfrm>
    </dsp:sp>
    <dsp:sp modelId="{920D910C-C8CF-4CF1-81EC-09CF08093F70}">
      <dsp:nvSpPr>
        <dsp:cNvPr id="0" name=""/>
        <dsp:cNvSpPr/>
      </dsp:nvSpPr>
      <dsp:spPr>
        <a:xfrm rot="5400000">
          <a:off x="3874262" y="-250843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中间接口调用指定的流程引擎服务</a:t>
          </a:r>
          <a:endParaRPr lang="zh-CN" sz="2300" kern="1200"/>
        </a:p>
      </dsp:txBody>
      <dsp:txXfrm rot="-5400000">
        <a:off x="611365" y="782180"/>
        <a:ext cx="7065778" cy="512269"/>
      </dsp:txXfrm>
    </dsp:sp>
    <dsp:sp modelId="{7B22E4ED-E977-4DB3-BBD1-ED3CE895DBD7}">
      <dsp:nvSpPr>
        <dsp:cNvPr id="0" name=""/>
        <dsp:cNvSpPr/>
      </dsp:nvSpPr>
      <dsp:spPr>
        <a:xfrm rot="5400000">
          <a:off x="-131006" y="163853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第三步</a:t>
          </a:r>
          <a:endParaRPr lang="zh-CN" sz="1500" kern="1200"/>
        </a:p>
      </dsp:txBody>
      <dsp:txXfrm rot="-5400000">
        <a:off x="1" y="1813208"/>
        <a:ext cx="611364" cy="262014"/>
      </dsp:txXfrm>
    </dsp:sp>
    <dsp:sp modelId="{FD253896-3F92-442A-8333-1DEB3D6599F0}">
      <dsp:nvSpPr>
        <dsp:cNvPr id="0" name=""/>
        <dsp:cNvSpPr/>
      </dsp:nvSpPr>
      <dsp:spPr>
        <a:xfrm rot="5400000">
          <a:off x="3874262" y="-175537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流程引擎执行相关处理并返回相关数据给中间接口</a:t>
          </a:r>
          <a:endParaRPr lang="zh-CN" sz="2300" kern="1200"/>
        </a:p>
      </dsp:txBody>
      <dsp:txXfrm rot="-5400000">
        <a:off x="611365" y="1535240"/>
        <a:ext cx="7065778" cy="512269"/>
      </dsp:txXfrm>
    </dsp:sp>
    <dsp:sp modelId="{2B37F96C-EDB2-4D94-8A73-57E210409E1E}">
      <dsp:nvSpPr>
        <dsp:cNvPr id="0" name=""/>
        <dsp:cNvSpPr/>
      </dsp:nvSpPr>
      <dsp:spPr>
        <a:xfrm rot="5400000">
          <a:off x="-131006" y="239159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第四步</a:t>
          </a:r>
          <a:endParaRPr lang="zh-CN" sz="1500" kern="1200"/>
        </a:p>
      </dsp:txBody>
      <dsp:txXfrm rot="-5400000">
        <a:off x="1" y="2566268"/>
        <a:ext cx="611364" cy="262014"/>
      </dsp:txXfrm>
    </dsp:sp>
    <dsp:sp modelId="{E599F297-BEE3-44C5-8A1A-93F3B2BCE3AB}">
      <dsp:nvSpPr>
        <dsp:cNvPr id="0" name=""/>
        <dsp:cNvSpPr/>
      </dsp:nvSpPr>
      <dsp:spPr>
        <a:xfrm rot="5400000">
          <a:off x="3874262" y="-100231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中间接口接收并加工相关数据</a:t>
          </a:r>
          <a:endParaRPr lang="zh-CN" sz="2300" kern="1200"/>
        </a:p>
      </dsp:txBody>
      <dsp:txXfrm rot="-5400000">
        <a:off x="611365" y="2288299"/>
        <a:ext cx="7065778" cy="512269"/>
      </dsp:txXfrm>
    </dsp:sp>
    <dsp:sp modelId="{81DF7B21-E4D0-481C-A6C4-9D019DAC16AC}">
      <dsp:nvSpPr>
        <dsp:cNvPr id="0" name=""/>
        <dsp:cNvSpPr/>
      </dsp:nvSpPr>
      <dsp:spPr>
        <a:xfrm rot="5400000">
          <a:off x="-131006" y="3144652"/>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第五步</a:t>
          </a:r>
          <a:endParaRPr lang="zh-CN" sz="1500" kern="1200"/>
        </a:p>
      </dsp:txBody>
      <dsp:txXfrm rot="-5400000">
        <a:off x="1" y="3319327"/>
        <a:ext cx="611364" cy="262014"/>
      </dsp:txXfrm>
    </dsp:sp>
    <dsp:sp modelId="{54CDE309-E868-4204-B6E2-EFE12C7C0ECD}">
      <dsp:nvSpPr>
        <dsp:cNvPr id="0" name=""/>
        <dsp:cNvSpPr/>
      </dsp:nvSpPr>
      <dsp:spPr>
        <a:xfrm rot="5400000">
          <a:off x="3874262" y="-24925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dirty="0" smtClean="0"/>
            <a:t>加工后的相关数据写入业务模块的数据源</a:t>
          </a:r>
          <a:endParaRPr lang="zh-CN" sz="2300" kern="1200" dirty="0"/>
        </a:p>
      </dsp:txBody>
      <dsp:txXfrm rot="-5400000">
        <a:off x="611365" y="3041359"/>
        <a:ext cx="7065778" cy="5122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2017/10/27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3019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412776"/>
            <a:ext cx="7200800" cy="2585323"/>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smtClean="0"/>
              <a:t>业务模块调用流程引擎服务步骤</a:t>
            </a:r>
            <a:endParaRPr lang="en-US" altLang="zh-CN" dirty="0" smtClean="0"/>
          </a:p>
          <a:p>
            <a:pPr marL="742950" lvl="1" indent="-285750">
              <a:buFont typeface="Wingdings" panose="05000000000000000000" pitchFamily="2" charset="2"/>
              <a:buChar char="u"/>
            </a:pPr>
            <a:r>
              <a:rPr lang="zh-CN" altLang="en-US" dirty="0" smtClean="0"/>
              <a:t>调用业务模块封装的中间标准化接口方法</a:t>
            </a:r>
            <a:endParaRPr lang="en-US" altLang="zh-CN" dirty="0" smtClean="0"/>
          </a:p>
          <a:p>
            <a:pPr marL="742950" lvl="1" indent="-285750">
              <a:buFont typeface="Wingdings" panose="05000000000000000000" pitchFamily="2" charset="2"/>
              <a:buChar char="u"/>
            </a:pPr>
            <a:r>
              <a:rPr lang="zh-CN" altLang="en-US" dirty="0" smtClean="0"/>
              <a:t>标准化接口实现类中去调用流程引擎接口方法</a:t>
            </a:r>
            <a:endParaRPr lang="en-US" altLang="zh-CN" dirty="0" smtClean="0"/>
          </a:p>
          <a:p>
            <a:pPr marL="742950" lvl="1" indent="-285750">
              <a:buFont typeface="Wingdings" panose="05000000000000000000" pitchFamily="2" charset="2"/>
              <a:buChar char="u"/>
            </a:pPr>
            <a:r>
              <a:rPr lang="zh-CN" altLang="en-US" dirty="0" smtClean="0"/>
              <a:t>流程引擎接口实现类执行任务并返回相关数据</a:t>
            </a:r>
            <a:endParaRPr lang="en-US" altLang="zh-CN" dirty="0" smtClean="0"/>
          </a:p>
          <a:p>
            <a:pPr marL="1200150" lvl="2" indent="-285750">
              <a:buFont typeface="Wingdings" panose="05000000000000000000" pitchFamily="2" charset="2"/>
              <a:buChar char="u"/>
            </a:pPr>
            <a:r>
              <a:rPr lang="zh-CN" altLang="en-US" dirty="0" smtClean="0"/>
              <a:t>相关数据处理</a:t>
            </a:r>
            <a:endParaRPr lang="en-US" altLang="zh-CN" dirty="0" smtClean="0"/>
          </a:p>
          <a:p>
            <a:pPr marL="1657350" lvl="3" indent="-285750">
              <a:buFont typeface="Wingdings" panose="05000000000000000000" pitchFamily="2" charset="2"/>
              <a:buChar char="u"/>
            </a:pPr>
            <a:r>
              <a:rPr lang="zh-CN" altLang="en-US" dirty="0" smtClean="0"/>
              <a:t>业务模块待办表</a:t>
            </a:r>
            <a:endParaRPr lang="en-US" altLang="zh-CN" dirty="0" smtClean="0"/>
          </a:p>
          <a:p>
            <a:pPr marL="1657350" lvl="3" indent="-285750">
              <a:buFont typeface="Wingdings" panose="05000000000000000000" pitchFamily="2" charset="2"/>
              <a:buChar char="u"/>
            </a:pPr>
            <a:r>
              <a:rPr lang="zh-CN" altLang="en-US" dirty="0" smtClean="0"/>
              <a:t>业务模块审批记录表</a:t>
            </a:r>
            <a:endParaRPr lang="en-US" altLang="zh-CN" dirty="0" smtClean="0"/>
          </a:p>
          <a:p>
            <a:pPr marL="1657350" lvl="3" indent="-285750">
              <a:buFont typeface="Wingdings" panose="05000000000000000000" pitchFamily="2" charset="2"/>
              <a:buChar char="u"/>
            </a:pPr>
            <a:r>
              <a:rPr lang="zh-CN" altLang="en-US" dirty="0" smtClean="0"/>
              <a:t>业务模块业务流程关联信息表</a:t>
            </a:r>
            <a:endParaRPr lang="en-US" altLang="zh-CN" dirty="0" smtClean="0"/>
          </a:p>
          <a:p>
            <a:pPr marL="742950" lvl="1" indent="-285750">
              <a:buFont typeface="Wingdings" panose="05000000000000000000" pitchFamily="2" charset="2"/>
              <a:buChar char="u"/>
            </a:pPr>
            <a:r>
              <a:rPr lang="zh-CN" altLang="en-US" dirty="0" smtClean="0"/>
              <a:t>业务模块接收相关数据并存入数据库表中</a:t>
            </a:r>
            <a:endParaRPr lang="en-US" altLang="zh-CN" dirty="0" smtClean="0"/>
          </a:p>
        </p:txBody>
      </p:sp>
    </p:spTree>
    <p:extLst>
      <p:ext uri="{BB962C8B-B14F-4D97-AF65-F5344CB8AC3E}">
        <p14:creationId xmlns:p14="http://schemas.microsoft.com/office/powerpoint/2010/main" val="258721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620688"/>
            <a:ext cx="2088232"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业务模块接口</a:t>
            </a:r>
            <a:endParaRPr lang="zh-CN" altLang="en-US" dirty="0"/>
          </a:p>
        </p:txBody>
      </p:sp>
      <p:sp>
        <p:nvSpPr>
          <p:cNvPr id="3" name="矩形 2"/>
          <p:cNvSpPr/>
          <p:nvPr/>
        </p:nvSpPr>
        <p:spPr>
          <a:xfrm>
            <a:off x="4788024" y="2708920"/>
            <a:ext cx="2088232" cy="64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流程模块中间接口</a:t>
            </a:r>
            <a:endParaRPr lang="zh-CN" altLang="en-US" dirty="0"/>
          </a:p>
        </p:txBody>
      </p:sp>
      <p:sp>
        <p:nvSpPr>
          <p:cNvPr id="4" name="矩形 3"/>
          <p:cNvSpPr/>
          <p:nvPr/>
        </p:nvSpPr>
        <p:spPr>
          <a:xfrm>
            <a:off x="4788024" y="620688"/>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流程</a:t>
            </a:r>
            <a:r>
              <a:rPr lang="zh-CN" altLang="en-US" dirty="0" smtClean="0"/>
              <a:t>模块接口</a:t>
            </a:r>
            <a:endParaRPr lang="zh-CN" altLang="en-US" dirty="0"/>
          </a:p>
        </p:txBody>
      </p:sp>
      <p:sp>
        <p:nvSpPr>
          <p:cNvPr id="7" name="右箭头 6"/>
          <p:cNvSpPr/>
          <p:nvPr/>
        </p:nvSpPr>
        <p:spPr>
          <a:xfrm>
            <a:off x="3563888" y="70169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9" name="右箭头 8"/>
          <p:cNvSpPr/>
          <p:nvPr/>
        </p:nvSpPr>
        <p:spPr>
          <a:xfrm rot="5400000">
            <a:off x="5332121" y="178181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11" name="矩形 10"/>
          <p:cNvSpPr/>
          <p:nvPr/>
        </p:nvSpPr>
        <p:spPr>
          <a:xfrm>
            <a:off x="3059832" y="3980160"/>
            <a:ext cx="1440160" cy="14401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activiti518</a:t>
            </a:r>
            <a:endParaRPr lang="zh-CN" altLang="en-US" dirty="0"/>
          </a:p>
        </p:txBody>
      </p:sp>
      <p:sp>
        <p:nvSpPr>
          <p:cNvPr id="12" name="矩形 11"/>
          <p:cNvSpPr/>
          <p:nvPr/>
        </p:nvSpPr>
        <p:spPr>
          <a:xfrm>
            <a:off x="5112060" y="3980160"/>
            <a:ext cx="1440160" cy="144016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activiti522</a:t>
            </a:r>
            <a:endParaRPr lang="zh-CN" altLang="en-US" dirty="0"/>
          </a:p>
        </p:txBody>
      </p:sp>
      <p:sp>
        <p:nvSpPr>
          <p:cNvPr id="13" name="矩形 12"/>
          <p:cNvSpPr/>
          <p:nvPr/>
        </p:nvSpPr>
        <p:spPr>
          <a:xfrm>
            <a:off x="7094827" y="3957442"/>
            <a:ext cx="1440160" cy="14401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cordys4</a:t>
            </a:r>
            <a:endParaRPr lang="zh-CN" altLang="en-US" dirty="0"/>
          </a:p>
        </p:txBody>
      </p:sp>
      <p:sp>
        <p:nvSpPr>
          <p:cNvPr id="14" name="圆角右箭头 13"/>
          <p:cNvSpPr/>
          <p:nvPr/>
        </p:nvSpPr>
        <p:spPr>
          <a:xfrm rot="5400000">
            <a:off x="7148832" y="3029017"/>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圆角右箭头 15"/>
          <p:cNvSpPr/>
          <p:nvPr/>
        </p:nvSpPr>
        <p:spPr>
          <a:xfrm rot="16200000" flipH="1">
            <a:off x="3665381" y="3029018"/>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下箭头 16"/>
          <p:cNvSpPr/>
          <p:nvPr/>
        </p:nvSpPr>
        <p:spPr>
          <a:xfrm>
            <a:off x="5620446" y="3437209"/>
            <a:ext cx="428011" cy="46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20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磁盘 2"/>
          <p:cNvSpPr/>
          <p:nvPr/>
        </p:nvSpPr>
        <p:spPr>
          <a:xfrm>
            <a:off x="899592" y="3807611"/>
            <a:ext cx="1224136" cy="172819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业务模块数据源</a:t>
            </a:r>
            <a:endParaRPr lang="zh-CN" altLang="en-US" dirty="0"/>
          </a:p>
        </p:txBody>
      </p:sp>
      <p:sp>
        <p:nvSpPr>
          <p:cNvPr id="4" name="六边形 3"/>
          <p:cNvSpPr/>
          <p:nvPr/>
        </p:nvSpPr>
        <p:spPr>
          <a:xfrm>
            <a:off x="3563888" y="1052736"/>
            <a:ext cx="1152128" cy="1228012"/>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流程服务中间接口</a:t>
            </a:r>
            <a:endParaRPr lang="zh-CN" altLang="en-US" dirty="0"/>
          </a:p>
        </p:txBody>
      </p:sp>
      <p:sp>
        <p:nvSpPr>
          <p:cNvPr id="5" name="右箭头 4"/>
          <p:cNvSpPr/>
          <p:nvPr/>
        </p:nvSpPr>
        <p:spPr>
          <a:xfrm>
            <a:off x="2614385" y="1576625"/>
            <a:ext cx="751926" cy="4150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右箭头 5"/>
          <p:cNvSpPr/>
          <p:nvPr/>
        </p:nvSpPr>
        <p:spPr>
          <a:xfrm>
            <a:off x="5076056" y="1560995"/>
            <a:ext cx="751926"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5616" y="1287534"/>
            <a:ext cx="1296144" cy="12961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a:t>
            </a:r>
            <a:endParaRPr lang="zh-CN" altLang="en-US" dirty="0"/>
          </a:p>
        </p:txBody>
      </p:sp>
      <p:sp>
        <p:nvSpPr>
          <p:cNvPr id="8" name="矩形 7"/>
          <p:cNvSpPr/>
          <p:nvPr/>
        </p:nvSpPr>
        <p:spPr>
          <a:xfrm>
            <a:off x="6205635" y="1287534"/>
            <a:ext cx="129614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a:t>
            </a:r>
            <a:endParaRPr lang="zh-CN" altLang="en-US" dirty="0"/>
          </a:p>
        </p:txBody>
      </p:sp>
      <p:sp>
        <p:nvSpPr>
          <p:cNvPr id="9" name="右箭头 8"/>
          <p:cNvSpPr/>
          <p:nvPr/>
        </p:nvSpPr>
        <p:spPr>
          <a:xfrm rot="5400000">
            <a:off x="6477744" y="2873113"/>
            <a:ext cx="751926" cy="855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流程图: 磁盘 25"/>
          <p:cNvSpPr/>
          <p:nvPr/>
        </p:nvSpPr>
        <p:spPr>
          <a:xfrm>
            <a:off x="6247218" y="3789040"/>
            <a:ext cx="1224136" cy="17281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流程模块数据源</a:t>
            </a:r>
            <a:endParaRPr lang="zh-CN" altLang="en-US" dirty="0"/>
          </a:p>
        </p:txBody>
      </p:sp>
      <p:sp>
        <p:nvSpPr>
          <p:cNvPr id="31" name="椭圆 30"/>
          <p:cNvSpPr/>
          <p:nvPr/>
        </p:nvSpPr>
        <p:spPr>
          <a:xfrm>
            <a:off x="3234708" y="2951521"/>
            <a:ext cx="1888131" cy="7284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数据转换</a:t>
            </a:r>
            <a:endParaRPr lang="zh-CN" altLang="en-US" dirty="0"/>
          </a:p>
        </p:txBody>
      </p:sp>
      <p:sp>
        <p:nvSpPr>
          <p:cNvPr id="32" name="右箭头 31"/>
          <p:cNvSpPr/>
          <p:nvPr/>
        </p:nvSpPr>
        <p:spPr>
          <a:xfrm rot="5400000">
            <a:off x="3943970" y="2439216"/>
            <a:ext cx="469608"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flipH="1" flipV="1">
            <a:off x="4738284" y="1784142"/>
            <a:ext cx="1687629" cy="219596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圆角右箭头 40"/>
          <p:cNvSpPr/>
          <p:nvPr/>
        </p:nvSpPr>
        <p:spPr>
          <a:xfrm rot="16200000" flipH="1">
            <a:off x="1711650" y="2768393"/>
            <a:ext cx="968172" cy="1816954"/>
          </a:xfrm>
          <a:prstGeom prst="ben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365069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41489629"/>
              </p:ext>
            </p:extLst>
          </p:nvPr>
        </p:nvGraphicFramePr>
        <p:xfrm>
          <a:off x="755576" y="980728"/>
          <a:ext cx="770485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77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r>
              <a:rPr lang="zh-CN" altLang="en-US" dirty="0" smtClean="0"/>
              <a:t>封装中间接口意义</a:t>
            </a:r>
            <a:endParaRPr lang="zh-CN" altLang="en-US" dirty="0"/>
          </a:p>
        </p:txBody>
      </p:sp>
      <p:sp>
        <p:nvSpPr>
          <p:cNvPr id="4" name="TextBox 3"/>
          <p:cNvSpPr txBox="1"/>
          <p:nvPr/>
        </p:nvSpPr>
        <p:spPr>
          <a:xfrm>
            <a:off x="683568" y="2204864"/>
            <a:ext cx="792088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zh-CN" altLang="en-US" dirty="0" smtClean="0"/>
              <a:t>隔离业务模块和流程模块</a:t>
            </a:r>
            <a:endParaRPr lang="en-US" altLang="zh-CN" dirty="0" smtClean="0"/>
          </a:p>
          <a:p>
            <a:pPr marL="800100" lvl="1" indent="-342900">
              <a:buFont typeface="+mj-ea"/>
              <a:buAutoNum type="circleNumDbPlain"/>
            </a:pPr>
            <a:r>
              <a:rPr lang="zh-CN" altLang="en-US" dirty="0" smtClean="0"/>
              <a:t>业务模块只关注业务逻辑，流程模块是服务于业务审核需求的，业务模块只关注于流程模块执行效果是否符合要求，具体实现不关注</a:t>
            </a:r>
            <a:endParaRPr lang="en-US" altLang="zh-CN" dirty="0" smtClean="0"/>
          </a:p>
          <a:p>
            <a:pPr marL="800100" lvl="1" indent="-342900">
              <a:buFont typeface="+mj-ea"/>
              <a:buAutoNum type="circleNumDbPlain"/>
            </a:pPr>
            <a:r>
              <a:rPr lang="zh-CN" altLang="en-US" dirty="0" smtClean="0"/>
              <a:t>业务模块和流程模块数据源分离各自处理自己的数据库事务</a:t>
            </a:r>
            <a:endParaRPr lang="en-US" altLang="zh-CN" dirty="0" smtClean="0"/>
          </a:p>
          <a:p>
            <a:pPr marL="342900" indent="-342900">
              <a:buFont typeface="+mj-ea"/>
              <a:buAutoNum type="arabicPeriod"/>
            </a:pPr>
            <a:r>
              <a:rPr lang="zh-CN" altLang="en-US" dirty="0" smtClean="0"/>
              <a:t>方便替换流程引擎服务</a:t>
            </a:r>
            <a:endParaRPr lang="en-US" altLang="zh-CN" dirty="0" smtClean="0"/>
          </a:p>
          <a:p>
            <a:pPr marL="800100" lvl="1" indent="-342900">
              <a:buFont typeface="+mj-ea"/>
              <a:buAutoNum type="circleNumDbPlain"/>
            </a:pPr>
            <a:r>
              <a:rPr lang="zh-CN" altLang="en-US" dirty="0" smtClean="0"/>
              <a:t>流程引擎存在替换的可能性，如果发生替换，可以实现代码微调整，即业务模块调用流程模块接口方法不用改动，只需调整接口指向的实现类就可以</a:t>
            </a:r>
            <a:endParaRPr lang="en-US" altLang="zh-CN" dirty="0" smtClean="0"/>
          </a:p>
          <a:p>
            <a:pPr marL="800100" lvl="1" indent="-342900">
              <a:buFont typeface="+mj-ea"/>
              <a:buAutoNum type="circleNumDbPlain"/>
            </a:pPr>
            <a:r>
              <a:rPr lang="zh-CN" altLang="en-US" dirty="0" smtClean="0"/>
              <a:t>流程引擎回执数据由中间接口实现类进行处理，将加工后的数据回写到业务模块下的流程表中用于获取业务模块自己的流程数据，避免数据源更换后导致数据混乱问题</a:t>
            </a:r>
            <a:endParaRPr lang="en-US" altLang="zh-CN" dirty="0" smtClean="0"/>
          </a:p>
          <a:p>
            <a:endParaRPr lang="zh-CN" altLang="en-US" dirty="0"/>
          </a:p>
        </p:txBody>
      </p:sp>
    </p:spTree>
    <p:extLst>
      <p:ext uri="{BB962C8B-B14F-4D97-AF65-F5344CB8AC3E}">
        <p14:creationId xmlns:p14="http://schemas.microsoft.com/office/powerpoint/2010/main" val="9751157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296</Words>
  <Application>Microsoft Office PowerPoint</Application>
  <PresentationFormat>全屏显示(4:3)</PresentationFormat>
  <Paragraphs>40</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封装中间接口意义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cp:lastModifiedBy>
  <cp:revision>55</cp:revision>
  <dcterms:created xsi:type="dcterms:W3CDTF">2017-10-26T02:07:13Z</dcterms:created>
  <dcterms:modified xsi:type="dcterms:W3CDTF">2017-10-27T02:49:18Z</dcterms:modified>
</cp:coreProperties>
</file>