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A8CB3-CC9B-44A4-96C7-607E896DBD2C}"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zh-CN" altLang="en-US"/>
        </a:p>
      </dgm:t>
    </dgm:pt>
    <dgm:pt modelId="{9840FC25-338F-49D0-BB9E-53E71B8159CA}">
      <dgm:prSet/>
      <dgm:spPr/>
      <dgm:t>
        <a:bodyPr/>
        <a:lstStyle/>
        <a:p>
          <a:pPr rtl="0"/>
          <a:r>
            <a:rPr lang="zh-CN" smtClean="0"/>
            <a:t>第一步</a:t>
          </a:r>
          <a:endParaRPr lang="zh-CN"/>
        </a:p>
      </dgm:t>
    </dgm:pt>
    <dgm:pt modelId="{3B4DA024-EBFD-4A66-A596-B92812B1932A}" type="parTrans" cxnId="{577489BE-E668-47B2-A70A-4B53712434D3}">
      <dgm:prSet/>
      <dgm:spPr/>
      <dgm:t>
        <a:bodyPr/>
        <a:lstStyle/>
        <a:p>
          <a:endParaRPr lang="zh-CN" altLang="en-US"/>
        </a:p>
      </dgm:t>
    </dgm:pt>
    <dgm:pt modelId="{B21640BE-79C0-4306-9700-5AD380D1FE4B}" type="sibTrans" cxnId="{577489BE-E668-47B2-A70A-4B53712434D3}">
      <dgm:prSet/>
      <dgm:spPr/>
      <dgm:t>
        <a:bodyPr/>
        <a:lstStyle/>
        <a:p>
          <a:endParaRPr lang="zh-CN" altLang="en-US"/>
        </a:p>
      </dgm:t>
    </dgm:pt>
    <dgm:pt modelId="{B96C5059-F651-4B44-827B-18475A797672}">
      <dgm:prSet/>
      <dgm:spPr/>
      <dgm:t>
        <a:bodyPr/>
        <a:lstStyle/>
        <a:p>
          <a:pPr rtl="0"/>
          <a:r>
            <a:rPr lang="zh-CN" smtClean="0"/>
            <a:t>业务模块调用流程模块封装的中间接口</a:t>
          </a:r>
          <a:endParaRPr lang="zh-CN"/>
        </a:p>
      </dgm:t>
    </dgm:pt>
    <dgm:pt modelId="{B69BC74C-0F76-476E-AC86-22313D9FC215}" type="parTrans" cxnId="{8822AEB2-8B75-4CAB-B5AD-C485A4AEB43C}">
      <dgm:prSet/>
      <dgm:spPr/>
      <dgm:t>
        <a:bodyPr/>
        <a:lstStyle/>
        <a:p>
          <a:endParaRPr lang="zh-CN" altLang="en-US"/>
        </a:p>
      </dgm:t>
    </dgm:pt>
    <dgm:pt modelId="{5D13FEAA-FB68-4D5A-B1A0-D70EF21313C0}" type="sibTrans" cxnId="{8822AEB2-8B75-4CAB-B5AD-C485A4AEB43C}">
      <dgm:prSet/>
      <dgm:spPr/>
      <dgm:t>
        <a:bodyPr/>
        <a:lstStyle/>
        <a:p>
          <a:endParaRPr lang="zh-CN" altLang="en-US"/>
        </a:p>
      </dgm:t>
    </dgm:pt>
    <dgm:pt modelId="{7933793C-3CCE-453C-AED7-4394D7D8183A}">
      <dgm:prSet/>
      <dgm:spPr/>
      <dgm:t>
        <a:bodyPr/>
        <a:lstStyle/>
        <a:p>
          <a:pPr rtl="0"/>
          <a:r>
            <a:rPr lang="zh-CN" smtClean="0"/>
            <a:t>第二步</a:t>
          </a:r>
          <a:endParaRPr lang="zh-CN"/>
        </a:p>
      </dgm:t>
    </dgm:pt>
    <dgm:pt modelId="{BC7019BB-2089-4347-BAB5-A37F3CA82F4B}" type="parTrans" cxnId="{DED07192-E49C-4E13-9AF8-F3B3B11702E7}">
      <dgm:prSet/>
      <dgm:spPr/>
      <dgm:t>
        <a:bodyPr/>
        <a:lstStyle/>
        <a:p>
          <a:endParaRPr lang="zh-CN" altLang="en-US"/>
        </a:p>
      </dgm:t>
    </dgm:pt>
    <dgm:pt modelId="{AF53A135-7DD7-49E2-A3F3-22E26B5A8A6B}" type="sibTrans" cxnId="{DED07192-E49C-4E13-9AF8-F3B3B11702E7}">
      <dgm:prSet/>
      <dgm:spPr/>
      <dgm:t>
        <a:bodyPr/>
        <a:lstStyle/>
        <a:p>
          <a:endParaRPr lang="zh-CN" altLang="en-US"/>
        </a:p>
      </dgm:t>
    </dgm:pt>
    <dgm:pt modelId="{7204BBFB-C071-4F27-9A80-76BA8FA54D66}">
      <dgm:prSet/>
      <dgm:spPr/>
      <dgm:t>
        <a:bodyPr/>
        <a:lstStyle/>
        <a:p>
          <a:pPr rtl="0"/>
          <a:r>
            <a:rPr lang="zh-CN" smtClean="0"/>
            <a:t>中间接口调用指定的流程引擎服务</a:t>
          </a:r>
          <a:endParaRPr lang="zh-CN"/>
        </a:p>
      </dgm:t>
    </dgm:pt>
    <dgm:pt modelId="{20D8743E-0BDD-4CE7-8E2A-018EAE2BDA87}" type="parTrans" cxnId="{403964B8-3A07-45A0-B4A4-83C6EB3EFC37}">
      <dgm:prSet/>
      <dgm:spPr/>
      <dgm:t>
        <a:bodyPr/>
        <a:lstStyle/>
        <a:p>
          <a:endParaRPr lang="zh-CN" altLang="en-US"/>
        </a:p>
      </dgm:t>
    </dgm:pt>
    <dgm:pt modelId="{A900CC8E-81FB-43AC-B22D-68645ACE548C}" type="sibTrans" cxnId="{403964B8-3A07-45A0-B4A4-83C6EB3EFC37}">
      <dgm:prSet/>
      <dgm:spPr/>
      <dgm:t>
        <a:bodyPr/>
        <a:lstStyle/>
        <a:p>
          <a:endParaRPr lang="zh-CN" altLang="en-US"/>
        </a:p>
      </dgm:t>
    </dgm:pt>
    <dgm:pt modelId="{0CC1910B-DC80-4FF6-A8EC-62A335AAC697}">
      <dgm:prSet/>
      <dgm:spPr/>
      <dgm:t>
        <a:bodyPr/>
        <a:lstStyle/>
        <a:p>
          <a:pPr rtl="0"/>
          <a:r>
            <a:rPr lang="zh-CN" smtClean="0"/>
            <a:t>第三步</a:t>
          </a:r>
          <a:endParaRPr lang="zh-CN"/>
        </a:p>
      </dgm:t>
    </dgm:pt>
    <dgm:pt modelId="{B8F25678-87AC-457D-ADDC-D3B73D836B83}" type="parTrans" cxnId="{31DFEA8E-5BB6-4A5B-8632-5B1CDC9359AA}">
      <dgm:prSet/>
      <dgm:spPr/>
      <dgm:t>
        <a:bodyPr/>
        <a:lstStyle/>
        <a:p>
          <a:endParaRPr lang="zh-CN" altLang="en-US"/>
        </a:p>
      </dgm:t>
    </dgm:pt>
    <dgm:pt modelId="{6C50D080-E725-4148-953A-071C98B4725F}" type="sibTrans" cxnId="{31DFEA8E-5BB6-4A5B-8632-5B1CDC9359AA}">
      <dgm:prSet/>
      <dgm:spPr/>
      <dgm:t>
        <a:bodyPr/>
        <a:lstStyle/>
        <a:p>
          <a:endParaRPr lang="zh-CN" altLang="en-US"/>
        </a:p>
      </dgm:t>
    </dgm:pt>
    <dgm:pt modelId="{E0089E9D-0D9C-45B0-B7DD-22C46C8ECDCD}">
      <dgm:prSet/>
      <dgm:spPr/>
      <dgm:t>
        <a:bodyPr/>
        <a:lstStyle/>
        <a:p>
          <a:pPr rtl="0"/>
          <a:r>
            <a:rPr lang="zh-CN" smtClean="0"/>
            <a:t>流程引擎执行相关处理并返回相关数据给中间接口</a:t>
          </a:r>
          <a:endParaRPr lang="zh-CN"/>
        </a:p>
      </dgm:t>
    </dgm:pt>
    <dgm:pt modelId="{4FA29290-4C94-498F-9584-8ED6740B8F9D}" type="parTrans" cxnId="{8F62D48C-8F03-417F-A44D-AAFBD88C8D48}">
      <dgm:prSet/>
      <dgm:spPr/>
      <dgm:t>
        <a:bodyPr/>
        <a:lstStyle/>
        <a:p>
          <a:endParaRPr lang="zh-CN" altLang="en-US"/>
        </a:p>
      </dgm:t>
    </dgm:pt>
    <dgm:pt modelId="{F2F8D9D4-1531-4F7B-BC0B-EDB106F81E67}" type="sibTrans" cxnId="{8F62D48C-8F03-417F-A44D-AAFBD88C8D48}">
      <dgm:prSet/>
      <dgm:spPr/>
      <dgm:t>
        <a:bodyPr/>
        <a:lstStyle/>
        <a:p>
          <a:endParaRPr lang="zh-CN" altLang="en-US"/>
        </a:p>
      </dgm:t>
    </dgm:pt>
    <dgm:pt modelId="{123EA5F2-C874-423C-8753-C7AB65F44862}">
      <dgm:prSet/>
      <dgm:spPr/>
      <dgm:t>
        <a:bodyPr/>
        <a:lstStyle/>
        <a:p>
          <a:pPr rtl="0"/>
          <a:r>
            <a:rPr lang="zh-CN" smtClean="0"/>
            <a:t>第四步</a:t>
          </a:r>
          <a:endParaRPr lang="zh-CN"/>
        </a:p>
      </dgm:t>
    </dgm:pt>
    <dgm:pt modelId="{1C95D0DD-9E70-4447-AB2B-DF15A2B70530}" type="parTrans" cxnId="{51CE14BB-CED5-442B-8BFE-3F91E81D0793}">
      <dgm:prSet/>
      <dgm:spPr/>
      <dgm:t>
        <a:bodyPr/>
        <a:lstStyle/>
        <a:p>
          <a:endParaRPr lang="zh-CN" altLang="en-US"/>
        </a:p>
      </dgm:t>
    </dgm:pt>
    <dgm:pt modelId="{62B4181A-6540-4ECE-A327-EAB1949EBF6B}" type="sibTrans" cxnId="{51CE14BB-CED5-442B-8BFE-3F91E81D0793}">
      <dgm:prSet/>
      <dgm:spPr/>
      <dgm:t>
        <a:bodyPr/>
        <a:lstStyle/>
        <a:p>
          <a:endParaRPr lang="zh-CN" altLang="en-US"/>
        </a:p>
      </dgm:t>
    </dgm:pt>
    <dgm:pt modelId="{1D689F3E-F627-48FC-9AEF-DA3FDF37A336}">
      <dgm:prSet/>
      <dgm:spPr/>
      <dgm:t>
        <a:bodyPr/>
        <a:lstStyle/>
        <a:p>
          <a:pPr rtl="0"/>
          <a:r>
            <a:rPr lang="zh-CN" smtClean="0"/>
            <a:t>中间接口接收并加工相关数据</a:t>
          </a:r>
          <a:endParaRPr lang="zh-CN"/>
        </a:p>
      </dgm:t>
    </dgm:pt>
    <dgm:pt modelId="{2D362561-CC65-4764-8B19-C29FAE7D1FA6}" type="parTrans" cxnId="{9C354E4E-4BC6-4CB1-B6BA-2752936F09E6}">
      <dgm:prSet/>
      <dgm:spPr/>
      <dgm:t>
        <a:bodyPr/>
        <a:lstStyle/>
        <a:p>
          <a:endParaRPr lang="zh-CN" altLang="en-US"/>
        </a:p>
      </dgm:t>
    </dgm:pt>
    <dgm:pt modelId="{7F77B624-45BA-4536-B169-C583E555C252}" type="sibTrans" cxnId="{9C354E4E-4BC6-4CB1-B6BA-2752936F09E6}">
      <dgm:prSet/>
      <dgm:spPr/>
      <dgm:t>
        <a:bodyPr/>
        <a:lstStyle/>
        <a:p>
          <a:endParaRPr lang="zh-CN" altLang="en-US"/>
        </a:p>
      </dgm:t>
    </dgm:pt>
    <dgm:pt modelId="{0C4E78C6-E772-4217-B0E5-006D60970AD1}">
      <dgm:prSet/>
      <dgm:spPr/>
      <dgm:t>
        <a:bodyPr/>
        <a:lstStyle/>
        <a:p>
          <a:pPr rtl="0"/>
          <a:r>
            <a:rPr lang="zh-CN" smtClean="0"/>
            <a:t>第五步</a:t>
          </a:r>
          <a:endParaRPr lang="zh-CN"/>
        </a:p>
      </dgm:t>
    </dgm:pt>
    <dgm:pt modelId="{5C33E526-FA6E-4BA5-82F8-54202BCDD147}" type="parTrans" cxnId="{6196303F-EC47-4993-9B6D-78F956EC9045}">
      <dgm:prSet/>
      <dgm:spPr/>
      <dgm:t>
        <a:bodyPr/>
        <a:lstStyle/>
        <a:p>
          <a:endParaRPr lang="zh-CN" altLang="en-US"/>
        </a:p>
      </dgm:t>
    </dgm:pt>
    <dgm:pt modelId="{426C81DE-B941-4728-8298-291D15F7C798}" type="sibTrans" cxnId="{6196303F-EC47-4993-9B6D-78F956EC9045}">
      <dgm:prSet/>
      <dgm:spPr/>
      <dgm:t>
        <a:bodyPr/>
        <a:lstStyle/>
        <a:p>
          <a:endParaRPr lang="zh-CN" altLang="en-US"/>
        </a:p>
      </dgm:t>
    </dgm:pt>
    <dgm:pt modelId="{092CB401-1ECF-40D2-B71F-07867E6D1CDE}">
      <dgm:prSet/>
      <dgm:spPr/>
      <dgm:t>
        <a:bodyPr/>
        <a:lstStyle/>
        <a:p>
          <a:pPr rtl="0"/>
          <a:r>
            <a:rPr lang="zh-CN" dirty="0" smtClean="0"/>
            <a:t>加工后的相关数据写入业务模块的数据源</a:t>
          </a:r>
          <a:endParaRPr lang="zh-CN" dirty="0"/>
        </a:p>
      </dgm:t>
    </dgm:pt>
    <dgm:pt modelId="{07711709-56E9-4F85-915A-9A679309D37D}" type="parTrans" cxnId="{83E05CB4-9F56-458D-A94E-275ECA38B834}">
      <dgm:prSet/>
      <dgm:spPr/>
      <dgm:t>
        <a:bodyPr/>
        <a:lstStyle/>
        <a:p>
          <a:endParaRPr lang="zh-CN" altLang="en-US"/>
        </a:p>
      </dgm:t>
    </dgm:pt>
    <dgm:pt modelId="{CC12A336-AD86-4015-B007-1A708C059E7D}" type="sibTrans" cxnId="{83E05CB4-9F56-458D-A94E-275ECA38B834}">
      <dgm:prSet/>
      <dgm:spPr/>
      <dgm:t>
        <a:bodyPr/>
        <a:lstStyle/>
        <a:p>
          <a:endParaRPr lang="zh-CN" altLang="en-US"/>
        </a:p>
      </dgm:t>
    </dgm:pt>
    <dgm:pt modelId="{C654AC0D-CC66-46F9-B378-3C09BAEE1FBC}" type="pres">
      <dgm:prSet presAssocID="{D65A8CB3-CC9B-44A4-96C7-607E896DBD2C}" presName="linearFlow" presStyleCnt="0">
        <dgm:presLayoutVars>
          <dgm:dir/>
          <dgm:animLvl val="lvl"/>
          <dgm:resizeHandles val="exact"/>
        </dgm:presLayoutVars>
      </dgm:prSet>
      <dgm:spPr/>
      <dgm:t>
        <a:bodyPr/>
        <a:lstStyle/>
        <a:p>
          <a:endParaRPr lang="zh-CN" altLang="en-US"/>
        </a:p>
      </dgm:t>
    </dgm:pt>
    <dgm:pt modelId="{0FB3CC75-860F-48A3-A6B4-63345E358E92}" type="pres">
      <dgm:prSet presAssocID="{9840FC25-338F-49D0-BB9E-53E71B8159CA}" presName="composite" presStyleCnt="0"/>
      <dgm:spPr/>
    </dgm:pt>
    <dgm:pt modelId="{E6C3FBBA-6CDC-4228-B628-5E34EF2E763B}" type="pres">
      <dgm:prSet presAssocID="{9840FC25-338F-49D0-BB9E-53E71B8159CA}" presName="parentText" presStyleLbl="alignNode1" presStyleIdx="0" presStyleCnt="5">
        <dgm:presLayoutVars>
          <dgm:chMax val="1"/>
          <dgm:bulletEnabled val="1"/>
        </dgm:presLayoutVars>
      </dgm:prSet>
      <dgm:spPr/>
      <dgm:t>
        <a:bodyPr/>
        <a:lstStyle/>
        <a:p>
          <a:endParaRPr lang="zh-CN" altLang="en-US"/>
        </a:p>
      </dgm:t>
    </dgm:pt>
    <dgm:pt modelId="{B6FDFB80-4555-4922-B704-177C6F997E12}" type="pres">
      <dgm:prSet presAssocID="{9840FC25-338F-49D0-BB9E-53E71B8159CA}" presName="descendantText" presStyleLbl="alignAcc1" presStyleIdx="0" presStyleCnt="5">
        <dgm:presLayoutVars>
          <dgm:bulletEnabled val="1"/>
        </dgm:presLayoutVars>
      </dgm:prSet>
      <dgm:spPr/>
      <dgm:t>
        <a:bodyPr/>
        <a:lstStyle/>
        <a:p>
          <a:endParaRPr lang="zh-CN" altLang="en-US"/>
        </a:p>
      </dgm:t>
    </dgm:pt>
    <dgm:pt modelId="{EB30669C-D3E6-4885-A09C-32992508233F}" type="pres">
      <dgm:prSet presAssocID="{B21640BE-79C0-4306-9700-5AD380D1FE4B}" presName="sp" presStyleCnt="0"/>
      <dgm:spPr/>
    </dgm:pt>
    <dgm:pt modelId="{D05852A7-D430-448E-9F97-0DD05930C1D4}" type="pres">
      <dgm:prSet presAssocID="{7933793C-3CCE-453C-AED7-4394D7D8183A}" presName="composite" presStyleCnt="0"/>
      <dgm:spPr/>
    </dgm:pt>
    <dgm:pt modelId="{8B708BD8-EDFB-4B61-8F86-40F02E6EC777}" type="pres">
      <dgm:prSet presAssocID="{7933793C-3CCE-453C-AED7-4394D7D8183A}" presName="parentText" presStyleLbl="alignNode1" presStyleIdx="1" presStyleCnt="5">
        <dgm:presLayoutVars>
          <dgm:chMax val="1"/>
          <dgm:bulletEnabled val="1"/>
        </dgm:presLayoutVars>
      </dgm:prSet>
      <dgm:spPr/>
      <dgm:t>
        <a:bodyPr/>
        <a:lstStyle/>
        <a:p>
          <a:endParaRPr lang="zh-CN" altLang="en-US"/>
        </a:p>
      </dgm:t>
    </dgm:pt>
    <dgm:pt modelId="{920D910C-C8CF-4CF1-81EC-09CF08093F70}" type="pres">
      <dgm:prSet presAssocID="{7933793C-3CCE-453C-AED7-4394D7D8183A}" presName="descendantText" presStyleLbl="alignAcc1" presStyleIdx="1" presStyleCnt="5">
        <dgm:presLayoutVars>
          <dgm:bulletEnabled val="1"/>
        </dgm:presLayoutVars>
      </dgm:prSet>
      <dgm:spPr/>
      <dgm:t>
        <a:bodyPr/>
        <a:lstStyle/>
        <a:p>
          <a:endParaRPr lang="zh-CN" altLang="en-US"/>
        </a:p>
      </dgm:t>
    </dgm:pt>
    <dgm:pt modelId="{C255B88B-320B-4884-A8B5-291A65D59FD2}" type="pres">
      <dgm:prSet presAssocID="{AF53A135-7DD7-49E2-A3F3-22E26B5A8A6B}" presName="sp" presStyleCnt="0"/>
      <dgm:spPr/>
    </dgm:pt>
    <dgm:pt modelId="{6EAE325E-4100-414D-A41B-A66D6EDB2DB9}" type="pres">
      <dgm:prSet presAssocID="{0CC1910B-DC80-4FF6-A8EC-62A335AAC697}" presName="composite" presStyleCnt="0"/>
      <dgm:spPr/>
    </dgm:pt>
    <dgm:pt modelId="{7B22E4ED-E977-4DB3-BBD1-ED3CE895DBD7}" type="pres">
      <dgm:prSet presAssocID="{0CC1910B-DC80-4FF6-A8EC-62A335AAC697}" presName="parentText" presStyleLbl="alignNode1" presStyleIdx="2" presStyleCnt="5">
        <dgm:presLayoutVars>
          <dgm:chMax val="1"/>
          <dgm:bulletEnabled val="1"/>
        </dgm:presLayoutVars>
      </dgm:prSet>
      <dgm:spPr/>
      <dgm:t>
        <a:bodyPr/>
        <a:lstStyle/>
        <a:p>
          <a:endParaRPr lang="zh-CN" altLang="en-US"/>
        </a:p>
      </dgm:t>
    </dgm:pt>
    <dgm:pt modelId="{FD253896-3F92-442A-8333-1DEB3D6599F0}" type="pres">
      <dgm:prSet presAssocID="{0CC1910B-DC80-4FF6-A8EC-62A335AAC697}" presName="descendantText" presStyleLbl="alignAcc1" presStyleIdx="2" presStyleCnt="5">
        <dgm:presLayoutVars>
          <dgm:bulletEnabled val="1"/>
        </dgm:presLayoutVars>
      </dgm:prSet>
      <dgm:spPr/>
      <dgm:t>
        <a:bodyPr/>
        <a:lstStyle/>
        <a:p>
          <a:endParaRPr lang="zh-CN" altLang="en-US"/>
        </a:p>
      </dgm:t>
    </dgm:pt>
    <dgm:pt modelId="{843F7F0E-9511-4144-8C4D-DC44EEA2B3D2}" type="pres">
      <dgm:prSet presAssocID="{6C50D080-E725-4148-953A-071C98B4725F}" presName="sp" presStyleCnt="0"/>
      <dgm:spPr/>
    </dgm:pt>
    <dgm:pt modelId="{57D808D6-BE6D-4AA2-AF94-3100E40C373E}" type="pres">
      <dgm:prSet presAssocID="{123EA5F2-C874-423C-8753-C7AB65F44862}" presName="composite" presStyleCnt="0"/>
      <dgm:spPr/>
    </dgm:pt>
    <dgm:pt modelId="{2B37F96C-EDB2-4D94-8A73-57E210409E1E}" type="pres">
      <dgm:prSet presAssocID="{123EA5F2-C874-423C-8753-C7AB65F44862}" presName="parentText" presStyleLbl="alignNode1" presStyleIdx="3" presStyleCnt="5">
        <dgm:presLayoutVars>
          <dgm:chMax val="1"/>
          <dgm:bulletEnabled val="1"/>
        </dgm:presLayoutVars>
      </dgm:prSet>
      <dgm:spPr/>
      <dgm:t>
        <a:bodyPr/>
        <a:lstStyle/>
        <a:p>
          <a:endParaRPr lang="zh-CN" altLang="en-US"/>
        </a:p>
      </dgm:t>
    </dgm:pt>
    <dgm:pt modelId="{E599F297-BEE3-44C5-8A1A-93F3B2BCE3AB}" type="pres">
      <dgm:prSet presAssocID="{123EA5F2-C874-423C-8753-C7AB65F44862}" presName="descendantText" presStyleLbl="alignAcc1" presStyleIdx="3" presStyleCnt="5">
        <dgm:presLayoutVars>
          <dgm:bulletEnabled val="1"/>
        </dgm:presLayoutVars>
      </dgm:prSet>
      <dgm:spPr/>
      <dgm:t>
        <a:bodyPr/>
        <a:lstStyle/>
        <a:p>
          <a:endParaRPr lang="zh-CN" altLang="en-US"/>
        </a:p>
      </dgm:t>
    </dgm:pt>
    <dgm:pt modelId="{F6F2850C-CF07-4537-A136-8D5A8ABE0C15}" type="pres">
      <dgm:prSet presAssocID="{62B4181A-6540-4ECE-A327-EAB1949EBF6B}" presName="sp" presStyleCnt="0"/>
      <dgm:spPr/>
    </dgm:pt>
    <dgm:pt modelId="{4798DF8F-D521-48C2-850D-46BDD4A26010}" type="pres">
      <dgm:prSet presAssocID="{0C4E78C6-E772-4217-B0E5-006D60970AD1}" presName="composite" presStyleCnt="0"/>
      <dgm:spPr/>
    </dgm:pt>
    <dgm:pt modelId="{81DF7B21-E4D0-481C-A6C4-9D019DAC16AC}" type="pres">
      <dgm:prSet presAssocID="{0C4E78C6-E772-4217-B0E5-006D60970AD1}" presName="parentText" presStyleLbl="alignNode1" presStyleIdx="4" presStyleCnt="5">
        <dgm:presLayoutVars>
          <dgm:chMax val="1"/>
          <dgm:bulletEnabled val="1"/>
        </dgm:presLayoutVars>
      </dgm:prSet>
      <dgm:spPr/>
      <dgm:t>
        <a:bodyPr/>
        <a:lstStyle/>
        <a:p>
          <a:endParaRPr lang="zh-CN" altLang="en-US"/>
        </a:p>
      </dgm:t>
    </dgm:pt>
    <dgm:pt modelId="{54CDE309-E868-4204-B6E2-EFE12C7C0ECD}" type="pres">
      <dgm:prSet presAssocID="{0C4E78C6-E772-4217-B0E5-006D60970AD1}" presName="descendantText" presStyleLbl="alignAcc1" presStyleIdx="4" presStyleCnt="5">
        <dgm:presLayoutVars>
          <dgm:bulletEnabled val="1"/>
        </dgm:presLayoutVars>
      </dgm:prSet>
      <dgm:spPr/>
      <dgm:t>
        <a:bodyPr/>
        <a:lstStyle/>
        <a:p>
          <a:endParaRPr lang="zh-CN" altLang="en-US"/>
        </a:p>
      </dgm:t>
    </dgm:pt>
  </dgm:ptLst>
  <dgm:cxnLst>
    <dgm:cxn modelId="{D50B93F7-2631-44CC-94AE-63E43B2E8E46}" type="presOf" srcId="{0CC1910B-DC80-4FF6-A8EC-62A335AAC697}" destId="{7B22E4ED-E977-4DB3-BBD1-ED3CE895DBD7}" srcOrd="0" destOrd="0" presId="urn:microsoft.com/office/officeart/2005/8/layout/chevron2"/>
    <dgm:cxn modelId="{577489BE-E668-47B2-A70A-4B53712434D3}" srcId="{D65A8CB3-CC9B-44A4-96C7-607E896DBD2C}" destId="{9840FC25-338F-49D0-BB9E-53E71B8159CA}" srcOrd="0" destOrd="0" parTransId="{3B4DA024-EBFD-4A66-A596-B92812B1932A}" sibTransId="{B21640BE-79C0-4306-9700-5AD380D1FE4B}"/>
    <dgm:cxn modelId="{8CC0EA5E-7230-4497-AD2D-7E9A9FEC554E}" type="presOf" srcId="{092CB401-1ECF-40D2-B71F-07867E6D1CDE}" destId="{54CDE309-E868-4204-B6E2-EFE12C7C0ECD}" srcOrd="0" destOrd="0" presId="urn:microsoft.com/office/officeart/2005/8/layout/chevron2"/>
    <dgm:cxn modelId="{EB501151-5472-430F-8AA8-7F7D87261748}" type="presOf" srcId="{0C4E78C6-E772-4217-B0E5-006D60970AD1}" destId="{81DF7B21-E4D0-481C-A6C4-9D019DAC16AC}" srcOrd="0" destOrd="0" presId="urn:microsoft.com/office/officeart/2005/8/layout/chevron2"/>
    <dgm:cxn modelId="{DED07192-E49C-4E13-9AF8-F3B3B11702E7}" srcId="{D65A8CB3-CC9B-44A4-96C7-607E896DBD2C}" destId="{7933793C-3CCE-453C-AED7-4394D7D8183A}" srcOrd="1" destOrd="0" parTransId="{BC7019BB-2089-4347-BAB5-A37F3CA82F4B}" sibTransId="{AF53A135-7DD7-49E2-A3F3-22E26B5A8A6B}"/>
    <dgm:cxn modelId="{51CE14BB-CED5-442B-8BFE-3F91E81D0793}" srcId="{D65A8CB3-CC9B-44A4-96C7-607E896DBD2C}" destId="{123EA5F2-C874-423C-8753-C7AB65F44862}" srcOrd="3" destOrd="0" parTransId="{1C95D0DD-9E70-4447-AB2B-DF15A2B70530}" sibTransId="{62B4181A-6540-4ECE-A327-EAB1949EBF6B}"/>
    <dgm:cxn modelId="{8F62D48C-8F03-417F-A44D-AAFBD88C8D48}" srcId="{0CC1910B-DC80-4FF6-A8EC-62A335AAC697}" destId="{E0089E9D-0D9C-45B0-B7DD-22C46C8ECDCD}" srcOrd="0" destOrd="0" parTransId="{4FA29290-4C94-498F-9584-8ED6740B8F9D}" sibTransId="{F2F8D9D4-1531-4F7B-BC0B-EDB106F81E67}"/>
    <dgm:cxn modelId="{CF7E864D-6DA1-44B6-BE81-A00956D2751E}" type="presOf" srcId="{B96C5059-F651-4B44-827B-18475A797672}" destId="{B6FDFB80-4555-4922-B704-177C6F997E12}" srcOrd="0" destOrd="0" presId="urn:microsoft.com/office/officeart/2005/8/layout/chevron2"/>
    <dgm:cxn modelId="{9C354E4E-4BC6-4CB1-B6BA-2752936F09E6}" srcId="{123EA5F2-C874-423C-8753-C7AB65F44862}" destId="{1D689F3E-F627-48FC-9AEF-DA3FDF37A336}" srcOrd="0" destOrd="0" parTransId="{2D362561-CC65-4764-8B19-C29FAE7D1FA6}" sibTransId="{7F77B624-45BA-4536-B169-C583E555C252}"/>
    <dgm:cxn modelId="{8822AEB2-8B75-4CAB-B5AD-C485A4AEB43C}" srcId="{9840FC25-338F-49D0-BB9E-53E71B8159CA}" destId="{B96C5059-F651-4B44-827B-18475A797672}" srcOrd="0" destOrd="0" parTransId="{B69BC74C-0F76-476E-AC86-22313D9FC215}" sibTransId="{5D13FEAA-FB68-4D5A-B1A0-D70EF21313C0}"/>
    <dgm:cxn modelId="{31DFEA8E-5BB6-4A5B-8632-5B1CDC9359AA}" srcId="{D65A8CB3-CC9B-44A4-96C7-607E896DBD2C}" destId="{0CC1910B-DC80-4FF6-A8EC-62A335AAC697}" srcOrd="2" destOrd="0" parTransId="{B8F25678-87AC-457D-ADDC-D3B73D836B83}" sibTransId="{6C50D080-E725-4148-953A-071C98B4725F}"/>
    <dgm:cxn modelId="{702E5DD7-A596-44A8-B6F2-5D0BDD61C045}" type="presOf" srcId="{123EA5F2-C874-423C-8753-C7AB65F44862}" destId="{2B37F96C-EDB2-4D94-8A73-57E210409E1E}" srcOrd="0" destOrd="0" presId="urn:microsoft.com/office/officeart/2005/8/layout/chevron2"/>
    <dgm:cxn modelId="{9D320EC0-2534-4C14-B27E-4DFD966AA78B}" type="presOf" srcId="{D65A8CB3-CC9B-44A4-96C7-607E896DBD2C}" destId="{C654AC0D-CC66-46F9-B378-3C09BAEE1FBC}" srcOrd="0" destOrd="0" presId="urn:microsoft.com/office/officeart/2005/8/layout/chevron2"/>
    <dgm:cxn modelId="{4046AC2C-8AFE-4D3A-8EAE-38D0F2DD7196}" type="presOf" srcId="{1D689F3E-F627-48FC-9AEF-DA3FDF37A336}" destId="{E599F297-BEE3-44C5-8A1A-93F3B2BCE3AB}" srcOrd="0" destOrd="0" presId="urn:microsoft.com/office/officeart/2005/8/layout/chevron2"/>
    <dgm:cxn modelId="{5B68F8D6-A602-4ECF-B3DA-743CC25A0B21}" type="presOf" srcId="{7933793C-3CCE-453C-AED7-4394D7D8183A}" destId="{8B708BD8-EDFB-4B61-8F86-40F02E6EC777}" srcOrd="0" destOrd="0" presId="urn:microsoft.com/office/officeart/2005/8/layout/chevron2"/>
    <dgm:cxn modelId="{403964B8-3A07-45A0-B4A4-83C6EB3EFC37}" srcId="{7933793C-3CCE-453C-AED7-4394D7D8183A}" destId="{7204BBFB-C071-4F27-9A80-76BA8FA54D66}" srcOrd="0" destOrd="0" parTransId="{20D8743E-0BDD-4CE7-8E2A-018EAE2BDA87}" sibTransId="{A900CC8E-81FB-43AC-B22D-68645ACE548C}"/>
    <dgm:cxn modelId="{6196303F-EC47-4993-9B6D-78F956EC9045}" srcId="{D65A8CB3-CC9B-44A4-96C7-607E896DBD2C}" destId="{0C4E78C6-E772-4217-B0E5-006D60970AD1}" srcOrd="4" destOrd="0" parTransId="{5C33E526-FA6E-4BA5-82F8-54202BCDD147}" sibTransId="{426C81DE-B941-4728-8298-291D15F7C798}"/>
    <dgm:cxn modelId="{DCCF0844-4549-4917-A3E6-DE612641E0C0}" type="presOf" srcId="{9840FC25-338F-49D0-BB9E-53E71B8159CA}" destId="{E6C3FBBA-6CDC-4228-B628-5E34EF2E763B}" srcOrd="0" destOrd="0" presId="urn:microsoft.com/office/officeart/2005/8/layout/chevron2"/>
    <dgm:cxn modelId="{83E05CB4-9F56-458D-A94E-275ECA38B834}" srcId="{0C4E78C6-E772-4217-B0E5-006D60970AD1}" destId="{092CB401-1ECF-40D2-B71F-07867E6D1CDE}" srcOrd="0" destOrd="0" parTransId="{07711709-56E9-4F85-915A-9A679309D37D}" sibTransId="{CC12A336-AD86-4015-B007-1A708C059E7D}"/>
    <dgm:cxn modelId="{3C02C287-45C2-482D-BA30-8CBAC122E7A7}" type="presOf" srcId="{7204BBFB-C071-4F27-9A80-76BA8FA54D66}" destId="{920D910C-C8CF-4CF1-81EC-09CF08093F70}" srcOrd="0" destOrd="0" presId="urn:microsoft.com/office/officeart/2005/8/layout/chevron2"/>
    <dgm:cxn modelId="{93162302-82B7-4009-8B47-35D71AA9A582}" type="presOf" srcId="{E0089E9D-0D9C-45B0-B7DD-22C46C8ECDCD}" destId="{FD253896-3F92-442A-8333-1DEB3D6599F0}" srcOrd="0" destOrd="0" presId="urn:microsoft.com/office/officeart/2005/8/layout/chevron2"/>
    <dgm:cxn modelId="{1911DE29-11C5-4478-92EF-3AAFC183BAA4}" type="presParOf" srcId="{C654AC0D-CC66-46F9-B378-3C09BAEE1FBC}" destId="{0FB3CC75-860F-48A3-A6B4-63345E358E92}" srcOrd="0" destOrd="0" presId="urn:microsoft.com/office/officeart/2005/8/layout/chevron2"/>
    <dgm:cxn modelId="{B09C538C-1287-4F4E-B341-E81110CBEC81}" type="presParOf" srcId="{0FB3CC75-860F-48A3-A6B4-63345E358E92}" destId="{E6C3FBBA-6CDC-4228-B628-5E34EF2E763B}" srcOrd="0" destOrd="0" presId="urn:microsoft.com/office/officeart/2005/8/layout/chevron2"/>
    <dgm:cxn modelId="{C8282938-0172-45BA-AF81-460AAE890A6B}" type="presParOf" srcId="{0FB3CC75-860F-48A3-A6B4-63345E358E92}" destId="{B6FDFB80-4555-4922-B704-177C6F997E12}" srcOrd="1" destOrd="0" presId="urn:microsoft.com/office/officeart/2005/8/layout/chevron2"/>
    <dgm:cxn modelId="{7B29D41A-B5CC-466F-BD06-40156B45C5CF}" type="presParOf" srcId="{C654AC0D-CC66-46F9-B378-3C09BAEE1FBC}" destId="{EB30669C-D3E6-4885-A09C-32992508233F}" srcOrd="1" destOrd="0" presId="urn:microsoft.com/office/officeart/2005/8/layout/chevron2"/>
    <dgm:cxn modelId="{743BC229-F02E-4E5C-B04F-3FCDF63AD39E}" type="presParOf" srcId="{C654AC0D-CC66-46F9-B378-3C09BAEE1FBC}" destId="{D05852A7-D430-448E-9F97-0DD05930C1D4}" srcOrd="2" destOrd="0" presId="urn:microsoft.com/office/officeart/2005/8/layout/chevron2"/>
    <dgm:cxn modelId="{8F05549F-299F-4500-9CFB-8CA1DD265C8C}" type="presParOf" srcId="{D05852A7-D430-448E-9F97-0DD05930C1D4}" destId="{8B708BD8-EDFB-4B61-8F86-40F02E6EC777}" srcOrd="0" destOrd="0" presId="urn:microsoft.com/office/officeart/2005/8/layout/chevron2"/>
    <dgm:cxn modelId="{E786DC93-F5B4-4FDE-B25D-BFBE83558CAC}" type="presParOf" srcId="{D05852A7-D430-448E-9F97-0DD05930C1D4}" destId="{920D910C-C8CF-4CF1-81EC-09CF08093F70}" srcOrd="1" destOrd="0" presId="urn:microsoft.com/office/officeart/2005/8/layout/chevron2"/>
    <dgm:cxn modelId="{905BDAA0-97D6-4761-B043-E172DB53CC1A}" type="presParOf" srcId="{C654AC0D-CC66-46F9-B378-3C09BAEE1FBC}" destId="{C255B88B-320B-4884-A8B5-291A65D59FD2}" srcOrd="3" destOrd="0" presId="urn:microsoft.com/office/officeart/2005/8/layout/chevron2"/>
    <dgm:cxn modelId="{6F2DE60C-D905-41A6-8F68-C8571090761F}" type="presParOf" srcId="{C654AC0D-CC66-46F9-B378-3C09BAEE1FBC}" destId="{6EAE325E-4100-414D-A41B-A66D6EDB2DB9}" srcOrd="4" destOrd="0" presId="urn:microsoft.com/office/officeart/2005/8/layout/chevron2"/>
    <dgm:cxn modelId="{DF1868A0-5398-4B9B-B7D1-D64C46DD8088}" type="presParOf" srcId="{6EAE325E-4100-414D-A41B-A66D6EDB2DB9}" destId="{7B22E4ED-E977-4DB3-BBD1-ED3CE895DBD7}" srcOrd="0" destOrd="0" presId="urn:microsoft.com/office/officeart/2005/8/layout/chevron2"/>
    <dgm:cxn modelId="{DFD7D9C2-CF85-4AA4-926E-900C24E91C64}" type="presParOf" srcId="{6EAE325E-4100-414D-A41B-A66D6EDB2DB9}" destId="{FD253896-3F92-442A-8333-1DEB3D6599F0}" srcOrd="1" destOrd="0" presId="urn:microsoft.com/office/officeart/2005/8/layout/chevron2"/>
    <dgm:cxn modelId="{5CBFCF00-B9FA-4599-BC81-2C50184D5967}" type="presParOf" srcId="{C654AC0D-CC66-46F9-B378-3C09BAEE1FBC}" destId="{843F7F0E-9511-4144-8C4D-DC44EEA2B3D2}" srcOrd="5" destOrd="0" presId="urn:microsoft.com/office/officeart/2005/8/layout/chevron2"/>
    <dgm:cxn modelId="{125D4782-D313-459E-A923-D4C13E4D931C}" type="presParOf" srcId="{C654AC0D-CC66-46F9-B378-3C09BAEE1FBC}" destId="{57D808D6-BE6D-4AA2-AF94-3100E40C373E}" srcOrd="6" destOrd="0" presId="urn:microsoft.com/office/officeart/2005/8/layout/chevron2"/>
    <dgm:cxn modelId="{25B97898-CDC2-46A1-B1A9-52AD84EA3DF5}" type="presParOf" srcId="{57D808D6-BE6D-4AA2-AF94-3100E40C373E}" destId="{2B37F96C-EDB2-4D94-8A73-57E210409E1E}" srcOrd="0" destOrd="0" presId="urn:microsoft.com/office/officeart/2005/8/layout/chevron2"/>
    <dgm:cxn modelId="{CCB62102-8ECA-4A78-A25D-DC2938F5A90C}" type="presParOf" srcId="{57D808D6-BE6D-4AA2-AF94-3100E40C373E}" destId="{E599F297-BEE3-44C5-8A1A-93F3B2BCE3AB}" srcOrd="1" destOrd="0" presId="urn:microsoft.com/office/officeart/2005/8/layout/chevron2"/>
    <dgm:cxn modelId="{67111659-8738-4E5E-B809-895C8389C0C3}" type="presParOf" srcId="{C654AC0D-CC66-46F9-B378-3C09BAEE1FBC}" destId="{F6F2850C-CF07-4537-A136-8D5A8ABE0C15}" srcOrd="7" destOrd="0" presId="urn:microsoft.com/office/officeart/2005/8/layout/chevron2"/>
    <dgm:cxn modelId="{E7562CE3-4D19-4203-8440-A2E55464A230}" type="presParOf" srcId="{C654AC0D-CC66-46F9-B378-3C09BAEE1FBC}" destId="{4798DF8F-D521-48C2-850D-46BDD4A26010}" srcOrd="8" destOrd="0" presId="urn:microsoft.com/office/officeart/2005/8/layout/chevron2"/>
    <dgm:cxn modelId="{3CE25B23-3B1A-4A85-9BBB-24FBF4BEDCF0}" type="presParOf" srcId="{4798DF8F-D521-48C2-850D-46BDD4A26010}" destId="{81DF7B21-E4D0-481C-A6C4-9D019DAC16AC}" srcOrd="0" destOrd="0" presId="urn:microsoft.com/office/officeart/2005/8/layout/chevron2"/>
    <dgm:cxn modelId="{D988BB6C-D4FD-4550-A3AB-9B56FD12A07D}" type="presParOf" srcId="{4798DF8F-D521-48C2-850D-46BDD4A26010}" destId="{54CDE309-E868-4204-B6E2-EFE12C7C0E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BBA-6CDC-4228-B628-5E34EF2E763B}">
      <dsp:nvSpPr>
        <dsp:cNvPr id="0" name=""/>
        <dsp:cNvSpPr/>
      </dsp:nvSpPr>
      <dsp:spPr>
        <a:xfrm rot="5400000">
          <a:off x="-131006" y="13241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第一步</a:t>
          </a:r>
          <a:endParaRPr lang="zh-CN" sz="1500" kern="1200"/>
        </a:p>
      </dsp:txBody>
      <dsp:txXfrm rot="-5400000">
        <a:off x="1" y="307089"/>
        <a:ext cx="611364" cy="262014"/>
      </dsp:txXfrm>
    </dsp:sp>
    <dsp:sp modelId="{B6FDFB80-4555-4922-B704-177C6F997E12}">
      <dsp:nvSpPr>
        <dsp:cNvPr id="0" name=""/>
        <dsp:cNvSpPr/>
      </dsp:nvSpPr>
      <dsp:spPr>
        <a:xfrm rot="5400000">
          <a:off x="3874262" y="-3261489"/>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业务模块调用流程模块封装的中间接口</a:t>
          </a:r>
          <a:endParaRPr lang="zh-CN" sz="2300" kern="1200"/>
        </a:p>
      </dsp:txBody>
      <dsp:txXfrm rot="-5400000">
        <a:off x="611365" y="29121"/>
        <a:ext cx="7065778" cy="512269"/>
      </dsp:txXfrm>
    </dsp:sp>
    <dsp:sp modelId="{8B708BD8-EDFB-4B61-8F86-40F02E6EC777}">
      <dsp:nvSpPr>
        <dsp:cNvPr id="0" name=""/>
        <dsp:cNvSpPr/>
      </dsp:nvSpPr>
      <dsp:spPr>
        <a:xfrm rot="5400000">
          <a:off x="-131006" y="885474"/>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第二步</a:t>
          </a:r>
          <a:endParaRPr lang="zh-CN" sz="1500" kern="1200"/>
        </a:p>
      </dsp:txBody>
      <dsp:txXfrm rot="-5400000">
        <a:off x="1" y="1060149"/>
        <a:ext cx="611364" cy="262014"/>
      </dsp:txXfrm>
    </dsp:sp>
    <dsp:sp modelId="{920D910C-C8CF-4CF1-81EC-09CF08093F70}">
      <dsp:nvSpPr>
        <dsp:cNvPr id="0" name=""/>
        <dsp:cNvSpPr/>
      </dsp:nvSpPr>
      <dsp:spPr>
        <a:xfrm rot="5400000">
          <a:off x="3874262" y="-250843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中间接口调用指定的流程引擎服务</a:t>
          </a:r>
          <a:endParaRPr lang="zh-CN" sz="2300" kern="1200"/>
        </a:p>
      </dsp:txBody>
      <dsp:txXfrm rot="-5400000">
        <a:off x="611365" y="782180"/>
        <a:ext cx="7065778" cy="512269"/>
      </dsp:txXfrm>
    </dsp:sp>
    <dsp:sp modelId="{7B22E4ED-E977-4DB3-BBD1-ED3CE895DBD7}">
      <dsp:nvSpPr>
        <dsp:cNvPr id="0" name=""/>
        <dsp:cNvSpPr/>
      </dsp:nvSpPr>
      <dsp:spPr>
        <a:xfrm rot="5400000">
          <a:off x="-131006" y="163853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第三步</a:t>
          </a:r>
          <a:endParaRPr lang="zh-CN" sz="1500" kern="1200"/>
        </a:p>
      </dsp:txBody>
      <dsp:txXfrm rot="-5400000">
        <a:off x="1" y="1813208"/>
        <a:ext cx="611364" cy="262014"/>
      </dsp:txXfrm>
    </dsp:sp>
    <dsp:sp modelId="{FD253896-3F92-442A-8333-1DEB3D6599F0}">
      <dsp:nvSpPr>
        <dsp:cNvPr id="0" name=""/>
        <dsp:cNvSpPr/>
      </dsp:nvSpPr>
      <dsp:spPr>
        <a:xfrm rot="5400000">
          <a:off x="3874262" y="-1755370"/>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流程引擎执行相关处理并返回相关数据给中间接口</a:t>
          </a:r>
          <a:endParaRPr lang="zh-CN" sz="2300" kern="1200"/>
        </a:p>
      </dsp:txBody>
      <dsp:txXfrm rot="-5400000">
        <a:off x="611365" y="1535240"/>
        <a:ext cx="7065778" cy="512269"/>
      </dsp:txXfrm>
    </dsp:sp>
    <dsp:sp modelId="{2B37F96C-EDB2-4D94-8A73-57E210409E1E}">
      <dsp:nvSpPr>
        <dsp:cNvPr id="0" name=""/>
        <dsp:cNvSpPr/>
      </dsp:nvSpPr>
      <dsp:spPr>
        <a:xfrm rot="5400000">
          <a:off x="-131006" y="2391593"/>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第四步</a:t>
          </a:r>
          <a:endParaRPr lang="zh-CN" sz="1500" kern="1200"/>
        </a:p>
      </dsp:txBody>
      <dsp:txXfrm rot="-5400000">
        <a:off x="1" y="2566268"/>
        <a:ext cx="611364" cy="262014"/>
      </dsp:txXfrm>
    </dsp:sp>
    <dsp:sp modelId="{E599F297-BEE3-44C5-8A1A-93F3B2BCE3AB}">
      <dsp:nvSpPr>
        <dsp:cNvPr id="0" name=""/>
        <dsp:cNvSpPr/>
      </dsp:nvSpPr>
      <dsp:spPr>
        <a:xfrm rot="5400000">
          <a:off x="3874262" y="-100231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smtClean="0"/>
            <a:t>中间接口接收并加工相关数据</a:t>
          </a:r>
          <a:endParaRPr lang="zh-CN" sz="2300" kern="1200"/>
        </a:p>
      </dsp:txBody>
      <dsp:txXfrm rot="-5400000">
        <a:off x="611365" y="2288299"/>
        <a:ext cx="7065778" cy="512269"/>
      </dsp:txXfrm>
    </dsp:sp>
    <dsp:sp modelId="{81DF7B21-E4D0-481C-A6C4-9D019DAC16AC}">
      <dsp:nvSpPr>
        <dsp:cNvPr id="0" name=""/>
        <dsp:cNvSpPr/>
      </dsp:nvSpPr>
      <dsp:spPr>
        <a:xfrm rot="5400000">
          <a:off x="-131006" y="3144652"/>
          <a:ext cx="873378" cy="6113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smtClean="0"/>
            <a:t>第五步</a:t>
          </a:r>
          <a:endParaRPr lang="zh-CN" sz="1500" kern="1200"/>
        </a:p>
      </dsp:txBody>
      <dsp:txXfrm rot="-5400000">
        <a:off x="1" y="3319327"/>
        <a:ext cx="611364" cy="262014"/>
      </dsp:txXfrm>
    </dsp:sp>
    <dsp:sp modelId="{54CDE309-E868-4204-B6E2-EFE12C7C0ECD}">
      <dsp:nvSpPr>
        <dsp:cNvPr id="0" name=""/>
        <dsp:cNvSpPr/>
      </dsp:nvSpPr>
      <dsp:spPr>
        <a:xfrm rot="5400000">
          <a:off x="3874262" y="-249251"/>
          <a:ext cx="567695" cy="709349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zh-CN" sz="2300" kern="1200" dirty="0" smtClean="0"/>
            <a:t>加工后的相关数据写入业务模块的数据源</a:t>
          </a:r>
          <a:endParaRPr lang="zh-CN" sz="2300" kern="1200" dirty="0"/>
        </a:p>
      </dsp:txBody>
      <dsp:txXfrm rot="-5400000">
        <a:off x="611365" y="3041359"/>
        <a:ext cx="7065778" cy="5122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3019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Callable</a:t>
            </a:r>
            <a:r>
              <a:rPr lang="zh-CN" altLang="en-US" dirty="0"/>
              <a:t>和</a:t>
            </a:r>
            <a:r>
              <a:rPr lang="en-US" altLang="zh-CN" dirty="0"/>
              <a:t>Future</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TextBox 3"/>
          <p:cNvSpPr txBox="1"/>
          <p:nvPr/>
        </p:nvSpPr>
        <p:spPr>
          <a:xfrm>
            <a:off x="539552" y="1268760"/>
            <a:ext cx="8136904" cy="369332"/>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27147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323528" y="1768374"/>
            <a:ext cx="1152128" cy="19442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流程引擎待办处理完成</a:t>
            </a:r>
            <a:endParaRPr lang="zh-CN" altLang="en-US" dirty="0"/>
          </a:p>
        </p:txBody>
      </p:sp>
      <p:sp>
        <p:nvSpPr>
          <p:cNvPr id="3" name="流程图: 可选过程 2"/>
          <p:cNvSpPr/>
          <p:nvPr/>
        </p:nvSpPr>
        <p:spPr>
          <a:xfrm>
            <a:off x="3563888" y="476670"/>
            <a:ext cx="3816424" cy="1273561"/>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业务模块上一步发送人待办处理状态更新为：</a:t>
            </a:r>
            <a:r>
              <a:rPr lang="en-US" altLang="zh-CN" dirty="0" smtClean="0"/>
              <a:t>“</a:t>
            </a:r>
            <a:r>
              <a:rPr lang="zh-CN" altLang="en-US" dirty="0" smtClean="0"/>
              <a:t>已办</a:t>
            </a:r>
            <a:r>
              <a:rPr lang="en-US" altLang="zh-CN" dirty="0" smtClean="0"/>
              <a:t>”</a:t>
            </a:r>
          </a:p>
          <a:p>
            <a:pPr marL="342900" indent="-342900" algn="ctr">
              <a:buFont typeface="+mj-lt"/>
              <a:buAutoNum type="arabicPeriod"/>
            </a:pPr>
            <a:r>
              <a:rPr lang="zh-CN" altLang="en-US" dirty="0" smtClean="0"/>
              <a:t>业务模块下一步处理人新增一条未处理的待办事项</a:t>
            </a:r>
            <a:endParaRPr lang="zh-CN" altLang="en-US" dirty="0"/>
          </a:p>
        </p:txBody>
      </p:sp>
      <p:sp>
        <p:nvSpPr>
          <p:cNvPr id="4" name="流程图: 可选过程 3"/>
          <p:cNvSpPr/>
          <p:nvPr/>
        </p:nvSpPr>
        <p:spPr>
          <a:xfrm>
            <a:off x="3563888" y="2146276"/>
            <a:ext cx="3816424" cy="1786779"/>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buFont typeface="+mj-lt"/>
              <a:buAutoNum type="arabicPeriod"/>
            </a:pPr>
            <a:r>
              <a:rPr lang="zh-CN" altLang="en-US" dirty="0" smtClean="0"/>
              <a:t>业务模块上一步发送人审批记录需要更新审批完成时间和下一步处理环节相关信息</a:t>
            </a:r>
            <a:endParaRPr lang="en-US" altLang="zh-CN" dirty="0" smtClean="0"/>
          </a:p>
          <a:p>
            <a:pPr marL="342900" indent="-342900" algn="ctr">
              <a:buFont typeface="+mj-lt"/>
              <a:buAutoNum type="arabicPeriod"/>
            </a:pPr>
            <a:r>
              <a:rPr lang="zh-CN" altLang="en-US" dirty="0" smtClean="0"/>
              <a:t>业务模块需要新增一条下一步处理人审批记录</a:t>
            </a:r>
            <a:endParaRPr lang="zh-CN" altLang="en-US" dirty="0"/>
          </a:p>
        </p:txBody>
      </p:sp>
      <p:sp>
        <p:nvSpPr>
          <p:cNvPr id="5" name="流程图: 可选过程 4"/>
          <p:cNvSpPr/>
          <p:nvPr/>
        </p:nvSpPr>
        <p:spPr>
          <a:xfrm>
            <a:off x="3563888" y="4581128"/>
            <a:ext cx="3816424" cy="1152128"/>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45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136904" cy="5355312"/>
          </a:xfrm>
          <a:prstGeom prst="rect">
            <a:avLst/>
          </a:prstGeom>
          <a:noFill/>
        </p:spPr>
        <p:txBody>
          <a:bodyPr wrap="square" rtlCol="0">
            <a:spAutoFit/>
          </a:bodyPr>
          <a:lstStyle/>
          <a:p>
            <a:r>
              <a:rPr lang="zh-CN" altLang="en-US" dirty="0" smtClean="0"/>
              <a:t>设：业务模块待办上一步发送人为</a:t>
            </a:r>
            <a:r>
              <a:rPr lang="en-US" altLang="zh-CN" dirty="0" err="1" smtClean="0"/>
              <a:t>upPersonA</a:t>
            </a:r>
            <a:r>
              <a:rPr lang="en-US" altLang="zh-CN" dirty="0" smtClean="0"/>
              <a:t>，</a:t>
            </a:r>
            <a:r>
              <a:rPr lang="zh-CN" altLang="en-US" dirty="0" smtClean="0"/>
              <a:t>业务模块待办下一步处理人为</a:t>
            </a:r>
            <a:r>
              <a:rPr lang="en-US" altLang="zh-CN" dirty="0" err="1" smtClean="0"/>
              <a:t>downPersonB</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提交工作项后，业务模块发生事件如下：</a:t>
            </a:r>
            <a:endParaRPr lang="en-US" altLang="zh-CN" dirty="0" smtClean="0"/>
          </a:p>
          <a:p>
            <a:pPr marL="800100" lvl="1" indent="-342900">
              <a:buFont typeface="+mj-lt"/>
              <a:buAutoNum type="alphaLcParenR"/>
            </a:pPr>
            <a:r>
              <a:rPr lang="en-US" altLang="zh-CN" dirty="0" err="1" smtClean="0"/>
              <a:t>upPersonA</a:t>
            </a:r>
            <a:r>
              <a:rPr lang="zh-CN" altLang="en-US" dirty="0" smtClean="0"/>
              <a:t>待办数据处理状态更新为已办，</a:t>
            </a:r>
            <a:r>
              <a:rPr lang="en-US" altLang="zh-CN" dirty="0" err="1" smtClean="0"/>
              <a:t>upPersonA</a:t>
            </a:r>
            <a:r>
              <a:rPr lang="zh-CN" altLang="en-US" dirty="0" smtClean="0"/>
              <a:t>审批记录数据的审批完成时间更新为当前时间，下一步处理环节信息更新为</a:t>
            </a:r>
            <a:r>
              <a:rPr lang="en-US" altLang="zh-CN" dirty="0" err="1" smtClean="0"/>
              <a:t>downPersonB</a:t>
            </a:r>
            <a:r>
              <a:rPr lang="zh-CN" altLang="en-US" dirty="0" smtClean="0"/>
              <a:t>的相关信息</a:t>
            </a:r>
            <a:endParaRPr lang="en-US" altLang="zh-CN" dirty="0" smtClean="0"/>
          </a:p>
          <a:p>
            <a:pPr marL="800100" lvl="1" indent="-342900">
              <a:buFont typeface="+mj-lt"/>
              <a:buAutoNum type="alphaLcParenR"/>
            </a:pPr>
            <a:r>
              <a:rPr lang="en-US" altLang="zh-CN" dirty="0" err="1" smtClean="0"/>
              <a:t>downPersonB</a:t>
            </a:r>
            <a:r>
              <a:rPr lang="zh-CN" altLang="en-US" dirty="0" smtClean="0"/>
              <a:t>新增一条未处理的待办数据，</a:t>
            </a:r>
            <a:r>
              <a:rPr lang="en-US" altLang="zh-CN" dirty="0" err="1" smtClean="0"/>
              <a:t>downPersonB</a:t>
            </a:r>
            <a:r>
              <a:rPr lang="zh-CN" altLang="en-US" dirty="0" smtClean="0"/>
              <a:t>新增一条审批记录信息</a:t>
            </a:r>
            <a:endParaRPr lang="en-US" altLang="zh-CN" dirty="0" smtClean="0"/>
          </a:p>
          <a:p>
            <a:pPr marL="342900" indent="-342900">
              <a:buFont typeface="+mj-lt"/>
              <a:buAutoNum type="alphaUcPeriod"/>
            </a:pPr>
            <a:r>
              <a:rPr lang="en-US" altLang="zh-CN" dirty="0" err="1" smtClean="0"/>
              <a:t>upPersonA</a:t>
            </a:r>
            <a:r>
              <a:rPr lang="zh-CN" altLang="en-US" dirty="0" smtClean="0"/>
              <a:t>提交工作项后，流程模块发生事件由流程引擎自主控制。</a:t>
            </a:r>
            <a:endParaRPr lang="en-US" altLang="zh-CN" dirty="0" smtClean="0"/>
          </a:p>
          <a:p>
            <a:pPr marL="342900" indent="-342900">
              <a:buFont typeface="+mj-lt"/>
              <a:buAutoNum type="alphaUcPeriod"/>
            </a:pPr>
            <a:r>
              <a:rPr lang="zh-CN" altLang="en-US" dirty="0" smtClean="0"/>
              <a:t>业务模块作为上游系统，流程模块作为下游系统，业务模块发出指令给流程模块，流程模块按照指令执行相关操作，并返回指定的回执数据。业务模块作为消息的生产者，流程模块作为消息的消费者。</a:t>
            </a:r>
            <a:endParaRPr lang="en-US" altLang="zh-CN" dirty="0" smtClean="0"/>
          </a:p>
          <a:p>
            <a:endParaRPr lang="en-US" altLang="zh-CN" dirty="0" smtClean="0"/>
          </a:p>
          <a:p>
            <a:pPr marL="800100" lvl="1" indent="-342900">
              <a:buFont typeface="+mj-lt"/>
              <a:buAutoNum type="alphaUcPeriod"/>
            </a:pP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18161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611560" y="692696"/>
            <a:ext cx="1296144" cy="20882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cxnSp>
        <p:nvCxnSpPr>
          <p:cNvPr id="4" name="直接箭头连接符 3"/>
          <p:cNvCxnSpPr/>
          <p:nvPr/>
        </p:nvCxnSpPr>
        <p:spPr>
          <a:xfrm>
            <a:off x="2195736" y="1736812"/>
            <a:ext cx="165618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2388151" y="1311908"/>
            <a:ext cx="115212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发出指令</a:t>
            </a:r>
            <a:endParaRPr lang="zh-CN" altLang="en-US" dirty="0"/>
          </a:p>
        </p:txBody>
      </p:sp>
      <p:sp>
        <p:nvSpPr>
          <p:cNvPr id="6" name="流程图: 过程 5"/>
          <p:cNvSpPr/>
          <p:nvPr/>
        </p:nvSpPr>
        <p:spPr>
          <a:xfrm>
            <a:off x="4644008" y="692696"/>
            <a:ext cx="1296144" cy="20882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cxnSp>
        <p:nvCxnSpPr>
          <p:cNvPr id="8" name="直接连接符 7"/>
          <p:cNvCxnSpPr>
            <a:stCxn id="6" idx="2"/>
          </p:cNvCxnSpPr>
          <p:nvPr/>
        </p:nvCxnSpPr>
        <p:spPr>
          <a:xfrm>
            <a:off x="5292080" y="2780928"/>
            <a:ext cx="0" cy="151216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箭头连接符 9"/>
          <p:cNvCxnSpPr/>
          <p:nvPr/>
        </p:nvCxnSpPr>
        <p:spPr>
          <a:xfrm flipH="1">
            <a:off x="3851920" y="4293096"/>
            <a:ext cx="144016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5652120" y="3068960"/>
            <a:ext cx="316835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根据指令完成相关操作，并回执指定数据给业务模块的中间接口进行数据加工</a:t>
            </a:r>
            <a:endParaRPr lang="zh-CN" altLang="en-US" dirty="0"/>
          </a:p>
        </p:txBody>
      </p:sp>
      <p:sp>
        <p:nvSpPr>
          <p:cNvPr id="13" name="六边形 12"/>
          <p:cNvSpPr/>
          <p:nvPr/>
        </p:nvSpPr>
        <p:spPr>
          <a:xfrm>
            <a:off x="2306628" y="3635587"/>
            <a:ext cx="1545292" cy="133214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业务模块中间接口</a:t>
            </a:r>
            <a:endParaRPr lang="zh-CN" altLang="en-US" dirty="0"/>
          </a:p>
        </p:txBody>
      </p:sp>
      <p:sp>
        <p:nvSpPr>
          <p:cNvPr id="15" name="TextBox 14"/>
          <p:cNvSpPr txBox="1"/>
          <p:nvPr/>
        </p:nvSpPr>
        <p:spPr>
          <a:xfrm>
            <a:off x="412098" y="3285998"/>
            <a:ext cx="1695068"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中间接口对流程模块回执数据进行加工，处理成符合业务模块标准数据格式后，持久化到物理层</a:t>
            </a:r>
            <a:endParaRPr lang="zh-CN" altLang="en-US" dirty="0"/>
          </a:p>
        </p:txBody>
      </p:sp>
    </p:spTree>
    <p:extLst>
      <p:ext uri="{BB962C8B-B14F-4D97-AF65-F5344CB8AC3E}">
        <p14:creationId xmlns:p14="http://schemas.microsoft.com/office/powerpoint/2010/main" val="29018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82486" y="2072173"/>
            <a:ext cx="2592288" cy="172819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err="1" smtClean="0"/>
              <a:t>completeMethod</a:t>
            </a:r>
            <a:r>
              <a:rPr lang="en-US" altLang="zh-CN" dirty="0" smtClean="0"/>
              <a:t>(..)</a:t>
            </a:r>
            <a:endParaRPr lang="zh-CN" altLang="en-US" dirty="0"/>
          </a:p>
        </p:txBody>
      </p:sp>
      <p:sp>
        <p:nvSpPr>
          <p:cNvPr id="3" name="流程图: 数据 2"/>
          <p:cNvSpPr/>
          <p:nvPr/>
        </p:nvSpPr>
        <p:spPr>
          <a:xfrm>
            <a:off x="944825" y="782351"/>
            <a:ext cx="2160240"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Before(..)</a:t>
            </a:r>
            <a:endParaRPr lang="zh-CN" altLang="en-US" dirty="0"/>
          </a:p>
        </p:txBody>
      </p:sp>
      <p:sp>
        <p:nvSpPr>
          <p:cNvPr id="6" name="流程图: 数据 5"/>
          <p:cNvSpPr/>
          <p:nvPr/>
        </p:nvSpPr>
        <p:spPr>
          <a:xfrm>
            <a:off x="499389" y="4259178"/>
            <a:ext cx="3051111" cy="1008112"/>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t>afterReturning</a:t>
            </a:r>
            <a:r>
              <a:rPr lang="en-US" altLang="zh-CN" dirty="0" smtClean="0"/>
              <a:t>(..)</a:t>
            </a:r>
            <a:endParaRPr lang="zh-CN" altLang="en-US" dirty="0"/>
          </a:p>
        </p:txBody>
      </p:sp>
      <p:cxnSp>
        <p:nvCxnSpPr>
          <p:cNvPr id="8" name="直接箭头连接符 7"/>
          <p:cNvCxnSpPr/>
          <p:nvPr/>
        </p:nvCxnSpPr>
        <p:spPr>
          <a:xfrm>
            <a:off x="3105065" y="1310071"/>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直接箭头连接符 8"/>
          <p:cNvCxnSpPr/>
          <p:nvPr/>
        </p:nvCxnSpPr>
        <p:spPr>
          <a:xfrm>
            <a:off x="3347864" y="4763234"/>
            <a:ext cx="174158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 name="TextBox 9"/>
          <p:cNvSpPr txBox="1"/>
          <p:nvPr/>
        </p:nvSpPr>
        <p:spPr>
          <a:xfrm>
            <a:off x="5089444" y="782351"/>
            <a:ext cx="32989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更新业务模块</a:t>
            </a:r>
            <a:r>
              <a:rPr lang="en-US" altLang="zh-CN" dirty="0" err="1" smtClean="0"/>
              <a:t>upPersonA</a:t>
            </a:r>
            <a:r>
              <a:rPr lang="zh-CN" altLang="en-US" dirty="0" smtClean="0"/>
              <a:t>的待办处理状态和审批记录相关信息</a:t>
            </a:r>
            <a:endParaRPr lang="zh-CN" altLang="en-US" dirty="0"/>
          </a:p>
        </p:txBody>
      </p:sp>
      <p:sp>
        <p:nvSpPr>
          <p:cNvPr id="11" name="TextBox 10"/>
          <p:cNvSpPr txBox="1"/>
          <p:nvPr/>
        </p:nvSpPr>
        <p:spPr>
          <a:xfrm>
            <a:off x="5089444" y="4149080"/>
            <a:ext cx="3731028"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业务模块加工流程模块回执的数据，新增</a:t>
            </a:r>
            <a:r>
              <a:rPr lang="en-US" altLang="zh-CN" dirty="0" err="1" smtClean="0"/>
              <a:t>downPersonB</a:t>
            </a:r>
            <a:r>
              <a:rPr lang="zh-CN" altLang="en-US" dirty="0" smtClean="0"/>
              <a:t>的待办信息和审批记录相关信息</a:t>
            </a:r>
            <a:endParaRPr lang="zh-CN" altLang="en-US" dirty="0"/>
          </a:p>
        </p:txBody>
      </p:sp>
      <p:sp>
        <p:nvSpPr>
          <p:cNvPr id="12" name="圆角矩形 11"/>
          <p:cNvSpPr/>
          <p:nvPr/>
        </p:nvSpPr>
        <p:spPr>
          <a:xfrm>
            <a:off x="5292080" y="2337555"/>
            <a:ext cx="2232248" cy="1197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流程模块接口</a:t>
            </a:r>
            <a:endParaRPr lang="zh-CN" altLang="en-US" dirty="0"/>
          </a:p>
        </p:txBody>
      </p:sp>
      <p:sp>
        <p:nvSpPr>
          <p:cNvPr id="14" name="右箭头 13"/>
          <p:cNvSpPr/>
          <p:nvPr/>
        </p:nvSpPr>
        <p:spPr>
          <a:xfrm>
            <a:off x="3753137" y="2768180"/>
            <a:ext cx="1093508" cy="59871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21" name="下箭头 20"/>
          <p:cNvSpPr/>
          <p:nvPr/>
        </p:nvSpPr>
        <p:spPr>
          <a:xfrm rot="4500000">
            <a:off x="3978687" y="3098256"/>
            <a:ext cx="798136" cy="1786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回执数据</a:t>
            </a:r>
            <a:endParaRPr lang="zh-CN" altLang="en-US" dirty="0"/>
          </a:p>
        </p:txBody>
      </p:sp>
      <p:sp>
        <p:nvSpPr>
          <p:cNvPr id="22" name="TextBox 21"/>
          <p:cNvSpPr txBox="1"/>
          <p:nvPr/>
        </p:nvSpPr>
        <p:spPr>
          <a:xfrm>
            <a:off x="3545497" y="1685308"/>
            <a:ext cx="153894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提交工作项方法只管调用流程接口</a:t>
            </a:r>
            <a:endParaRPr lang="zh-CN" altLang="en-US" dirty="0"/>
          </a:p>
        </p:txBody>
      </p:sp>
      <p:sp>
        <p:nvSpPr>
          <p:cNvPr id="23" name="TextBox 22"/>
          <p:cNvSpPr txBox="1"/>
          <p:nvPr/>
        </p:nvSpPr>
        <p:spPr>
          <a:xfrm>
            <a:off x="3203848" y="727049"/>
            <a:ext cx="174158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前置切面方法</a:t>
            </a:r>
            <a:endParaRPr lang="zh-CN" altLang="en-US" dirty="0"/>
          </a:p>
        </p:txBody>
      </p:sp>
      <p:sp>
        <p:nvSpPr>
          <p:cNvPr id="24" name="TextBox 23"/>
          <p:cNvSpPr txBox="1"/>
          <p:nvPr/>
        </p:nvSpPr>
        <p:spPr>
          <a:xfrm>
            <a:off x="3342861" y="5072410"/>
            <a:ext cx="174158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dirty="0" smtClean="0"/>
              <a:t>后置增强切面方法</a:t>
            </a:r>
            <a:endParaRPr lang="zh-CN" altLang="en-US" dirty="0"/>
          </a:p>
        </p:txBody>
      </p:sp>
    </p:spTree>
    <p:extLst>
      <p:ext uri="{BB962C8B-B14F-4D97-AF65-F5344CB8AC3E}">
        <p14:creationId xmlns:p14="http://schemas.microsoft.com/office/powerpoint/2010/main" val="184229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51720" y="764704"/>
            <a:ext cx="3600400" cy="33123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平行四边形 1"/>
          <p:cNvSpPr/>
          <p:nvPr/>
        </p:nvSpPr>
        <p:spPr>
          <a:xfrm>
            <a:off x="1907704" y="764704"/>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业务端调用启动流程接口</a:t>
            </a:r>
            <a:endParaRPr lang="zh-CN" altLang="en-US" dirty="0"/>
          </a:p>
        </p:txBody>
      </p:sp>
      <p:sp>
        <p:nvSpPr>
          <p:cNvPr id="4" name="平行四边形 3"/>
          <p:cNvSpPr/>
          <p:nvPr/>
        </p:nvSpPr>
        <p:spPr>
          <a:xfrm>
            <a:off x="1907704" y="2198271"/>
            <a:ext cx="3744416" cy="648072"/>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调用流程引擎的中间接口</a:t>
            </a:r>
            <a:endParaRPr lang="zh-CN" altLang="en-US" dirty="0"/>
          </a:p>
        </p:txBody>
      </p:sp>
      <p:sp>
        <p:nvSpPr>
          <p:cNvPr id="5" name="下箭头 4"/>
          <p:cNvSpPr/>
          <p:nvPr/>
        </p:nvSpPr>
        <p:spPr>
          <a:xfrm>
            <a:off x="3319748" y="1478191"/>
            <a:ext cx="53217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调用</a:t>
            </a:r>
            <a:endParaRPr lang="zh-CN" altLang="en-US" dirty="0"/>
          </a:p>
        </p:txBody>
      </p:sp>
      <p:sp>
        <p:nvSpPr>
          <p:cNvPr id="6" name="平行四边形 5"/>
          <p:cNvSpPr/>
          <p:nvPr/>
        </p:nvSpPr>
        <p:spPr>
          <a:xfrm>
            <a:off x="1907704" y="3511746"/>
            <a:ext cx="3744416" cy="6480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流程引擎接口</a:t>
            </a:r>
            <a:endParaRPr lang="zh-CN" altLang="en-US" dirty="0"/>
          </a:p>
        </p:txBody>
      </p:sp>
      <p:sp>
        <p:nvSpPr>
          <p:cNvPr id="7" name="下箭头 6"/>
          <p:cNvSpPr/>
          <p:nvPr/>
        </p:nvSpPr>
        <p:spPr>
          <a:xfrm>
            <a:off x="3175732" y="2820762"/>
            <a:ext cx="532172" cy="720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a:t>
            </a:r>
            <a:endParaRPr lang="zh-CN" altLang="en-US" dirty="0"/>
          </a:p>
        </p:txBody>
      </p:sp>
      <p:sp>
        <p:nvSpPr>
          <p:cNvPr id="9" name="平行四边形 8"/>
          <p:cNvSpPr/>
          <p:nvPr/>
        </p:nvSpPr>
        <p:spPr>
          <a:xfrm>
            <a:off x="251520" y="4089671"/>
            <a:ext cx="7416824" cy="1718501"/>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69139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3365" y="2918217"/>
            <a:ext cx="316835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3" name="矩形 2"/>
          <p:cNvSpPr/>
          <p:nvPr/>
        </p:nvSpPr>
        <p:spPr>
          <a:xfrm>
            <a:off x="983365" y="1550065"/>
            <a:ext cx="3168352" cy="5760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sp>
        <p:nvSpPr>
          <p:cNvPr id="4" name="矩形 3"/>
          <p:cNvSpPr/>
          <p:nvPr/>
        </p:nvSpPr>
        <p:spPr>
          <a:xfrm>
            <a:off x="983365" y="4286369"/>
            <a:ext cx="3168352"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startProcessInstanceByKey</a:t>
            </a:r>
            <a:r>
              <a:rPr lang="en-US" altLang="zh-CN" dirty="0" smtClean="0"/>
              <a:t>(..)</a:t>
            </a:r>
            <a:endParaRPr lang="zh-CN" altLang="en-US" dirty="0"/>
          </a:p>
        </p:txBody>
      </p:sp>
      <p:cxnSp>
        <p:nvCxnSpPr>
          <p:cNvPr id="6" name="直接箭头连接符 5"/>
          <p:cNvCxnSpPr>
            <a:stCxn id="3" idx="2"/>
            <a:endCxn id="2" idx="0"/>
          </p:cNvCxnSpPr>
          <p:nvPr/>
        </p:nvCxnSpPr>
        <p:spPr>
          <a:xfrm>
            <a:off x="2567541" y="2126129"/>
            <a:ext cx="0" cy="7920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直接箭头连接符 7"/>
          <p:cNvCxnSpPr>
            <a:stCxn id="2" idx="2"/>
            <a:endCxn id="4" idx="0"/>
          </p:cNvCxnSpPr>
          <p:nvPr/>
        </p:nvCxnSpPr>
        <p:spPr>
          <a:xfrm>
            <a:off x="2567541" y="3494281"/>
            <a:ext cx="0" cy="7920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5076056" y="2342153"/>
            <a:ext cx="36004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中间接口实现后的方法中，仅存在一行调用流程引擎接口方法的代码，其余后续处理交给该方法切面类的环绕通知方法处理</a:t>
            </a:r>
            <a:endParaRPr lang="zh-CN" altLang="en-US" dirty="0"/>
          </a:p>
        </p:txBody>
      </p:sp>
      <p:cxnSp>
        <p:nvCxnSpPr>
          <p:cNvPr id="12" name="直接连接符 11"/>
          <p:cNvCxnSpPr>
            <a:stCxn id="2" idx="3"/>
            <a:endCxn id="10" idx="1"/>
          </p:cNvCxnSpPr>
          <p:nvPr/>
        </p:nvCxnSpPr>
        <p:spPr>
          <a:xfrm flipV="1">
            <a:off x="4151717" y="2942318"/>
            <a:ext cx="924339" cy="263931"/>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2067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刷</a:t>
            </a:r>
            <a:r>
              <a:rPr lang="zh-CN" altLang="en-US" dirty="0" smtClean="0"/>
              <a:t>碗理论</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刷碗理论</a:t>
            </a:r>
            <a:endParaRPr lang="en-US" altLang="zh-CN" dirty="0" smtClean="0"/>
          </a:p>
          <a:p>
            <a:pPr marL="0" indent="0">
              <a:buNone/>
            </a:pPr>
            <a:r>
              <a:rPr lang="en-US" altLang="zh-CN" dirty="0" smtClean="0">
                <a:latin typeface="+mn-ea"/>
              </a:rPr>
              <a:t>1</a:t>
            </a:r>
            <a:endParaRPr lang="zh-CN" altLang="en-US" dirty="0">
              <a:latin typeface="+mn-ea"/>
            </a:endParaRPr>
          </a:p>
        </p:txBody>
      </p:sp>
    </p:spTree>
    <p:extLst>
      <p:ext uri="{BB962C8B-B14F-4D97-AF65-F5344CB8AC3E}">
        <p14:creationId xmlns:p14="http://schemas.microsoft.com/office/powerpoint/2010/main" val="416087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592" y="1160748"/>
            <a:ext cx="3024336" cy="10801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切面类的环绕通知方法</a:t>
            </a:r>
            <a:endParaRPr lang="zh-CN" altLang="en-US" dirty="0"/>
          </a:p>
        </p:txBody>
      </p:sp>
      <p:sp>
        <p:nvSpPr>
          <p:cNvPr id="4" name="平行四边形 3"/>
          <p:cNvSpPr/>
          <p:nvPr/>
        </p:nvSpPr>
        <p:spPr>
          <a:xfrm>
            <a:off x="4932040" y="764704"/>
            <a:ext cx="3744416" cy="1872208"/>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中间接口实现类中对流程引擎服务接口做了封装，代理类可以可通过获取目标对象的</a:t>
            </a:r>
            <a:r>
              <a:rPr lang="en-US" altLang="zh-CN" dirty="0" smtClean="0"/>
              <a:t>getter</a:t>
            </a:r>
            <a:r>
              <a:rPr lang="zh-CN" altLang="en-US" dirty="0" smtClean="0"/>
              <a:t>和</a:t>
            </a:r>
            <a:r>
              <a:rPr lang="en-US" altLang="zh-CN" dirty="0" smtClean="0"/>
              <a:t>setter</a:t>
            </a:r>
            <a:r>
              <a:rPr lang="zh-CN" altLang="en-US" dirty="0" smtClean="0"/>
              <a:t>方法取得流程引擎服务接口，执行相关操作</a:t>
            </a:r>
            <a:endParaRPr lang="zh-CN" altLang="en-US" dirty="0"/>
          </a:p>
        </p:txBody>
      </p:sp>
      <p:sp>
        <p:nvSpPr>
          <p:cNvPr id="5" name="TextBox 4"/>
          <p:cNvSpPr txBox="1"/>
          <p:nvPr/>
        </p:nvSpPr>
        <p:spPr>
          <a:xfrm>
            <a:off x="899592" y="2780929"/>
            <a:ext cx="7488832"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zh-CN" altLang="en-US" dirty="0" smtClean="0"/>
              <a:t>这种设计方式的好处：</a:t>
            </a:r>
            <a:endParaRPr lang="en-US" altLang="zh-CN" dirty="0" smtClean="0"/>
          </a:p>
          <a:p>
            <a:pPr marL="800100" lvl="1" indent="-342900">
              <a:buFont typeface="+mj-lt"/>
              <a:buAutoNum type="arabicPeriod"/>
            </a:pPr>
            <a:r>
              <a:rPr lang="zh-CN" altLang="en-US" dirty="0" smtClean="0"/>
              <a:t>中间接口只关注调用流程引擎，不关注业务模块所需的预处理数据，这些预处理数据的加工交由切面类进行处理</a:t>
            </a:r>
            <a:endParaRPr lang="en-US" altLang="zh-CN" dirty="0" smtClean="0"/>
          </a:p>
          <a:p>
            <a:pPr marL="800100" lvl="1" indent="-342900">
              <a:buFont typeface="+mj-lt"/>
              <a:buAutoNum type="arabicPeriod"/>
            </a:pPr>
            <a:r>
              <a:rPr lang="zh-CN" altLang="en-US" dirty="0" smtClean="0"/>
              <a:t>如果预处理数据逻辑发生变化，仅需维护对应的环绕通知方法即可，接口方法代码无需修改</a:t>
            </a:r>
            <a:endParaRPr lang="en-US" altLang="zh-CN" dirty="0" smtClean="0"/>
          </a:p>
          <a:p>
            <a:pPr marL="342900" indent="-342900">
              <a:buFont typeface="Wingdings" panose="05000000000000000000" pitchFamily="2" charset="2"/>
              <a:buChar char="Ø"/>
            </a:pPr>
            <a:r>
              <a:rPr lang="zh-CN" altLang="en-US" dirty="0" smtClean="0"/>
              <a:t>理论依据：</a:t>
            </a:r>
            <a:endParaRPr lang="en-US" altLang="zh-CN" dirty="0" smtClean="0"/>
          </a:p>
          <a:p>
            <a:pPr marL="800100" lvl="1" indent="-342900">
              <a:buFont typeface="+mj-lt"/>
              <a:buAutoNum type="arabicPeriod"/>
            </a:pPr>
            <a:r>
              <a:rPr lang="zh-CN" altLang="en-US" dirty="0" smtClean="0"/>
              <a:t>需求是在时刻发生变化的，需求的变化会牵引着代码逻辑随之发生变化，故代码设计要适应这种环境</a:t>
            </a:r>
            <a:endParaRPr lang="en-US" altLang="zh-CN" dirty="0" smtClean="0"/>
          </a:p>
          <a:p>
            <a:pPr marL="800100" lvl="1" indent="-342900">
              <a:buFont typeface="+mj-lt"/>
              <a:buAutoNum type="arabicPeriod"/>
            </a:pPr>
            <a:r>
              <a:rPr lang="zh-CN" altLang="en-US" dirty="0" smtClean="0"/>
              <a:t>如果不在切面类相应的环绕通知方法中写成堆的加工预处理数据的代码，则就得在具体的实现方法中写，降低了代码的可读性同时增加了维护难度</a:t>
            </a:r>
            <a:endParaRPr lang="en-US" altLang="zh-CN" dirty="0" smtClean="0"/>
          </a:p>
        </p:txBody>
      </p:sp>
    </p:spTree>
    <p:extLst>
      <p:ext uri="{BB962C8B-B14F-4D97-AF65-F5344CB8AC3E}">
        <p14:creationId xmlns:p14="http://schemas.microsoft.com/office/powerpoint/2010/main" val="27190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412776"/>
            <a:ext cx="7200800"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t>业务模块调用流程引擎服务步骤</a:t>
            </a:r>
            <a:endParaRPr lang="en-US" altLang="zh-CN" dirty="0" smtClean="0"/>
          </a:p>
          <a:p>
            <a:pPr marL="742950" lvl="1" indent="-285750">
              <a:buFont typeface="Wingdings" panose="05000000000000000000" pitchFamily="2" charset="2"/>
              <a:buChar char="u"/>
            </a:pPr>
            <a:r>
              <a:rPr lang="zh-CN" altLang="en-US" dirty="0" smtClean="0"/>
              <a:t>调用业务模块封装的中间标准化接口方法</a:t>
            </a:r>
            <a:endParaRPr lang="en-US" altLang="zh-CN" dirty="0" smtClean="0"/>
          </a:p>
          <a:p>
            <a:pPr marL="742950" lvl="1" indent="-285750">
              <a:buFont typeface="Wingdings" panose="05000000000000000000" pitchFamily="2" charset="2"/>
              <a:buChar char="u"/>
            </a:pPr>
            <a:r>
              <a:rPr lang="zh-CN" altLang="en-US" dirty="0" smtClean="0"/>
              <a:t>标准化接口实现类中去调用流程引擎接口方法</a:t>
            </a:r>
            <a:endParaRPr lang="en-US" altLang="zh-CN" dirty="0" smtClean="0"/>
          </a:p>
          <a:p>
            <a:pPr marL="742950" lvl="1" indent="-285750">
              <a:buFont typeface="Wingdings" panose="05000000000000000000" pitchFamily="2" charset="2"/>
              <a:buChar char="u"/>
            </a:pPr>
            <a:r>
              <a:rPr lang="zh-CN" altLang="en-US" dirty="0" smtClean="0"/>
              <a:t>流程引擎接口实现类执行任务并返回相关数据</a:t>
            </a:r>
            <a:endParaRPr lang="en-US" altLang="zh-CN" dirty="0" smtClean="0"/>
          </a:p>
          <a:p>
            <a:pPr marL="1200150" lvl="2" indent="-285750">
              <a:buFont typeface="Wingdings" panose="05000000000000000000" pitchFamily="2" charset="2"/>
              <a:buChar char="u"/>
            </a:pPr>
            <a:r>
              <a:rPr lang="zh-CN" altLang="en-US" dirty="0" smtClean="0"/>
              <a:t>相关数据处理</a:t>
            </a:r>
            <a:endParaRPr lang="en-US" altLang="zh-CN" dirty="0" smtClean="0"/>
          </a:p>
          <a:p>
            <a:pPr marL="1657350" lvl="3" indent="-285750">
              <a:buFont typeface="Wingdings" panose="05000000000000000000" pitchFamily="2" charset="2"/>
              <a:buChar char="u"/>
            </a:pPr>
            <a:r>
              <a:rPr lang="zh-CN" altLang="en-US" dirty="0" smtClean="0"/>
              <a:t>业务模块待办表</a:t>
            </a:r>
            <a:endParaRPr lang="en-US" altLang="zh-CN" dirty="0" smtClean="0"/>
          </a:p>
          <a:p>
            <a:pPr marL="1657350" lvl="3" indent="-285750">
              <a:buFont typeface="Wingdings" panose="05000000000000000000" pitchFamily="2" charset="2"/>
              <a:buChar char="u"/>
            </a:pPr>
            <a:r>
              <a:rPr lang="zh-CN" altLang="en-US" dirty="0" smtClean="0"/>
              <a:t>业务模块审批记录表</a:t>
            </a:r>
            <a:endParaRPr lang="en-US" altLang="zh-CN" dirty="0" smtClean="0"/>
          </a:p>
          <a:p>
            <a:pPr marL="1657350" lvl="3" indent="-285750">
              <a:buFont typeface="Wingdings" panose="05000000000000000000" pitchFamily="2" charset="2"/>
              <a:buChar char="u"/>
            </a:pPr>
            <a:r>
              <a:rPr lang="zh-CN" altLang="en-US" dirty="0" smtClean="0"/>
              <a:t>业务模块业务流程关联信息表</a:t>
            </a:r>
            <a:endParaRPr lang="en-US" altLang="zh-CN" dirty="0" smtClean="0"/>
          </a:p>
          <a:p>
            <a:pPr marL="742950" lvl="1" indent="-285750">
              <a:buFont typeface="Wingdings" panose="05000000000000000000" pitchFamily="2" charset="2"/>
              <a:buChar char="u"/>
            </a:pPr>
            <a:r>
              <a:rPr lang="zh-CN" altLang="en-US" dirty="0" smtClean="0"/>
              <a:t>业务模块接收相关数据并存入数据库表中</a:t>
            </a:r>
            <a:endParaRPr lang="en-US" altLang="zh-CN" dirty="0" smtClean="0"/>
          </a:p>
        </p:txBody>
      </p:sp>
    </p:spTree>
    <p:extLst>
      <p:ext uri="{BB962C8B-B14F-4D97-AF65-F5344CB8AC3E}">
        <p14:creationId xmlns:p14="http://schemas.microsoft.com/office/powerpoint/2010/main" val="258721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764704"/>
            <a:ext cx="8208912" cy="50783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anose="05000000000000000000" pitchFamily="2" charset="2"/>
              <a:buChar char="p"/>
            </a:pPr>
            <a:r>
              <a:rPr lang="zh-CN" altLang="en-US" dirty="0" smtClean="0"/>
              <a:t>刷碗理论：</a:t>
            </a:r>
            <a:endParaRPr lang="en-US" altLang="zh-CN" dirty="0" smtClean="0"/>
          </a:p>
          <a:p>
            <a:pPr marL="800100" lvl="1" indent="-342900">
              <a:buFont typeface="+mj-lt"/>
              <a:buAutoNum type="arabicPeriod"/>
            </a:pPr>
            <a:r>
              <a:rPr lang="zh-CN" altLang="en-US" dirty="0" smtClean="0"/>
              <a:t>成堆的加工业务模块流程实例数据对象就好像一堆需处理的餐后的油污餐具，如果我们去餐具所处位置去逐一清理，则耗时耗费资源，因为餐桌可能因为清理餐具无法被用作其他事情。</a:t>
            </a:r>
            <a:endParaRPr lang="en-US" altLang="zh-CN" dirty="0" smtClean="0"/>
          </a:p>
          <a:p>
            <a:pPr marL="800100" lvl="1" indent="-342900">
              <a:buFont typeface="+mj-lt"/>
              <a:buAutoNum type="arabicPeriod"/>
            </a:pPr>
            <a:r>
              <a:rPr lang="zh-CN" altLang="en-US" dirty="0" smtClean="0"/>
              <a:t>故我们需要先收集所有待清理的餐具，将他们统一回收至指定清理地点，在指定清理地点进行统一清理。</a:t>
            </a:r>
            <a:endParaRPr lang="en-US" altLang="zh-CN" dirty="0" smtClean="0"/>
          </a:p>
          <a:p>
            <a:pPr marL="800100" lvl="1" indent="-342900">
              <a:buFont typeface="+mj-lt"/>
              <a:buAutoNum type="arabicPeriod"/>
            </a:pPr>
            <a:r>
              <a:rPr lang="zh-CN" altLang="en-US" dirty="0" smtClean="0"/>
              <a:t>加工业务模块流程实例预处理数据总共分为三个方向：</a:t>
            </a:r>
            <a:endParaRPr lang="en-US" altLang="zh-CN" dirty="0" smtClean="0"/>
          </a:p>
          <a:p>
            <a:pPr marL="1257300" lvl="2" indent="-342900">
              <a:buFont typeface="+mj-ea"/>
              <a:buAutoNum type="circleNumDbPlain"/>
            </a:pPr>
            <a:r>
              <a:rPr lang="zh-CN" altLang="en-US" dirty="0" smtClean="0"/>
              <a:t>根据流程引擎流程实例信息加工业务流程关联数据</a:t>
            </a:r>
            <a:endParaRPr lang="en-US" altLang="zh-CN" dirty="0" smtClean="0"/>
          </a:p>
          <a:p>
            <a:pPr marL="1257300" lvl="2" indent="-342900">
              <a:buFont typeface="+mj-ea"/>
              <a:buAutoNum type="circleNumDbPlain"/>
            </a:pPr>
            <a:r>
              <a:rPr lang="zh-CN" altLang="en-US" dirty="0" smtClean="0"/>
              <a:t>根据流程引擎环节执行信息加工业务流程工作项数据</a:t>
            </a:r>
            <a:endParaRPr lang="en-US" altLang="zh-CN" dirty="0" smtClean="0"/>
          </a:p>
          <a:p>
            <a:pPr marL="1257300" lvl="2" indent="-342900">
              <a:buFont typeface="+mj-ea"/>
              <a:buAutoNum type="circleNumDbPlain"/>
            </a:pPr>
            <a:r>
              <a:rPr lang="zh-CN" altLang="en-US" dirty="0" smtClean="0"/>
              <a:t>根据流程引擎环节执行历史记录表加工业务流程审批记录数据</a:t>
            </a:r>
            <a:endParaRPr lang="en-US" altLang="zh-CN" dirty="0" smtClean="0"/>
          </a:p>
          <a:p>
            <a:pPr marL="800100" lvl="1" indent="-342900">
              <a:buFont typeface="+mj-ea"/>
              <a:buAutoNum type="arabicPeriod"/>
            </a:pPr>
            <a:r>
              <a:rPr lang="zh-CN" altLang="en-US" dirty="0"/>
              <a:t>这三</a:t>
            </a:r>
            <a:r>
              <a:rPr lang="zh-CN" altLang="en-US" dirty="0" smtClean="0"/>
              <a:t>个方向是在调用启动流程接口后需要执行的处理逻辑</a:t>
            </a:r>
            <a:endParaRPr lang="en-US" altLang="zh-CN" dirty="0" smtClean="0"/>
          </a:p>
          <a:p>
            <a:pPr marL="800100" lvl="1" indent="-342900">
              <a:buFont typeface="+mj-ea"/>
              <a:buAutoNum type="arabicPeriod"/>
            </a:pPr>
            <a:r>
              <a:rPr lang="zh-CN" altLang="en-US" dirty="0" smtClean="0"/>
              <a:t>中间接口中只负责调用接口不负责处理数据，处理这些数据交由环绕通知去处理，相当于是服务员只管接单，厨师负责做饭，刷碗工负责处理餐后餐具的处理，分工明确，耦合度低。</a:t>
            </a:r>
            <a:endParaRPr lang="en-US" altLang="zh-CN" dirty="0" smtClean="0"/>
          </a:p>
          <a:p>
            <a:pPr marL="800100" lvl="1" indent="-342900">
              <a:buFont typeface="+mj-ea"/>
              <a:buAutoNum type="arabicPeriod"/>
            </a:pPr>
            <a:r>
              <a:rPr lang="zh-CN" altLang="en-US" dirty="0" smtClean="0"/>
              <a:t>如果需要清理的餐具种类增加了，只需要刷碗工去处理和厨师无关，预处理数据的执行逻辑发生变化，只需维护环绕通知方法，而中间接口的实现方法不需要或者需要微调整</a:t>
            </a:r>
            <a:endParaRPr lang="en-US" altLang="zh-CN" dirty="0" smtClean="0"/>
          </a:p>
          <a:p>
            <a:endParaRPr lang="zh-CN" altLang="en-US" dirty="0"/>
          </a:p>
        </p:txBody>
      </p:sp>
    </p:spTree>
    <p:extLst>
      <p:ext uri="{BB962C8B-B14F-4D97-AF65-F5344CB8AC3E}">
        <p14:creationId xmlns:p14="http://schemas.microsoft.com/office/powerpoint/2010/main" val="15045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620688"/>
            <a:ext cx="208823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业务模块接口</a:t>
            </a:r>
            <a:endParaRPr lang="zh-CN" altLang="en-US" dirty="0"/>
          </a:p>
        </p:txBody>
      </p:sp>
      <p:sp>
        <p:nvSpPr>
          <p:cNvPr id="3" name="矩形 2"/>
          <p:cNvSpPr/>
          <p:nvPr/>
        </p:nvSpPr>
        <p:spPr>
          <a:xfrm>
            <a:off x="4788024" y="2708920"/>
            <a:ext cx="2088232"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流程模块中间接口</a:t>
            </a:r>
            <a:endParaRPr lang="zh-CN" altLang="en-US" dirty="0"/>
          </a:p>
        </p:txBody>
      </p:sp>
      <p:sp>
        <p:nvSpPr>
          <p:cNvPr id="4" name="矩形 3"/>
          <p:cNvSpPr/>
          <p:nvPr/>
        </p:nvSpPr>
        <p:spPr>
          <a:xfrm>
            <a:off x="4788024" y="620688"/>
            <a:ext cx="208823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流程</a:t>
            </a:r>
            <a:r>
              <a:rPr lang="zh-CN" altLang="en-US" dirty="0" smtClean="0"/>
              <a:t>模块接口</a:t>
            </a:r>
            <a:endParaRPr lang="zh-CN" altLang="en-US" dirty="0"/>
          </a:p>
        </p:txBody>
      </p:sp>
      <p:sp>
        <p:nvSpPr>
          <p:cNvPr id="7" name="右箭头 6"/>
          <p:cNvSpPr/>
          <p:nvPr/>
        </p:nvSpPr>
        <p:spPr>
          <a:xfrm>
            <a:off x="3563888" y="70169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9" name="右箭头 8"/>
          <p:cNvSpPr/>
          <p:nvPr/>
        </p:nvSpPr>
        <p:spPr>
          <a:xfrm rot="5400000">
            <a:off x="5332121" y="1781817"/>
            <a:ext cx="936104" cy="486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调用</a:t>
            </a:r>
            <a:endParaRPr lang="zh-CN" altLang="en-US" dirty="0"/>
          </a:p>
        </p:txBody>
      </p:sp>
      <p:sp>
        <p:nvSpPr>
          <p:cNvPr id="11" name="矩形 10"/>
          <p:cNvSpPr/>
          <p:nvPr/>
        </p:nvSpPr>
        <p:spPr>
          <a:xfrm>
            <a:off x="3059832" y="3980160"/>
            <a:ext cx="1440160" cy="14401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activiti518</a:t>
            </a:r>
            <a:endParaRPr lang="zh-CN" altLang="en-US" dirty="0"/>
          </a:p>
        </p:txBody>
      </p:sp>
      <p:sp>
        <p:nvSpPr>
          <p:cNvPr id="12" name="矩形 11"/>
          <p:cNvSpPr/>
          <p:nvPr/>
        </p:nvSpPr>
        <p:spPr>
          <a:xfrm>
            <a:off x="5112060" y="3980160"/>
            <a:ext cx="1440160" cy="144016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activiti522</a:t>
            </a:r>
            <a:endParaRPr lang="zh-CN" altLang="en-US" dirty="0"/>
          </a:p>
        </p:txBody>
      </p:sp>
      <p:sp>
        <p:nvSpPr>
          <p:cNvPr id="13" name="矩形 12"/>
          <p:cNvSpPr/>
          <p:nvPr/>
        </p:nvSpPr>
        <p:spPr>
          <a:xfrm>
            <a:off x="7094827" y="3957442"/>
            <a:ext cx="1440160" cy="14401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cordys4</a:t>
            </a:r>
            <a:endParaRPr lang="zh-CN" altLang="en-US" dirty="0"/>
          </a:p>
        </p:txBody>
      </p:sp>
      <p:sp>
        <p:nvSpPr>
          <p:cNvPr id="14" name="圆角右箭头 13"/>
          <p:cNvSpPr/>
          <p:nvPr/>
        </p:nvSpPr>
        <p:spPr>
          <a:xfrm rot="5400000">
            <a:off x="7148832" y="3029017"/>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圆角右箭头 15"/>
          <p:cNvSpPr/>
          <p:nvPr/>
        </p:nvSpPr>
        <p:spPr>
          <a:xfrm rot="16200000" flipH="1">
            <a:off x="3665381" y="3029018"/>
            <a:ext cx="806117" cy="9335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下箭头 16"/>
          <p:cNvSpPr/>
          <p:nvPr/>
        </p:nvSpPr>
        <p:spPr>
          <a:xfrm>
            <a:off x="5620446" y="3437209"/>
            <a:ext cx="428011" cy="46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0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899592" y="3807611"/>
            <a:ext cx="1224136" cy="172819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业务模块数据源</a:t>
            </a:r>
            <a:endParaRPr lang="zh-CN" altLang="en-US" dirty="0"/>
          </a:p>
        </p:txBody>
      </p:sp>
      <p:sp>
        <p:nvSpPr>
          <p:cNvPr id="4" name="六边形 3"/>
          <p:cNvSpPr/>
          <p:nvPr/>
        </p:nvSpPr>
        <p:spPr>
          <a:xfrm>
            <a:off x="3563888" y="1052736"/>
            <a:ext cx="1152128" cy="1228012"/>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流程服务中间接口</a:t>
            </a:r>
            <a:endParaRPr lang="zh-CN" altLang="en-US" dirty="0"/>
          </a:p>
        </p:txBody>
      </p:sp>
      <p:sp>
        <p:nvSpPr>
          <p:cNvPr id="5" name="右箭头 4"/>
          <p:cNvSpPr/>
          <p:nvPr/>
        </p:nvSpPr>
        <p:spPr>
          <a:xfrm>
            <a:off x="2614385" y="1576625"/>
            <a:ext cx="751926" cy="4150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右箭头 5"/>
          <p:cNvSpPr/>
          <p:nvPr/>
        </p:nvSpPr>
        <p:spPr>
          <a:xfrm>
            <a:off x="5076056" y="1560995"/>
            <a:ext cx="751926"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5616" y="1287534"/>
            <a:ext cx="1296144"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业务模块</a:t>
            </a:r>
            <a:endParaRPr lang="zh-CN" altLang="en-US" dirty="0"/>
          </a:p>
        </p:txBody>
      </p:sp>
      <p:sp>
        <p:nvSpPr>
          <p:cNvPr id="8" name="矩形 7"/>
          <p:cNvSpPr/>
          <p:nvPr/>
        </p:nvSpPr>
        <p:spPr>
          <a:xfrm>
            <a:off x="6205635" y="1287534"/>
            <a:ext cx="12961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a:t>
            </a:r>
            <a:endParaRPr lang="zh-CN" altLang="en-US" dirty="0"/>
          </a:p>
        </p:txBody>
      </p:sp>
      <p:sp>
        <p:nvSpPr>
          <p:cNvPr id="9" name="右箭头 8"/>
          <p:cNvSpPr/>
          <p:nvPr/>
        </p:nvSpPr>
        <p:spPr>
          <a:xfrm rot="5400000">
            <a:off x="6477744" y="2873113"/>
            <a:ext cx="751926" cy="855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磁盘 25"/>
          <p:cNvSpPr/>
          <p:nvPr/>
        </p:nvSpPr>
        <p:spPr>
          <a:xfrm>
            <a:off x="6247218" y="3789040"/>
            <a:ext cx="1224136" cy="17281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流程模块数据源</a:t>
            </a:r>
            <a:endParaRPr lang="zh-CN" altLang="en-US" dirty="0"/>
          </a:p>
        </p:txBody>
      </p:sp>
      <p:sp>
        <p:nvSpPr>
          <p:cNvPr id="31" name="椭圆 30"/>
          <p:cNvSpPr/>
          <p:nvPr/>
        </p:nvSpPr>
        <p:spPr>
          <a:xfrm>
            <a:off x="3234708" y="2951521"/>
            <a:ext cx="1888131" cy="7284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数据转换</a:t>
            </a:r>
            <a:endParaRPr lang="zh-CN" altLang="en-US" dirty="0"/>
          </a:p>
        </p:txBody>
      </p:sp>
      <p:sp>
        <p:nvSpPr>
          <p:cNvPr id="32" name="右箭头 31"/>
          <p:cNvSpPr/>
          <p:nvPr/>
        </p:nvSpPr>
        <p:spPr>
          <a:xfrm rot="5400000">
            <a:off x="3943970" y="2439216"/>
            <a:ext cx="469608" cy="41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flipH="1" flipV="1">
            <a:off x="4738284" y="1784142"/>
            <a:ext cx="1687629" cy="219596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圆角右箭头 40"/>
          <p:cNvSpPr/>
          <p:nvPr/>
        </p:nvSpPr>
        <p:spPr>
          <a:xfrm rot="16200000" flipH="1">
            <a:off x="1711650" y="2768393"/>
            <a:ext cx="968172" cy="1816954"/>
          </a:xfrm>
          <a:prstGeom prst="ben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65069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41489629"/>
              </p:ext>
            </p:extLst>
          </p:nvPr>
        </p:nvGraphicFramePr>
        <p:xfrm>
          <a:off x="755576" y="980728"/>
          <a:ext cx="77048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7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3">
            <a:schemeClr val="lt1"/>
          </a:lnRef>
          <a:fillRef idx="1">
            <a:schemeClr val="accent6"/>
          </a:fillRef>
          <a:effectRef idx="1">
            <a:schemeClr val="accent6"/>
          </a:effectRef>
          <a:fontRef idx="minor">
            <a:schemeClr val="lt1"/>
          </a:fontRef>
        </p:style>
        <p:txBody>
          <a:bodyPr/>
          <a:lstStyle/>
          <a:p>
            <a:r>
              <a:rPr lang="zh-CN" altLang="en-US" dirty="0" smtClean="0"/>
              <a:t>封装中间接口意义</a:t>
            </a:r>
            <a:endParaRPr lang="zh-CN" altLang="en-US" dirty="0"/>
          </a:p>
        </p:txBody>
      </p:sp>
      <p:sp>
        <p:nvSpPr>
          <p:cNvPr id="4" name="TextBox 3"/>
          <p:cNvSpPr txBox="1"/>
          <p:nvPr/>
        </p:nvSpPr>
        <p:spPr>
          <a:xfrm>
            <a:off x="683568" y="2204864"/>
            <a:ext cx="792088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mj-lt"/>
              <a:buAutoNum type="arabicPeriod"/>
            </a:pPr>
            <a:r>
              <a:rPr lang="zh-CN" altLang="en-US" dirty="0" smtClean="0"/>
              <a:t>隔离业务模块和流程模块</a:t>
            </a:r>
            <a:endParaRPr lang="en-US" altLang="zh-CN" dirty="0" smtClean="0"/>
          </a:p>
          <a:p>
            <a:pPr marL="800100" lvl="1" indent="-342900">
              <a:buFont typeface="+mj-ea"/>
              <a:buAutoNum type="circleNumDbPlain"/>
            </a:pPr>
            <a:r>
              <a:rPr lang="zh-CN" altLang="en-US" dirty="0" smtClean="0"/>
              <a:t>业务模块只关注业务逻辑，流程模块是服务于业务审核需求的，业务模块只关注于流程模块执行效果是否符合要求，具体实现不关注</a:t>
            </a:r>
            <a:endParaRPr lang="en-US" altLang="zh-CN" dirty="0" smtClean="0"/>
          </a:p>
          <a:p>
            <a:pPr marL="800100" lvl="1" indent="-342900">
              <a:buFont typeface="+mj-ea"/>
              <a:buAutoNum type="circleNumDbPlain"/>
            </a:pPr>
            <a:r>
              <a:rPr lang="zh-CN" altLang="en-US" dirty="0" smtClean="0"/>
              <a:t>业务模块和流程模块数据源分离各自处理自己的数据库事务</a:t>
            </a:r>
            <a:endParaRPr lang="en-US" altLang="zh-CN" dirty="0" smtClean="0"/>
          </a:p>
          <a:p>
            <a:pPr marL="342900" indent="-342900">
              <a:buFont typeface="+mj-ea"/>
              <a:buAutoNum type="arabicPeriod"/>
            </a:pPr>
            <a:r>
              <a:rPr lang="zh-CN" altLang="en-US" dirty="0" smtClean="0"/>
              <a:t>方便替换流程引擎服务</a:t>
            </a:r>
            <a:endParaRPr lang="en-US" altLang="zh-CN" dirty="0" smtClean="0"/>
          </a:p>
          <a:p>
            <a:pPr marL="800100" lvl="1" indent="-342900">
              <a:buFont typeface="+mj-ea"/>
              <a:buAutoNum type="circleNumDbPlain"/>
            </a:pPr>
            <a:r>
              <a:rPr lang="zh-CN" altLang="en-US" dirty="0" smtClean="0"/>
              <a:t>流程引擎存在替换的可能性，如果发生替换，可以实现代码微调整，即业务模块调用流程模块接口方法不用改动，只需调整接口指向的实现类就可以</a:t>
            </a:r>
            <a:endParaRPr lang="en-US" altLang="zh-CN" dirty="0" smtClean="0"/>
          </a:p>
          <a:p>
            <a:pPr marL="800100" lvl="1" indent="-342900">
              <a:buFont typeface="+mj-ea"/>
              <a:buAutoNum type="circleNumDbPlain"/>
            </a:pPr>
            <a:r>
              <a:rPr lang="zh-CN" altLang="en-US" dirty="0" smtClean="0"/>
              <a:t>流程引擎回执数据由中间接口实现类进行处理，将加工后的数据回写到业务模块下的流程表中用于获取业务模块自己的流程数据，避免数据源更换后导致数据混乱问题</a:t>
            </a:r>
            <a:endParaRPr lang="en-US" altLang="zh-CN" dirty="0" smtClean="0"/>
          </a:p>
          <a:p>
            <a:endParaRPr lang="zh-CN" altLang="en-US" dirty="0"/>
          </a:p>
        </p:txBody>
      </p:sp>
    </p:spTree>
    <p:extLst>
      <p:ext uri="{BB962C8B-B14F-4D97-AF65-F5344CB8AC3E}">
        <p14:creationId xmlns:p14="http://schemas.microsoft.com/office/powerpoint/2010/main" val="97511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AOP</a:t>
            </a:r>
            <a:r>
              <a:rPr lang="zh-CN" altLang="en-US" dirty="0" smtClean="0"/>
              <a:t>线程安全解决</a:t>
            </a:r>
            <a:endParaRPr lang="zh-CN" altLang="en-US" dirty="0"/>
          </a:p>
        </p:txBody>
      </p:sp>
      <p:sp>
        <p:nvSpPr>
          <p:cNvPr id="3" name="TextBox 2"/>
          <p:cNvSpPr txBox="1"/>
          <p:nvPr/>
        </p:nvSpPr>
        <p:spPr>
          <a:xfrm>
            <a:off x="755576" y="1700808"/>
            <a:ext cx="7920880" cy="646331"/>
          </a:xfrm>
          <a:prstGeom prst="rect">
            <a:avLst/>
          </a:prstGeom>
          <a:noFill/>
        </p:spPr>
        <p:txBody>
          <a:bodyPr wrap="square" rtlCol="0">
            <a:spAutoFit/>
          </a:bodyPr>
          <a:lstStyle/>
          <a:p>
            <a:r>
              <a:rPr lang="en-US" altLang="zh-CN" dirty="0" smtClean="0"/>
              <a:t>@Around</a:t>
            </a:r>
            <a:r>
              <a:rPr lang="zh-CN" altLang="en-US" dirty="0" smtClean="0"/>
              <a:t>通知是线程安全的吗？</a:t>
            </a:r>
            <a:endParaRPr lang="en-US" altLang="zh-CN" dirty="0" smtClean="0"/>
          </a:p>
          <a:p>
            <a:r>
              <a:rPr lang="zh-CN" altLang="en-US" dirty="0" smtClean="0"/>
              <a:t>测试结果：</a:t>
            </a:r>
            <a:endParaRPr lang="zh-CN" altLang="en-US" dirty="0"/>
          </a:p>
        </p:txBody>
      </p:sp>
    </p:spTree>
    <p:extLst>
      <p:ext uri="{BB962C8B-B14F-4D97-AF65-F5344CB8AC3E}">
        <p14:creationId xmlns:p14="http://schemas.microsoft.com/office/powerpoint/2010/main" val="301606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业务端流程数据生成策略</a:t>
            </a:r>
            <a:endParaRPr lang="zh-CN" altLang="en-US" dirty="0"/>
          </a:p>
        </p:txBody>
      </p:sp>
      <p:sp>
        <p:nvSpPr>
          <p:cNvPr id="3" name="TextBox 2"/>
          <p:cNvSpPr txBox="1"/>
          <p:nvPr/>
        </p:nvSpPr>
        <p:spPr>
          <a:xfrm>
            <a:off x="755576" y="1628800"/>
            <a:ext cx="7992888"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t>第一种方式：</a:t>
            </a:r>
            <a:endParaRPr lang="en-US" altLang="zh-CN" dirty="0" smtClean="0"/>
          </a:p>
          <a:p>
            <a:pPr marL="742950" lvl="1" indent="-285750">
              <a:buFont typeface="Wingdings" panose="05000000000000000000" pitchFamily="2" charset="2"/>
              <a:buChar char="p"/>
            </a:pPr>
            <a:r>
              <a:rPr lang="zh-CN" altLang="en-US" dirty="0" smtClean="0"/>
              <a:t>通过</a:t>
            </a:r>
            <a:r>
              <a:rPr lang="en-US" altLang="zh-CN" dirty="0"/>
              <a:t>S</a:t>
            </a:r>
            <a:r>
              <a:rPr lang="en-US" altLang="zh-CN" dirty="0" smtClean="0"/>
              <a:t>pring AOP</a:t>
            </a:r>
            <a:r>
              <a:rPr lang="zh-CN" altLang="en-US" dirty="0" smtClean="0"/>
              <a:t>面向切面编程方式实现，在调用相关方法后，在下游系统操作成功后，调用下游系统的接口取得预处理数据，加工预处理数据并调用业务端相关表的持久层接口插入数据。</a:t>
            </a:r>
            <a:endParaRPr lang="en-US" altLang="zh-CN" dirty="0" smtClean="0"/>
          </a:p>
          <a:p>
            <a:pPr marL="285750" indent="-285750">
              <a:buFont typeface="Wingdings" panose="05000000000000000000" pitchFamily="2" charset="2"/>
              <a:buChar char="p"/>
            </a:pPr>
            <a:r>
              <a:rPr lang="zh-CN" altLang="en-US" dirty="0"/>
              <a:t>第二</a:t>
            </a:r>
            <a:r>
              <a:rPr lang="zh-CN" altLang="en-US" dirty="0" smtClean="0"/>
              <a:t>种方式：</a:t>
            </a:r>
            <a:endParaRPr lang="en-US" altLang="zh-CN" dirty="0" smtClean="0"/>
          </a:p>
          <a:p>
            <a:pPr marL="742950" lvl="1" indent="-285750">
              <a:buFont typeface="Wingdings" panose="05000000000000000000" pitchFamily="2" charset="2"/>
              <a:buChar char="p"/>
            </a:pPr>
            <a:r>
              <a:rPr lang="zh-CN" altLang="en-US" dirty="0" smtClean="0"/>
              <a:t>交给相关流程引擎去处理，即实现流程引擎提供的相关事件监听接口，由监听实现类去加工数据调用业务端接口回写到业务表中。</a:t>
            </a:r>
            <a:endParaRPr lang="en-US" altLang="zh-CN" dirty="0" smtClean="0"/>
          </a:p>
        </p:txBody>
      </p:sp>
      <p:sp>
        <p:nvSpPr>
          <p:cNvPr id="4" name="TextBox 3"/>
          <p:cNvSpPr txBox="1"/>
          <p:nvPr/>
        </p:nvSpPr>
        <p:spPr>
          <a:xfrm>
            <a:off x="755576" y="4005064"/>
            <a:ext cx="7992888"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选择</a:t>
            </a:r>
            <a:endParaRPr lang="en-US" altLang="zh-CN" dirty="0" smtClean="0"/>
          </a:p>
          <a:p>
            <a:pPr marL="742950" lvl="1" indent="-285750">
              <a:buFont typeface="Wingdings" panose="05000000000000000000" pitchFamily="2" charset="2"/>
              <a:buChar char="l"/>
            </a:pPr>
            <a:r>
              <a:rPr lang="zh-CN" altLang="en-US" dirty="0" smtClean="0"/>
              <a:t>选择通过第一种方式实现，下游模块成功后，将数据返回，切面类接收返回数据加工处理，可以保证数据一致性的问题</a:t>
            </a:r>
            <a:endParaRPr lang="en-US" altLang="zh-CN" dirty="0" smtClean="0"/>
          </a:p>
          <a:p>
            <a:pPr marL="742950" lvl="1" indent="-285750">
              <a:buFont typeface="Wingdings" panose="05000000000000000000" pitchFamily="2" charset="2"/>
              <a:buChar char="l"/>
            </a:pPr>
            <a:r>
              <a:rPr lang="zh-CN" altLang="en-US" dirty="0"/>
              <a:t>第二</a:t>
            </a:r>
            <a:r>
              <a:rPr lang="zh-CN" altLang="en-US" dirty="0" smtClean="0"/>
              <a:t>种方式是流程引擎端调用业务端接口，即下游模块调用上游模块这种模式不如第一种方式好，上游系统只关注所需数据，数据由下游系统提供，怎么实现不用去关注</a:t>
            </a:r>
            <a:endParaRPr lang="en-US" altLang="zh-CN" dirty="0" smtClean="0"/>
          </a:p>
          <a:p>
            <a:pPr marL="742950" lvl="1" indent="-285750">
              <a:buFont typeface="Wingdings" panose="05000000000000000000" pitchFamily="2" charset="2"/>
              <a:buChar char="l"/>
            </a:pPr>
            <a:r>
              <a:rPr lang="zh-CN" altLang="en-US" dirty="0"/>
              <a:t>本</a:t>
            </a:r>
            <a:r>
              <a:rPr lang="zh-CN" altLang="en-US" dirty="0" smtClean="0"/>
              <a:t>次主实现方式为第一种，第二种也要微实现</a:t>
            </a:r>
            <a:endParaRPr lang="en-US" altLang="zh-CN" dirty="0" smtClean="0"/>
          </a:p>
          <a:p>
            <a:pPr marL="742950" lvl="1" indent="-285750">
              <a:buFont typeface="Wingdings" panose="05000000000000000000" pitchFamily="2" charset="2"/>
              <a:buChar char="l"/>
            </a:pPr>
            <a:r>
              <a:rPr lang="zh-CN" altLang="en-US" dirty="0" smtClean="0"/>
              <a:t>理论支持：下游系统为上游系统服务的原则</a:t>
            </a:r>
            <a:endParaRPr lang="en-US" altLang="zh-CN" dirty="0" smtClean="0"/>
          </a:p>
          <a:p>
            <a:endParaRPr lang="zh-CN" altLang="en-US" dirty="0"/>
          </a:p>
        </p:txBody>
      </p:sp>
    </p:spTree>
    <p:extLst>
      <p:ext uri="{BB962C8B-B14F-4D97-AF65-F5344CB8AC3E}">
        <p14:creationId xmlns:p14="http://schemas.microsoft.com/office/powerpoint/2010/main" val="86293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p:cNvSpPr/>
          <p:nvPr/>
        </p:nvSpPr>
        <p:spPr>
          <a:xfrm>
            <a:off x="899592" y="1772816"/>
            <a:ext cx="1728192"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启动流程</a:t>
            </a:r>
            <a:endParaRPr lang="en-US" altLang="zh-CN" dirty="0" smtClean="0"/>
          </a:p>
          <a:p>
            <a:pPr algn="ctr"/>
            <a:r>
              <a:rPr lang="en-US" altLang="zh-CN" dirty="0" err="1" smtClean="0"/>
              <a:t>startMethod</a:t>
            </a:r>
            <a:r>
              <a:rPr lang="en-US" altLang="zh-CN" dirty="0" smtClean="0"/>
              <a:t>(..)</a:t>
            </a:r>
            <a:endParaRPr lang="zh-CN" altLang="en-US" dirty="0"/>
          </a:p>
        </p:txBody>
      </p:sp>
      <p:sp>
        <p:nvSpPr>
          <p:cNvPr id="3" name="右箭头 2"/>
          <p:cNvSpPr/>
          <p:nvPr/>
        </p:nvSpPr>
        <p:spPr>
          <a:xfrm>
            <a:off x="2892422" y="1828439"/>
            <a:ext cx="144016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After to do..</a:t>
            </a:r>
            <a:endParaRPr lang="zh-CN" altLang="en-US" dirty="0"/>
          </a:p>
        </p:txBody>
      </p:sp>
      <p:sp>
        <p:nvSpPr>
          <p:cNvPr id="4" name="流程图: 可选过程 3"/>
          <p:cNvSpPr/>
          <p:nvPr/>
        </p:nvSpPr>
        <p:spPr>
          <a:xfrm>
            <a:off x="4788024" y="692696"/>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addAuditRecord</a:t>
            </a:r>
            <a:r>
              <a:rPr lang="en-US" altLang="zh-CN" dirty="0" smtClean="0"/>
              <a:t>(..)</a:t>
            </a:r>
            <a:endParaRPr lang="zh-CN" altLang="en-US" dirty="0"/>
          </a:p>
        </p:txBody>
      </p:sp>
      <p:sp>
        <p:nvSpPr>
          <p:cNvPr id="5" name="流程图: 可选过程 4"/>
          <p:cNvSpPr/>
          <p:nvPr/>
        </p:nvSpPr>
        <p:spPr>
          <a:xfrm>
            <a:off x="4798459" y="2332495"/>
            <a:ext cx="2664296"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addWorkitem</a:t>
            </a:r>
            <a:r>
              <a:rPr lang="en-US" altLang="zh-CN" dirty="0" smtClean="0"/>
              <a:t>(..)</a:t>
            </a:r>
            <a:endParaRPr lang="zh-CN" altLang="en-US" dirty="0"/>
          </a:p>
        </p:txBody>
      </p:sp>
      <p:cxnSp>
        <p:nvCxnSpPr>
          <p:cNvPr id="7" name="直接箭头连接符 6"/>
          <p:cNvCxnSpPr>
            <a:stCxn id="3" idx="0"/>
            <a:endCxn id="4" idx="1"/>
          </p:cNvCxnSpPr>
          <p:nvPr/>
        </p:nvCxnSpPr>
        <p:spPr>
          <a:xfrm flipV="1">
            <a:off x="4080554" y="1160748"/>
            <a:ext cx="707470" cy="667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1"/>
          </p:cNvCxnSpPr>
          <p:nvPr/>
        </p:nvCxnSpPr>
        <p:spPr>
          <a:xfrm>
            <a:off x="4080554" y="2332495"/>
            <a:ext cx="717905"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流程图: 过程 10"/>
          <p:cNvSpPr/>
          <p:nvPr/>
        </p:nvSpPr>
        <p:spPr>
          <a:xfrm>
            <a:off x="924946" y="3727713"/>
            <a:ext cx="2584445" cy="115212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Spring AOP</a:t>
            </a:r>
            <a:r>
              <a:rPr lang="zh-CN" altLang="en-US" dirty="0" smtClean="0"/>
              <a:t>切面方式实现</a:t>
            </a:r>
            <a:endParaRPr lang="zh-CN" altLang="en-US" dirty="0"/>
          </a:p>
        </p:txBody>
      </p:sp>
      <p:sp>
        <p:nvSpPr>
          <p:cNvPr id="12" name="流程图: 过程 11"/>
          <p:cNvSpPr/>
          <p:nvPr/>
        </p:nvSpPr>
        <p:spPr>
          <a:xfrm>
            <a:off x="1115616" y="5445224"/>
            <a:ext cx="1776806" cy="108012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流程引擎提供的事件触发事件接口实现</a:t>
            </a:r>
            <a:endParaRPr lang="zh-CN" altLang="en-US" dirty="0"/>
          </a:p>
        </p:txBody>
      </p:sp>
      <p:sp>
        <p:nvSpPr>
          <p:cNvPr id="13" name="流程图: 可选过程 12"/>
          <p:cNvSpPr/>
          <p:nvPr/>
        </p:nvSpPr>
        <p:spPr>
          <a:xfrm>
            <a:off x="5292080" y="3937499"/>
            <a:ext cx="2435662" cy="84425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实现上面步骤</a:t>
            </a:r>
            <a:endParaRPr lang="zh-CN" altLang="en-US" dirty="0"/>
          </a:p>
        </p:txBody>
      </p:sp>
      <p:sp>
        <p:nvSpPr>
          <p:cNvPr id="14" name="右箭头 13"/>
          <p:cNvSpPr/>
          <p:nvPr/>
        </p:nvSpPr>
        <p:spPr>
          <a:xfrm>
            <a:off x="3563190" y="3880892"/>
            <a:ext cx="1668416" cy="95746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调用流程引擎接口</a:t>
            </a:r>
            <a:endParaRPr lang="zh-CN" altLang="en-US" dirty="0"/>
          </a:p>
        </p:txBody>
      </p:sp>
      <p:cxnSp>
        <p:nvCxnSpPr>
          <p:cNvPr id="16" name="直接箭头连接符 15"/>
          <p:cNvCxnSpPr>
            <a:stCxn id="12" idx="3"/>
            <a:endCxn id="13" idx="2"/>
          </p:cNvCxnSpPr>
          <p:nvPr/>
        </p:nvCxnSpPr>
        <p:spPr>
          <a:xfrm flipV="1">
            <a:off x="2892422" y="4781751"/>
            <a:ext cx="3617489" cy="120353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628706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1341</Words>
  <Application>Microsoft Office PowerPoint</Application>
  <PresentationFormat>全屏显示(4:3)</PresentationFormat>
  <Paragraphs>126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封装中间接口意义</vt:lpstr>
      <vt:lpstr>Spring AOP线程安全解决</vt:lpstr>
      <vt:lpstr>业务端流程数据生成策略</vt:lpstr>
      <vt:lpstr>PowerPoint 演示文稿</vt:lpstr>
      <vt:lpstr>PowerPoint 演示文稿</vt:lpstr>
      <vt:lpstr>Callable和Future</vt:lpstr>
      <vt:lpstr>PowerPoint 演示文稿</vt:lpstr>
      <vt:lpstr>PowerPoint 演示文稿</vt:lpstr>
      <vt:lpstr>PowerPoint 演示文稿</vt:lpstr>
      <vt:lpstr>PowerPoint 演示文稿</vt:lpstr>
      <vt:lpstr>PowerPoint 演示文稿</vt:lpstr>
      <vt:lpstr>PowerPoint 演示文稿</vt:lpstr>
      <vt:lpstr>刷碗理论</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cp:lastModifiedBy>
  <cp:revision>191</cp:revision>
  <dcterms:created xsi:type="dcterms:W3CDTF">2017-10-26T02:07:13Z</dcterms:created>
  <dcterms:modified xsi:type="dcterms:W3CDTF">2017-11-01T08:49:29Z</dcterms:modified>
</cp:coreProperties>
</file>