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9" r:id="rId2"/>
    <p:sldId id="258" r:id="rId3"/>
    <p:sldId id="309" r:id="rId4"/>
    <p:sldId id="310" r:id="rId5"/>
    <p:sldId id="311" r:id="rId6"/>
    <p:sldId id="312" r:id="rId7"/>
    <p:sldId id="319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“共同富裕”" id="{48AF1D5E-CC8F-4D7D-A0EE-0DC918525E5B}">
          <p14:sldIdLst>
            <p14:sldId id="309"/>
            <p14:sldId id="310"/>
            <p14:sldId id="311"/>
            <p14:sldId id="312"/>
            <p14:sldId id="319"/>
          </p14:sldIdLst>
        </p14:section>
        <p14:section name="股票价格3" id="{FECA2CF4-0E86-461E-93DE-2E734DBBBBB0}">
          <p14:sldIdLst>
            <p14:sldId id="313"/>
            <p14:sldId id="314"/>
            <p14:sldId id="315"/>
            <p14:sldId id="316"/>
            <p14:sldId id="317"/>
            <p14:sldId id="318"/>
            <p14:sldId id="320"/>
          </p14:sldIdLst>
        </p14:section>
        <p14:section name="超市规划" id="{3571A587-A814-42FF-B8FC-CD123DA70E42}">
          <p14:sldIdLst>
            <p14:sldId id="321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有趣的子区间" id="{242D0FAD-B6E9-4415-8247-BFF6C7D8BD04}">
          <p14:sldIdLst>
            <p14:sldId id="331"/>
            <p14:sldId id="332"/>
            <p14:sldId id="333"/>
            <p14:sldId id="334"/>
            <p14:sldId id="335"/>
            <p14:sldId id="33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#34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>
                <a:solidFill>
                  <a:schemeClr val="bg1"/>
                </a:solidFill>
                <a:latin typeface="Open Sans"/>
                <a:cs typeface="Open Sans"/>
              </a:rPr>
              <a:t>November</a:t>
            </a:r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股票价格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𝟖𝟐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枚举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对于每天的价格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从小到大枚举答案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检查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𝐴𝑛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，成立则停止枚举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时，说明之后的价格没有超过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，难以通过全部数据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14993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股票价格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快速找到一个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直觉</a:t>
                </a:r>
                <a:r>
                  <a:rPr lang="zh-CN" altLang="en-US" dirty="0" smtClean="0"/>
                  <a:t>上是困难的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快速找到一个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对应的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倒序处理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的一个数据结构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快速找到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的最小的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股票价格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线段树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𝐒𝐞𝐠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𝟖𝟐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𝐕𝐚𝐥𝐮𝐞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b="1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𝐒𝐞𝐠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𝟖𝟏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𝐕𝐚𝐥𝐮𝐞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b="1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𝐒𝐞𝐠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𝟔𝟖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𝐕𝐚𝐥𝐮𝐞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𝟕𝟑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zh-CN" altLang="en-US" b="1" dirty="0" smtClean="0"/>
                  <a:t>上的最小值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维护和查询的费用均为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𝑙𝑜𝑔𝑉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𝑁𝑙𝑜𝑔𝑉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同理，可以使用树状数组进行维护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股票价格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单调队列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的最小的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如果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没有必要维护这样的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73,</m:t>
                        </m:r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68,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81,82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维护操作：保持队首大于当前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，再将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加入队列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查询操作：寻找第一个大于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（平衡树，可以使用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𝑁𝑙𝑜𝑔𝑉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4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股票价格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快速找到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的最小的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 smtClean="0"/>
                  <a:t>线段树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树状</a:t>
                </a:r>
                <a:r>
                  <a:rPr lang="zh-CN" altLang="en-US" dirty="0" smtClean="0"/>
                  <a:t>数组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单调</a:t>
                </a:r>
                <a:r>
                  <a:rPr lang="zh-CN" altLang="en-US" dirty="0" smtClean="0"/>
                  <a:t>队列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平衡树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很</a:t>
                </a:r>
                <a:r>
                  <a:rPr lang="zh-CN" altLang="en-US" b="1" dirty="0" smtClean="0"/>
                  <a:t>有可能存在其它方法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可以参考排行榜上的代码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给定一条</a:t>
                </a:r>
                <a:r>
                  <a:rPr lang="zh-CN" altLang="en-US" b="1" i="0" dirty="0" smtClean="0">
                    <a:latin typeface="+mj-lt"/>
                  </a:rPr>
                  <a:t>马路上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i="0" dirty="0" smtClean="0">
                    <a:latin typeface="+mj-lt"/>
                  </a:rPr>
                  <a:t>个</a:t>
                </a:r>
                <a:r>
                  <a:rPr lang="zh-CN" altLang="en-US" b="1" dirty="0" smtClean="0"/>
                  <a:t>小区的坐标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要求在</a:t>
                </a:r>
                <a:r>
                  <a:rPr lang="zh-CN" altLang="en-US" b="1" i="0" dirty="0" smtClean="0">
                    <a:latin typeface="+mj-lt"/>
                  </a:rPr>
                  <a:t>马路旁建造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 smtClean="0"/>
                  <a:t>个超市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每个小区的“不方便指数”是离它最近的超市的距离的平方</a:t>
                </a:r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所有小区的“不方便指数”之和最小能是多少？</a:t>
                </a: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枚举每个超市的位置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实数，难以枚举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一定是连续的一段小区使用同一个超市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对于连续的一段小区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b="1" dirty="0" smtClean="0"/>
                  <a:t>如何确定超市的位置</a:t>
                </a:r>
                <a:r>
                  <a:rPr lang="zh-CN" altLang="en-US" b="1" dirty="0"/>
                  <a:t>？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从而获取最优的“不方便指数”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预处理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的前缀和以及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的前缀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的时间求出</a:t>
                </a:r>
                <a:r>
                  <a:rPr lang="zh-CN" altLang="en-US" dirty="0"/>
                  <a:t>一段小区</a:t>
                </a:r>
                <a:r>
                  <a:rPr lang="zh-CN" altLang="en-US" dirty="0" smtClean="0"/>
                  <a:t>“不方便指数”</a:t>
                </a:r>
                <a:r>
                  <a:rPr lang="zh-CN" altLang="en-US" dirty="0"/>
                  <a:t>之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𝑪𝒐𝒔𝒕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2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一段</a:t>
                </a:r>
                <a:r>
                  <a:rPr lang="zh-CN" altLang="en-US" b="1" dirty="0"/>
                  <a:t>小区</a:t>
                </a:r>
                <a:r>
                  <a:rPr lang="zh-CN" altLang="en-US" b="1" dirty="0" smtClean="0"/>
                  <a:t>“不方便指数”</a:t>
                </a:r>
                <a:r>
                  <a:rPr lang="zh-CN" altLang="en-US" b="1" dirty="0"/>
                  <a:t>之</a:t>
                </a:r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𝑪𝒐𝒔𝒕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个小区拆分成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段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段的“不方便指数”之和尽可能的小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动态规划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表示将第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个小区拆分成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段的最优解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>
                    <a:latin typeface="Cambria Math" panose="02040503050406030204" pitchFamily="18" charset="0"/>
                  </a:rPr>
                  <a:t>每次枚举最后一段长度（上一段的终止位置）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3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zh-CN" altLang="en-US" b="1" dirty="0" smtClean="0"/>
                  <a:t>难以压缩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每个状态几乎都是有用的</a:t>
                </a:r>
                <a:endParaRPr lang="en-US" altLang="zh-CN" dirty="0" smtClean="0"/>
              </a:p>
              <a:p>
                <a:pPr lvl="1"/>
                <a:endParaRPr lang="en-US" altLang="zh-CN" b="1" dirty="0" smtClean="0"/>
              </a:p>
              <a:p>
                <a:r>
                  <a:rPr lang="zh-CN" altLang="en-US" b="1" dirty="0" smtClean="0"/>
                  <a:t>如何优化转移复杂度？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收割赛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#34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“共同富裕”</a:t>
            </a:r>
            <a:endParaRPr lang="en-US" altLang="zh-CN" b="1" dirty="0" smtClean="0"/>
          </a:p>
          <a:p>
            <a:pPr lvl="1"/>
            <a:r>
              <a:rPr lang="zh-CN" altLang="en-US" dirty="0"/>
              <a:t>贪心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/>
              <a:t>股票价格</a:t>
            </a:r>
            <a:r>
              <a:rPr lang="en-US" altLang="zh-CN" b="1" dirty="0" smtClean="0"/>
              <a:t>3</a:t>
            </a:r>
          </a:p>
          <a:p>
            <a:pPr lvl="1"/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b="1" dirty="0" smtClean="0"/>
              <a:t>方格取数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/>
              <a:t>动态规划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/>
              <a:t>单词接龙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/>
              <a:t>动态规划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希望能够进一步缩小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范围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b="1" dirty="0" smtClean="0"/>
                  <a:t>从直观上来看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其实应当处于一个比较偏后的位置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能否量化的给出限制呢？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9800" y="2887133"/>
            <a:ext cx="65193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19799" y="2556934"/>
            <a:ext cx="8467" cy="1261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𝒄𝒐𝒔𝒕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 smtClean="0"/>
                  <a:t>最优的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记</a:t>
                </a:r>
                <a:r>
                  <a:rPr lang="zh-CN" altLang="en-US" b="1" dirty="0" smtClean="0"/>
                  <a:t>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 smtClean="0"/>
              </a:p>
              <a:p>
                <a:r>
                  <a:rPr lang="zh-CN" altLang="en-US" b="1" dirty="0" smtClean="0"/>
                  <a:t>结论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从直观上来看，能分的段数变多，最后一段的长度也会变小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结论</a:t>
                </a:r>
                <a:r>
                  <a:rPr lang="en-US" altLang="zh-CN" b="1" dirty="0" smtClean="0"/>
                  <a:t>2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从直观上来看</a:t>
                </a:r>
                <a:r>
                  <a:rPr lang="zh-CN" altLang="en-US" dirty="0" smtClean="0"/>
                  <a:t>，要分的小区变少，所有段应同时向左移动</a:t>
                </a:r>
                <a:endParaRPr lang="en-US" altLang="zh-CN" dirty="0"/>
              </a:p>
              <a:p>
                <a:pPr lvl="1"/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42467" y="3972979"/>
            <a:ext cx="3479800" cy="18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2467" y="4332814"/>
            <a:ext cx="3098799" cy="18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297332" y="3877735"/>
            <a:ext cx="1" cy="35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15816" y="4237557"/>
            <a:ext cx="0" cy="378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42467" y="2677579"/>
            <a:ext cx="3479800" cy="18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42467" y="3037414"/>
            <a:ext cx="3479800" cy="18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8297332" y="2582335"/>
            <a:ext cx="1" cy="35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441266" y="2937927"/>
            <a:ext cx="0" cy="37889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超市规划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r>
                  <a:rPr lang="zh-CN" altLang="en-US" b="1" dirty="0" smtClean="0"/>
                  <a:t>按照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从小到大</a:t>
                </a:r>
                <a:r>
                  <a:rPr lang="en-US" altLang="zh-CN" b="1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/>
                  <a:t>从大到小的顺序计算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1" dirty="0" smtClean="0">
                    <a:latin typeface="Cambria Math" panose="02040503050406030204" pitchFamily="18" charset="0"/>
                  </a:rPr>
                  <a:t>四边形不等式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</a:rPr>
                  <a:t>建议参考相关资料阅读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8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超市规划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预处理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的前缀和以及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b="1" dirty="0"/>
                  <a:t>的前缀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60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有趣的子区间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一个区间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 dirty="0" smtClean="0"/>
                  <a:t>被定义为有趣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当且仅当区间内的回文整数的数量为偶数个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对于一个给定的区间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有多少个有趣的子区间？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有趣的子区间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10,20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10,10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12~20,12~20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,45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46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6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有趣的子区间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枚举子区间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判断子区间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是否有趣</a:t>
                </a:r>
                <a:endParaRPr lang="en-US" altLang="zh-CN" dirty="0" smtClean="0"/>
              </a:p>
              <a:p>
                <a:pPr lvl="2"/>
                <a:r>
                  <a:rPr lang="zh-CN" altLang="en-US" i="0" dirty="0" smtClean="0">
                    <a:latin typeface="+mj-lt"/>
                  </a:rPr>
                  <a:t>前缀和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中回文整数的</a:t>
                </a:r>
                <a:r>
                  <a:rPr lang="zh-CN" altLang="en-US" dirty="0" smtClean="0"/>
                  <a:t>个数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是否为偶数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优化思路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仅枚举右边界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期望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zh-CN" altLang="en-US" dirty="0"/>
                      <m:t>为偶数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维护与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同奇偶的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  <a:blipFill>
                <a:blip r:embed="rId3"/>
                <a:stretch>
                  <a:fillRect l="-722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945168" y="1701805"/>
                <a:ext cx="1248034" cy="1816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𝟏𝟎</m:t>
                          </m:r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,</m:t>
                          </m:r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𝟐𝟎</m:t>
                          </m:r>
                        </m:e>
                      </m:d>
                    </m:oMath>
                  </m:oMathPara>
                </a14:m>
                <a:endParaRPr lang="en-US" altLang="zh-CN" sz="1867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等线 Light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9</m:t>
                          </m:r>
                        </m:e>
                      </m:d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 sz="1867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等线 Light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10</m:t>
                          </m:r>
                        </m:e>
                      </m:d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 sz="1867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等线 Light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11</m:t>
                          </m:r>
                        </m:e>
                      </m:d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=1</m:t>
                      </m:r>
                    </m:oMath>
                  </m:oMathPara>
                </a14:m>
                <a:endParaRPr lang="en-US" altLang="zh-CN" sz="1867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等线 Light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67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等线 Light" panose="02010600030101010101" pitchFamily="2" charset="-122"/>
                            </a:rPr>
                            <m:t>12</m:t>
                          </m:r>
                        </m:e>
                      </m:d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=1</m:t>
                      </m:r>
                    </m:oMath>
                  </m:oMathPara>
                </a14:m>
                <a:endParaRPr lang="en-US" altLang="zh-CN" sz="1867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等线 Light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67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等线 Light" panose="02010600030101010101" pitchFamily="2" charset="-122"/>
                        </a:rPr>
                        <m:t>…</m:t>
                      </m:r>
                    </m:oMath>
                  </m:oMathPara>
                </a14:m>
                <a:endParaRPr lang="zh-CN" altLang="en-US" sz="1867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等线 Light" panose="0201060003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168" y="1701805"/>
                <a:ext cx="1248034" cy="1816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有趣的子区间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707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维护与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同奇偶的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的数量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（这里的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开始统计的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12,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13,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……</a:t>
                </a:r>
              </a:p>
              <a:p>
                <a:endParaRPr lang="zh-CN" altLang="en-US" dirty="0"/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奇偶性仅在回文整数处发生改变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70715"/>
              </a:xfrm>
              <a:blipFill>
                <a:blip r:embed="rId2"/>
                <a:stretch>
                  <a:fillRect l="-722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2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有趣的子区间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66728"/>
              </a:xfrm>
            </p:spPr>
            <p:txBody>
              <a:bodyPr/>
              <a:lstStyle/>
              <a:p>
                <a:r>
                  <a:rPr lang="zh-CN" altLang="en-US" b="1" dirty="0" smtClean="0"/>
                  <a:t>如果能找到所有的回文整数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 dirty="0" smtClean="0"/>
                  <a:t>均同奇偶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 smtClean="0"/>
                  <a:t> 特殊处理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66728"/>
              </a:xfrm>
              <a:blipFill>
                <a:blip r:embed="rId3"/>
                <a:stretch>
                  <a:fillRect l="-722" t="-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016000" y="2387600"/>
            <a:ext cx="8627534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709334" y="2396066"/>
            <a:ext cx="0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72350" y="2609339"/>
                <a:ext cx="673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50" y="2609339"/>
                <a:ext cx="673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5312417" y="2396066"/>
            <a:ext cx="0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085239" y="2643776"/>
                <a:ext cx="454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39" y="2643776"/>
                <a:ext cx="45435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V="1">
            <a:off x="4613788" y="2396066"/>
            <a:ext cx="0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88023" y="2643776"/>
                <a:ext cx="595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23" y="2643776"/>
                <a:ext cx="595419" cy="369332"/>
              </a:xfrm>
              <a:prstGeom prst="rect">
                <a:avLst/>
              </a:prstGeom>
              <a:blipFill>
                <a:blip r:embed="rId6"/>
                <a:stretch>
                  <a:fillRect t="-10000" r="-816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有趣的子区间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66728"/>
              </a:xfrm>
            </p:spPr>
            <p:txBody>
              <a:bodyPr/>
              <a:lstStyle/>
              <a:p>
                <a:r>
                  <a:rPr lang="zh-CN" altLang="en-US" b="1" dirty="0" smtClean="0"/>
                  <a:t>前缀和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/>
                  <a:t>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/>
                  <a:t>中回文整数的个数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判断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是否为</a:t>
                </a:r>
                <a:r>
                  <a:rPr lang="zh-CN" altLang="en-US" dirty="0" smtClean="0"/>
                  <a:t>偶数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维护某</a:t>
                </a:r>
                <a:r>
                  <a:rPr lang="zh-CN" altLang="en-US" b="1" dirty="0" smtClean="0"/>
                  <a:t>一奇偶性的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 smtClean="0"/>
                  <a:t>的数量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两</a:t>
                </a:r>
                <a:r>
                  <a:rPr lang="zh-CN" altLang="en-US" b="1" dirty="0" smtClean="0"/>
                  <a:t>个回文整数之间，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的奇偶性不变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𝒐𝒑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66728"/>
              </a:xfrm>
              <a:blipFill>
                <a:blip r:embed="rId3"/>
                <a:stretch>
                  <a:fillRect l="-722" t="-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9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“共同富裕”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给定一个大小为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的数组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每次</a:t>
                </a:r>
                <a:r>
                  <a:rPr lang="zh-CN" altLang="en-US" b="1" dirty="0"/>
                  <a:t>操作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选择数组中的一个数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将除了这个数之外的其他数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至少需要多少次操作，才能使得所有数字相同？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7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3689350"/>
            <a:ext cx="523875" cy="190500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“共同富裕”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5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“共同富裕”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搜索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从小到</a:t>
                </a:r>
                <a:r>
                  <a:rPr lang="zh-CN" altLang="en-US" dirty="0" smtClean="0"/>
                  <a:t>大枚举操作数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枚举在哪些数字上进行操作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难以通过全部数据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r>
                  <a:rPr lang="zh-CN" altLang="en-US" b="1" dirty="0"/>
                  <a:t>正</a:t>
                </a:r>
                <a:r>
                  <a:rPr lang="zh-CN" altLang="en-US" b="1" dirty="0" smtClean="0"/>
                  <a:t>难则反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要求所有数字相等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数字的绝对值不重要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所有其他数字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选中的数字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27779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“共同富裕”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问题转化为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每次选中一个数字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至少需要多少次操作才能够将所有数字变成相等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贪心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 smtClean="0"/>
                  <a:t>所有数字的最小值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𝑚𝑖𝑛𝑣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求所有数字的和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𝑠𝑢𝑚𝑣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20056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“共同富裕”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正难则反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所有其他数字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+1⇒</m:t>
                    </m:r>
                  </m:oMath>
                </a14:m>
                <a:r>
                  <a:rPr lang="zh-CN" altLang="en-US" dirty="0"/>
                  <a:t>选中的数字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答案级别为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使用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位整型存储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4469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股票价格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给定一只股票近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天的价格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对于每一天的价格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b="1" dirty="0" smtClean="0"/>
                  <a:t>询问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在这之后的哪一天</a:t>
                </a:r>
                <a:r>
                  <a:rPr lang="en-US" altLang="zh-CN" dirty="0" smtClean="0"/>
                  <a:t>?</a:t>
                </a:r>
              </a:p>
              <a:p>
                <a:pPr lvl="1"/>
                <a:r>
                  <a:rPr lang="zh-CN" altLang="en-US" dirty="0" smtClean="0"/>
                  <a:t>价格第一次超过了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股票价格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𝟕𝟑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𝟕𝟑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𝟖𝟏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𝟖𝟏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𝟖𝟐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𝟖𝟐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1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4794</TotalTime>
  <Words>443</Words>
  <Application>Microsoft Office PowerPoint</Application>
  <PresentationFormat>宽屏</PresentationFormat>
  <Paragraphs>316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#34</vt:lpstr>
      <vt:lpstr>“共同富裕”</vt:lpstr>
      <vt:lpstr>“共同富裕”</vt:lpstr>
      <vt:lpstr>“共同富裕”</vt:lpstr>
      <vt:lpstr>“共同富裕”</vt:lpstr>
      <vt:lpstr>“共同富裕”</vt:lpstr>
      <vt:lpstr>股票价格3</vt:lpstr>
      <vt:lpstr>股票价格3</vt:lpstr>
      <vt:lpstr>股票价格3</vt:lpstr>
      <vt:lpstr>股票价格3</vt:lpstr>
      <vt:lpstr>股票价格3</vt:lpstr>
      <vt:lpstr>股票价格3</vt:lpstr>
      <vt:lpstr>股票价格3</vt:lpstr>
      <vt:lpstr>超市规划</vt:lpstr>
      <vt:lpstr>超市规划</vt:lpstr>
      <vt:lpstr>超市规划</vt:lpstr>
      <vt:lpstr>超市规划</vt:lpstr>
      <vt:lpstr>超市规划</vt:lpstr>
      <vt:lpstr>超市规划</vt:lpstr>
      <vt:lpstr>超市规划</vt:lpstr>
      <vt:lpstr>超市规划</vt:lpstr>
      <vt:lpstr>超市规划</vt:lpstr>
      <vt:lpstr>有趣的子区间</vt:lpstr>
      <vt:lpstr>有趣的子区间</vt:lpstr>
      <vt:lpstr>有趣的子区间</vt:lpstr>
      <vt:lpstr>有趣的子区间</vt:lpstr>
      <vt:lpstr>有趣的子区间</vt:lpstr>
      <vt:lpstr>有趣的子区间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832</cp:revision>
  <dcterms:created xsi:type="dcterms:W3CDTF">2017-07-15T05:40:54Z</dcterms:created>
  <dcterms:modified xsi:type="dcterms:W3CDTF">2017-11-04T15:37:15Z</dcterms:modified>
</cp:coreProperties>
</file>