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huy" userId="736a0a445f70b83d" providerId="LiveId" clId="{9519B0FF-062E-4DFE-BA8D-C193ED8347AB}"/>
    <pc:docChg chg="custSel addSld modSld">
      <pc:chgData name="vu anh huy" userId="736a0a445f70b83d" providerId="LiveId" clId="{9519B0FF-062E-4DFE-BA8D-C193ED8347AB}" dt="2025-06-20T14:55:57.953" v="2265" actId="20577"/>
      <pc:docMkLst>
        <pc:docMk/>
      </pc:docMkLst>
      <pc:sldChg chg="modSp new mod">
        <pc:chgData name="vu anh huy" userId="736a0a445f70b83d" providerId="LiveId" clId="{9519B0FF-062E-4DFE-BA8D-C193ED8347AB}" dt="2025-06-05T14:22:19.758" v="339" actId="20577"/>
        <pc:sldMkLst>
          <pc:docMk/>
          <pc:sldMk cId="2865825544" sldId="259"/>
        </pc:sldMkLst>
        <pc:spChg chg="mod">
          <ac:chgData name="vu anh huy" userId="736a0a445f70b83d" providerId="LiveId" clId="{9519B0FF-062E-4DFE-BA8D-C193ED8347AB}" dt="2025-06-05T14:13:25.527" v="29" actId="20577"/>
          <ac:spMkLst>
            <pc:docMk/>
            <pc:sldMk cId="2865825544" sldId="259"/>
            <ac:spMk id="2" creationId="{077A32AB-55EA-668D-CF9C-B72D95292D8D}"/>
          </ac:spMkLst>
        </pc:spChg>
        <pc:spChg chg="mod">
          <ac:chgData name="vu anh huy" userId="736a0a445f70b83d" providerId="LiveId" clId="{9519B0FF-062E-4DFE-BA8D-C193ED8347AB}" dt="2025-06-05T14:22:19.758" v="339" actId="20577"/>
          <ac:spMkLst>
            <pc:docMk/>
            <pc:sldMk cId="2865825544" sldId="259"/>
            <ac:spMk id="3" creationId="{66E79926-03C9-66E2-94C7-F765F465BC2B}"/>
          </ac:spMkLst>
        </pc:spChg>
      </pc:sldChg>
      <pc:sldChg chg="modSp new mod">
        <pc:chgData name="vu anh huy" userId="736a0a445f70b83d" providerId="LiveId" clId="{9519B0FF-062E-4DFE-BA8D-C193ED8347AB}" dt="2025-06-12T15:14:38.419" v="640" actId="20577"/>
        <pc:sldMkLst>
          <pc:docMk/>
          <pc:sldMk cId="2786043449" sldId="260"/>
        </pc:sldMkLst>
        <pc:spChg chg="mod">
          <ac:chgData name="vu anh huy" userId="736a0a445f70b83d" providerId="LiveId" clId="{9519B0FF-062E-4DFE-BA8D-C193ED8347AB}" dt="2025-06-12T15:14:38.419" v="640" actId="20577"/>
          <ac:spMkLst>
            <pc:docMk/>
            <pc:sldMk cId="2786043449" sldId="260"/>
            <ac:spMk id="2" creationId="{528FD155-7862-B239-E3C2-7021C5ED1017}"/>
          </ac:spMkLst>
        </pc:spChg>
        <pc:spChg chg="mod">
          <ac:chgData name="vu anh huy" userId="736a0a445f70b83d" providerId="LiveId" clId="{9519B0FF-062E-4DFE-BA8D-C193ED8347AB}" dt="2025-06-12T15:14:22.905" v="598" actId="20577"/>
          <ac:spMkLst>
            <pc:docMk/>
            <pc:sldMk cId="2786043449" sldId="260"/>
            <ac:spMk id="3" creationId="{47F4BB06-0541-B471-93B7-120DD8B3B2F8}"/>
          </ac:spMkLst>
        </pc:spChg>
      </pc:sldChg>
      <pc:sldChg chg="modSp new mod">
        <pc:chgData name="vu anh huy" userId="736a0a445f70b83d" providerId="LiveId" clId="{9519B0FF-062E-4DFE-BA8D-C193ED8347AB}" dt="2025-06-12T15:26:50.060" v="1113" actId="20577"/>
        <pc:sldMkLst>
          <pc:docMk/>
          <pc:sldMk cId="520200860" sldId="261"/>
        </pc:sldMkLst>
        <pc:spChg chg="mod">
          <ac:chgData name="vu anh huy" userId="736a0a445f70b83d" providerId="LiveId" clId="{9519B0FF-062E-4DFE-BA8D-C193ED8347AB}" dt="2025-06-12T15:14:54.600" v="663" actId="20577"/>
          <ac:spMkLst>
            <pc:docMk/>
            <pc:sldMk cId="520200860" sldId="261"/>
            <ac:spMk id="2" creationId="{1ADA1EC1-E554-809A-4E23-10EAB99EF311}"/>
          </ac:spMkLst>
        </pc:spChg>
        <pc:spChg chg="mod">
          <ac:chgData name="vu anh huy" userId="736a0a445f70b83d" providerId="LiveId" clId="{9519B0FF-062E-4DFE-BA8D-C193ED8347AB}" dt="2025-06-12T15:26:50.060" v="1113" actId="20577"/>
          <ac:spMkLst>
            <pc:docMk/>
            <pc:sldMk cId="520200860" sldId="261"/>
            <ac:spMk id="3" creationId="{ACEA49D9-81D6-4D46-0A83-A1BD1A61C84F}"/>
          </ac:spMkLst>
        </pc:spChg>
      </pc:sldChg>
      <pc:sldChg chg="modSp new mod">
        <pc:chgData name="vu anh huy" userId="736a0a445f70b83d" providerId="LiveId" clId="{9519B0FF-062E-4DFE-BA8D-C193ED8347AB}" dt="2025-06-20T14:55:57.953" v="2265" actId="20577"/>
        <pc:sldMkLst>
          <pc:docMk/>
          <pc:sldMk cId="441920743" sldId="262"/>
        </pc:sldMkLst>
        <pc:spChg chg="mod">
          <ac:chgData name="vu anh huy" userId="736a0a445f70b83d" providerId="LiveId" clId="{9519B0FF-062E-4DFE-BA8D-C193ED8347AB}" dt="2025-06-20T14:38:23.427" v="1179" actId="20577"/>
          <ac:spMkLst>
            <pc:docMk/>
            <pc:sldMk cId="441920743" sldId="262"/>
            <ac:spMk id="2" creationId="{0CC5D52E-77C2-7E15-7E12-9FC6123F2F81}"/>
          </ac:spMkLst>
        </pc:spChg>
        <pc:spChg chg="mod">
          <ac:chgData name="vu anh huy" userId="736a0a445f70b83d" providerId="LiveId" clId="{9519B0FF-062E-4DFE-BA8D-C193ED8347AB}" dt="2025-06-20T14:55:57.953" v="2265" actId="20577"/>
          <ac:spMkLst>
            <pc:docMk/>
            <pc:sldMk cId="441920743" sldId="262"/>
            <ac:spMk id="3" creationId="{AB66ECE9-32F4-A0BB-8721-1132E31D48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BEBD-3089-5009-EEDD-845AC5727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397E-B68E-79A3-CBC1-786665D5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7E57-D5EC-E16E-7F40-E9B0BAFF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157-B420-0B15-8EF6-EDA45217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7CD3-3EFB-589B-BB5E-A78C2246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437C-D7F6-144D-86CB-4BCA585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02A77-7185-F17D-C2FC-F6FC7EE39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031A-8B3A-3264-12C7-97373138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4084-4A3D-C90D-9FE2-81FEDBFA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1574-9088-4094-6A54-FFAD6563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4A06C-FDB7-447D-BFF4-93496011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42F40-C7D0-738A-7D5E-ACBE8C66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9AF2-6A89-1BE3-78B8-FCB11751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8B09-C106-CDCE-525F-498822B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BDA3-185D-777F-F552-5865474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6F06-D9BB-846C-DC44-6F4DA395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2192-ACE6-9A96-E7EE-48D1624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96E3-6B2A-BBE7-BF8A-3426F503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7710-527F-D7A2-1EE6-3BFA29D1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0986-AEB0-4213-DD9B-25EE1179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E22-254B-AD92-B8B7-50E64B1D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077B-C884-8B3C-4FD9-7288157C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0384-785A-E0CF-568F-2D0E0054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5352-553A-DADA-8546-CD262110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89A5-EFF9-DFC0-4408-2BE6DA9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503-175E-EA8F-7348-0FAFDE4F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F20C-74B6-8482-F869-5FB36F22F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8DC2-9968-F638-4EAF-C894E30F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EA64-5970-FDC3-28F4-B389CCB6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55B8-D792-79E9-2E8C-D2FECBF6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C684-359D-5765-5C6E-25284352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D9E3-2081-FDD2-9146-8AC7588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57863-5649-A610-A979-5DBA63AA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C1CFC-CADC-7CCC-C514-A2A7E29C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6C98-B0C6-8BFC-86CA-17D4B0855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3DC9-84C0-C88C-6B57-EAFE5979B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F7EFB-E06A-3FE8-1E46-054D3557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C370C-BE4B-CEFF-BCBD-014147C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3B076-361E-3817-3B7E-57F2591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488B-72C9-8220-52A8-32881E21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EFB9B-D72C-7416-D2B7-216399A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DF0A9-876D-E367-B09E-8C51B617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19983-12CE-559A-B309-55FD0A28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FCF15-59EC-E17B-864E-074945B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8CCB3-6556-2D68-F3DF-595773D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7E553-E25F-F391-A4EC-8BA61A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87E3-B97B-725B-3372-1341398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92A3-DF75-FBE5-5B84-D52F286A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B3CA-BEFF-A817-2C1D-28869615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B6A5-5E36-5277-AEEB-9C06411B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D63A-37DE-7482-EC03-724F006B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ABCA-DC26-E853-9FF6-BB58130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F9CF-C07D-1CED-F0F2-38B88F23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F44A4-0E38-54B7-0C82-353DD8E4C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9B409-0040-256F-8BAA-F65E8839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6BA2-3FF2-5F7C-E7E1-60D0391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9F652-4CE8-2D4C-0386-BBAD6F46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88C1-B982-40F9-8F89-713B6323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AA3D-91D9-2895-362B-563CD7F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0794-3D3C-5B44-E5A6-377D559B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02DF-26A2-CB3A-7C9D-1D08D0EF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A87C8-CE75-4477-AB51-2E4D362D8A9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BA6D-9E4B-B8F7-BC7B-9A16871B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A942-97C6-70DB-A120-7E99CB62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E6A6C-6105-48C5-83C2-F05A2B1C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DA50-3C40-2B9C-6E5C-404CFCEA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GTEL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FFBD-09D6-75F9-3C32-F90FBA1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877E-ADF7-358E-64F0-8A9B55B2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,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C61C-14C6-EE77-CEB6-0327976B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bộ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bộ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=&gt; request </a:t>
            </a:r>
            <a:r>
              <a:rPr lang="en-GB" dirty="0" err="1"/>
              <a:t>đến</a:t>
            </a:r>
            <a:r>
              <a:rPr lang="en-GB" dirty="0"/>
              <a:t> =&gt;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đâu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=&gt;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hồi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công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=&gt;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=&gt;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thread pool </a:t>
            </a:r>
            <a:r>
              <a:rPr lang="en-US" dirty="0" err="1"/>
              <a:t>của</a:t>
            </a:r>
            <a:r>
              <a:rPr lang="en-US" dirty="0"/>
              <a:t> java</a:t>
            </a:r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queue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Queue, message broker.</a:t>
            </a:r>
          </a:p>
        </p:txBody>
      </p:sp>
    </p:spTree>
    <p:extLst>
      <p:ext uri="{BB962C8B-B14F-4D97-AF65-F5344CB8AC3E}">
        <p14:creationId xmlns:p14="http://schemas.microsoft.com/office/powerpoint/2010/main" val="362293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32AB-55EA-668D-CF9C-B72D9529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luồng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9926-03C9-66E2-94C7-F765F465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Core thread : CPU 6 core 12 thread</a:t>
            </a:r>
          </a:p>
          <a:p>
            <a:pPr marL="0" indent="0">
              <a:buNone/>
            </a:pPr>
            <a:r>
              <a:rPr lang="en-GB" dirty="0"/>
              <a:t>PROCESS</a:t>
            </a:r>
          </a:p>
          <a:p>
            <a:pPr marL="0" indent="0">
              <a:buNone/>
            </a:pP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luồng</a:t>
            </a:r>
            <a:r>
              <a:rPr lang="en-GB" dirty="0"/>
              <a:t> Thread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ThreadPool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 err="1"/>
              <a:t>Asyn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-&gt;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/>
              <a:t>sau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Mutil</a:t>
            </a:r>
            <a:r>
              <a:rPr lang="en-GB" dirty="0"/>
              <a:t> task</a:t>
            </a:r>
          </a:p>
          <a:p>
            <a:pPr marL="0" indent="0">
              <a:buNone/>
            </a:pPr>
            <a:r>
              <a:rPr lang="en-GB" dirty="0"/>
              <a:t>A (T1) -&gt; B (T2) -&gt; C (T3)</a:t>
            </a:r>
          </a:p>
          <a:p>
            <a:pPr marL="0" indent="0">
              <a:buNone/>
            </a:pPr>
            <a:r>
              <a:rPr lang="en-GB" dirty="0"/>
              <a:t>T = T1 + T2 + t3</a:t>
            </a:r>
          </a:p>
          <a:p>
            <a:pPr marL="0" indent="0">
              <a:buNone/>
            </a:pPr>
            <a:r>
              <a:rPr lang="en-GB" dirty="0"/>
              <a:t>T = MAX (T1, T2, T3)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D155-7862-B239-E3C2-7021C5E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BÀI TẬP VỀ NHÀ 12/06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BB06-0541-B471-93B7-120DD8B3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GRPC + RABBITMQ ( BÀI TẬP VỀ NHÀ)</a:t>
            </a:r>
          </a:p>
          <a:p>
            <a:pPr marL="0" indent="0">
              <a:buNone/>
            </a:pPr>
            <a:r>
              <a:rPr lang="en-GB" dirty="0"/>
              <a:t>+ GRPC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gì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+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 so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restapi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+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nhược</a:t>
            </a:r>
            <a:r>
              <a:rPr lang="en-GB" dirty="0"/>
              <a:t> </a:t>
            </a:r>
            <a:r>
              <a:rPr lang="en-GB" dirty="0" err="1"/>
              <a:t>điểm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RABBITMQ: </a:t>
            </a:r>
          </a:p>
          <a:p>
            <a:pPr marL="0" indent="0">
              <a:buNone/>
            </a:pPr>
            <a:r>
              <a:rPr lang="en-GB" dirty="0"/>
              <a:t>+ pub / sub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4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1EC1-E554-809A-4E23-10EAB99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49D9-81D6-4D46-0A83-A1BD1A6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Microservice</a:t>
            </a:r>
          </a:p>
          <a:p>
            <a:pPr marL="0" indent="0">
              <a:buNone/>
            </a:pPr>
            <a:r>
              <a:rPr lang="en-GB" dirty="0"/>
              <a:t>  + ƯU NHƯỢC ĐIỂM</a:t>
            </a:r>
          </a:p>
          <a:p>
            <a:pPr marL="0" indent="0">
              <a:buNone/>
            </a:pPr>
            <a:r>
              <a:rPr lang="en-GB" dirty="0"/>
              <a:t>  + KẾT HỢP TRIỂN KHAI HẠ TẦNG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APIGW</a:t>
            </a:r>
          </a:p>
          <a:p>
            <a:pPr marL="0" indent="0">
              <a:buNone/>
            </a:pPr>
            <a:r>
              <a:rPr lang="en-GB" dirty="0"/>
              <a:t>+ SERVICE DISCOVERY</a:t>
            </a:r>
          </a:p>
          <a:p>
            <a:pPr marL="0" indent="0">
              <a:buNone/>
            </a:pPr>
            <a:r>
              <a:rPr lang="en-GB" dirty="0"/>
              <a:t>+ DOMAIN</a:t>
            </a:r>
          </a:p>
          <a:p>
            <a:pPr marL="0" indent="0">
              <a:buNone/>
            </a:pPr>
            <a:r>
              <a:rPr lang="en-GB" dirty="0"/>
              <a:t>+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service</a:t>
            </a:r>
          </a:p>
          <a:p>
            <a:pPr marL="0" indent="0">
              <a:buNone/>
            </a:pPr>
            <a:r>
              <a:rPr lang="en-GB" dirty="0"/>
              <a:t>+ </a:t>
            </a:r>
            <a:r>
              <a:rPr lang="en-GB" dirty="0" err="1"/>
              <a:t>authen</a:t>
            </a:r>
            <a:r>
              <a:rPr lang="en-GB" dirty="0"/>
              <a:t> author</a:t>
            </a:r>
          </a:p>
          <a:p>
            <a:pPr marL="0" indent="0">
              <a:buNone/>
            </a:pPr>
            <a:r>
              <a:rPr lang="en-GB" dirty="0"/>
              <a:t> + BE for FE</a:t>
            </a:r>
          </a:p>
          <a:p>
            <a:pPr marL="0" indent="0">
              <a:buNone/>
            </a:pPr>
            <a:r>
              <a:rPr lang="en-GB" dirty="0"/>
              <a:t> + logging , unit test .</a:t>
            </a:r>
          </a:p>
          <a:p>
            <a:pPr marL="0" indent="0">
              <a:buNone/>
            </a:pPr>
            <a:r>
              <a:rPr lang="en-GB" dirty="0"/>
              <a:t> + DESIGN PATERN CỦA SV</a:t>
            </a:r>
          </a:p>
          <a:p>
            <a:pPr marL="0" indent="0">
              <a:buNone/>
            </a:pPr>
            <a:r>
              <a:rPr lang="en-GB" dirty="0"/>
              <a:t> + TRANSACTION TRONG MICROSERVICE.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D52E-77C2-7E15-7E12-9FC6123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ECE9-32F4-A0BB-8721-1132E31D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APIGW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ngõ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=&gt; public </a:t>
            </a:r>
            <a:r>
              <a:rPr lang="en-GB" dirty="0" err="1"/>
              <a:t>api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internet </a:t>
            </a:r>
            <a:r>
              <a:rPr lang="en-GB" dirty="0" err="1"/>
              <a:t>cho</a:t>
            </a:r>
            <a:r>
              <a:rPr lang="en-GB" dirty="0"/>
              <a:t> FE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vào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( routing ) request </a:t>
            </a:r>
            <a:r>
              <a:rPr lang="en-GB" dirty="0" err="1"/>
              <a:t>đến</a:t>
            </a:r>
            <a:r>
              <a:rPr lang="en-GB" dirty="0"/>
              <a:t> service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thiết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+ </a:t>
            </a:r>
            <a:r>
              <a:rPr lang="en-GB" dirty="0" err="1"/>
              <a:t>authen</a:t>
            </a:r>
            <a:r>
              <a:rPr lang="en-GB" dirty="0"/>
              <a:t> , author , security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( </a:t>
            </a:r>
            <a:r>
              <a:rPr lang="en-GB" dirty="0" err="1"/>
              <a:t>ratelimit</a:t>
            </a:r>
            <a:r>
              <a:rPr lang="en-GB" dirty="0"/>
              <a:t> ,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 ).</a:t>
            </a:r>
          </a:p>
          <a:p>
            <a:pPr marL="0" indent="0">
              <a:buNone/>
            </a:pPr>
            <a:r>
              <a:rPr lang="en-GB" dirty="0"/>
              <a:t>-------------</a:t>
            </a:r>
          </a:p>
          <a:p>
            <a:pPr marL="0" indent="0">
              <a:buNone/>
            </a:pPr>
            <a:r>
              <a:rPr lang="en-GB" dirty="0"/>
              <a:t>SERVICE DISCOVERY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nơi</a:t>
            </a:r>
            <a:r>
              <a:rPr lang="en-GB" dirty="0"/>
              <a:t> </a:t>
            </a:r>
            <a:r>
              <a:rPr lang="en-GB" dirty="0" err="1"/>
              <a:t>đăng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instance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,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sức</a:t>
            </a:r>
            <a:r>
              <a:rPr lang="en-GB" dirty="0"/>
              <a:t> </a:t>
            </a:r>
            <a:r>
              <a:rPr lang="en-GB" dirty="0" err="1"/>
              <a:t>khoẻ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-&gt;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(</a:t>
            </a:r>
            <a:r>
              <a:rPr lang="en-GB" dirty="0" err="1"/>
              <a:t>ip</a:t>
            </a:r>
            <a:r>
              <a:rPr lang="en-GB" dirty="0"/>
              <a:t> , port ) </a:t>
            </a:r>
            <a:r>
              <a:rPr lang="en-GB" dirty="0" err="1"/>
              <a:t>của</a:t>
            </a:r>
            <a:r>
              <a:rPr lang="en-GB" dirty="0"/>
              <a:t> instance </a:t>
            </a:r>
            <a:r>
              <a:rPr lang="en-GB" dirty="0" err="1"/>
              <a:t>để</a:t>
            </a:r>
            <a:r>
              <a:rPr lang="en-GB" dirty="0"/>
              <a:t> service </a:t>
            </a:r>
            <a:r>
              <a:rPr lang="en-GB" dirty="0" err="1"/>
              <a:t>nào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service </a:t>
            </a:r>
            <a:r>
              <a:rPr lang="en-GB" dirty="0" err="1"/>
              <a:t>khác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+ </a:t>
            </a:r>
            <a:r>
              <a:rPr lang="en-GB" dirty="0" err="1"/>
              <a:t>nacos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+ consul</a:t>
            </a:r>
          </a:p>
          <a:p>
            <a:pPr marL="0" indent="0">
              <a:buNone/>
            </a:pPr>
            <a:r>
              <a:rPr lang="en-GB" dirty="0"/>
              <a:t>   + spring ( eureka )</a:t>
            </a:r>
          </a:p>
          <a:p>
            <a:pPr marL="0" indent="0">
              <a:buNone/>
            </a:pPr>
            <a:r>
              <a:rPr lang="en-GB" dirty="0"/>
              <a:t>CONFIG SERVER</a:t>
            </a:r>
          </a:p>
          <a:p>
            <a:pPr marL="0" indent="0">
              <a:buNone/>
            </a:pPr>
            <a:r>
              <a:rPr lang="en-GB" dirty="0"/>
              <a:t>   + vault / consul</a:t>
            </a:r>
          </a:p>
          <a:p>
            <a:pPr marL="0" indent="0">
              <a:buNone/>
            </a:pPr>
            <a:r>
              <a:rPr lang="en-GB" dirty="0"/>
              <a:t>   + </a:t>
            </a:r>
            <a:r>
              <a:rPr lang="en-GB"/>
              <a:t>spring config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GTEL</vt:lpstr>
      <vt:lpstr>Queue , message</vt:lpstr>
      <vt:lpstr>Đa luồng trong java</vt:lpstr>
      <vt:lpstr>BÀI TẬP VỀ NHÀ 12/06</vt:lpstr>
      <vt:lpstr>MICROSERVICE</vt:lpstr>
      <vt:lpstr>Kiến trúc tổng quan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anh huy</dc:creator>
  <cp:lastModifiedBy>vu anh huy</cp:lastModifiedBy>
  <cp:revision>1</cp:revision>
  <dcterms:created xsi:type="dcterms:W3CDTF">2025-06-05T14:02:55Z</dcterms:created>
  <dcterms:modified xsi:type="dcterms:W3CDTF">2025-06-20T14:56:00Z</dcterms:modified>
</cp:coreProperties>
</file>