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6858000" cy="9906000" type="A4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5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39" autoAdjust="0"/>
  </p:normalViewPr>
  <p:slideViewPr>
    <p:cSldViewPr>
      <p:cViewPr>
        <p:scale>
          <a:sx n="92" d="100"/>
          <a:sy n="92" d="100"/>
        </p:scale>
        <p:origin x="1608" y="53"/>
      </p:cViewPr>
      <p:guideLst>
        <p:guide orient="horz" pos="46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06" y="6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308BF-1E86-428C-B9D4-7BA89B91087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7D767-0FED-4E29-BF85-B286E4B0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F02450-4662-46B7-8F37-81D9354604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696913"/>
            <a:ext cx="24130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43974A-4A95-4F7B-858D-F6803F614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5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3974A-4A95-4F7B-858D-F6803F6146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4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1C5-8192-4E73-B3AA-1F77939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1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1C5-8192-4E73-B3AA-1F77939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1C5-8192-4E73-B3AA-1F77939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3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1C5-8192-4E73-B3AA-1F77939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2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1C5-8192-4E73-B3AA-1F77939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8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1C5-8192-4E73-B3AA-1F77939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1C5-8192-4E73-B3AA-1F77939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28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1C5-8192-4E73-B3AA-1F77939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1C5-8192-4E73-B3AA-1F77939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8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858000" cy="1722598"/>
          </a:xfrm>
          <a:prstGeom prst="rect">
            <a:avLst/>
          </a:prstGeom>
          <a:gradFill flip="none" rotWithShape="1">
            <a:gsLst>
              <a:gs pos="100000">
                <a:srgbClr val="C2DAEC"/>
              </a:gs>
              <a:gs pos="93000">
                <a:schemeClr val="accent5">
                  <a:lumMod val="37000"/>
                  <a:lumOff val="63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388403">
            <a:off x="-614572" y="189949"/>
            <a:ext cx="7957016" cy="3065298"/>
          </a:xfrm>
          <a:custGeom>
            <a:avLst/>
            <a:gdLst>
              <a:gd name="connsiteX0" fmla="*/ 0 w 7803711"/>
              <a:gd name="connsiteY0" fmla="*/ 1530425 h 3060850"/>
              <a:gd name="connsiteX1" fmla="*/ 3901856 w 7803711"/>
              <a:gd name="connsiteY1" fmla="*/ 0 h 3060850"/>
              <a:gd name="connsiteX2" fmla="*/ 7803712 w 7803711"/>
              <a:gd name="connsiteY2" fmla="*/ 1530425 h 3060850"/>
              <a:gd name="connsiteX3" fmla="*/ 3901856 w 7803711"/>
              <a:gd name="connsiteY3" fmla="*/ 3060850 h 3060850"/>
              <a:gd name="connsiteX4" fmla="*/ 0 w 7803711"/>
              <a:gd name="connsiteY4" fmla="*/ 1530425 h 3060850"/>
              <a:gd name="connsiteX0" fmla="*/ 153304 w 7957016"/>
              <a:gd name="connsiteY0" fmla="*/ 1534873 h 3065298"/>
              <a:gd name="connsiteX1" fmla="*/ 1104362 w 7957016"/>
              <a:gd name="connsiteY1" fmla="*/ 1083724 h 3065298"/>
              <a:gd name="connsiteX2" fmla="*/ 4055160 w 7957016"/>
              <a:gd name="connsiteY2" fmla="*/ 4448 h 3065298"/>
              <a:gd name="connsiteX3" fmla="*/ 7957016 w 7957016"/>
              <a:gd name="connsiteY3" fmla="*/ 1534873 h 3065298"/>
              <a:gd name="connsiteX4" fmla="*/ 4055160 w 7957016"/>
              <a:gd name="connsiteY4" fmla="*/ 3065298 h 3065298"/>
              <a:gd name="connsiteX5" fmla="*/ 153304 w 7957016"/>
              <a:gd name="connsiteY5" fmla="*/ 1534873 h 306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7016" h="3065298">
                <a:moveTo>
                  <a:pt x="153304" y="1534873"/>
                </a:moveTo>
                <a:cubicBezTo>
                  <a:pt x="-338496" y="1204611"/>
                  <a:pt x="454053" y="1338795"/>
                  <a:pt x="1104362" y="1083724"/>
                </a:cubicBezTo>
                <a:cubicBezTo>
                  <a:pt x="1754671" y="828653"/>
                  <a:pt x="2913051" y="-70743"/>
                  <a:pt x="4055160" y="4448"/>
                </a:cubicBezTo>
                <a:cubicBezTo>
                  <a:pt x="5197269" y="79639"/>
                  <a:pt x="7957016" y="689643"/>
                  <a:pt x="7957016" y="1534873"/>
                </a:cubicBezTo>
                <a:cubicBezTo>
                  <a:pt x="7957016" y="2380103"/>
                  <a:pt x="6210096" y="3065298"/>
                  <a:pt x="4055160" y="3065298"/>
                </a:cubicBezTo>
                <a:cubicBezTo>
                  <a:pt x="1900224" y="3065298"/>
                  <a:pt x="645104" y="1865135"/>
                  <a:pt x="153304" y="15348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 rot="20879325">
            <a:off x="-3102302" y="-1186282"/>
            <a:ext cx="7162800" cy="2428658"/>
          </a:xfrm>
          <a:prstGeom prst="ellipse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 userDrawn="1"/>
        </p:nvSpPr>
        <p:spPr>
          <a:xfrm rot="15334416">
            <a:off x="-383296" y="-2171700"/>
            <a:ext cx="1143000" cy="4343400"/>
          </a:xfrm>
          <a:prstGeom prst="chor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20710678">
            <a:off x="-1905619" y="-1120762"/>
            <a:ext cx="9375521" cy="2428658"/>
          </a:xfrm>
          <a:prstGeom prst="ellipse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/>
          <p:cNvSpPr/>
          <p:nvPr userDrawn="1"/>
        </p:nvSpPr>
        <p:spPr>
          <a:xfrm rot="10185574">
            <a:off x="591214" y="10826391"/>
            <a:ext cx="8220944" cy="529788"/>
          </a:xfrm>
          <a:custGeom>
            <a:avLst/>
            <a:gdLst>
              <a:gd name="connsiteX0" fmla="*/ 0 w 7621594"/>
              <a:gd name="connsiteY0" fmla="*/ 495300 h 990600"/>
              <a:gd name="connsiteX1" fmla="*/ 3810797 w 7621594"/>
              <a:gd name="connsiteY1" fmla="*/ 0 h 990600"/>
              <a:gd name="connsiteX2" fmla="*/ 7621594 w 7621594"/>
              <a:gd name="connsiteY2" fmla="*/ 495300 h 990600"/>
              <a:gd name="connsiteX3" fmla="*/ 7373944 w 7621594"/>
              <a:gd name="connsiteY3" fmla="*/ 495300 h 990600"/>
              <a:gd name="connsiteX4" fmla="*/ 3810797 w 7621594"/>
              <a:gd name="connsiteY4" fmla="*/ 247650 h 990600"/>
              <a:gd name="connsiteX5" fmla="*/ 247650 w 7621594"/>
              <a:gd name="connsiteY5" fmla="*/ 495300 h 990600"/>
              <a:gd name="connsiteX6" fmla="*/ 0 w 7621594"/>
              <a:gd name="connsiteY6" fmla="*/ 495300 h 990600"/>
              <a:gd name="connsiteX0" fmla="*/ 0 w 7621594"/>
              <a:gd name="connsiteY0" fmla="*/ 756836 h 756836"/>
              <a:gd name="connsiteX1" fmla="*/ 2858226 w 7621594"/>
              <a:gd name="connsiteY1" fmla="*/ 19269 h 756836"/>
              <a:gd name="connsiteX2" fmla="*/ 3810797 w 7621594"/>
              <a:gd name="connsiteY2" fmla="*/ 261536 h 756836"/>
              <a:gd name="connsiteX3" fmla="*/ 7621594 w 7621594"/>
              <a:gd name="connsiteY3" fmla="*/ 756836 h 756836"/>
              <a:gd name="connsiteX4" fmla="*/ 7373944 w 7621594"/>
              <a:gd name="connsiteY4" fmla="*/ 756836 h 756836"/>
              <a:gd name="connsiteX5" fmla="*/ 3810797 w 7621594"/>
              <a:gd name="connsiteY5" fmla="*/ 509186 h 756836"/>
              <a:gd name="connsiteX6" fmla="*/ 247650 w 7621594"/>
              <a:gd name="connsiteY6" fmla="*/ 756836 h 756836"/>
              <a:gd name="connsiteX7" fmla="*/ 0 w 7621594"/>
              <a:gd name="connsiteY7" fmla="*/ 756836 h 756836"/>
              <a:gd name="connsiteX0" fmla="*/ 0 w 7621594"/>
              <a:gd name="connsiteY0" fmla="*/ 756836 h 756836"/>
              <a:gd name="connsiteX1" fmla="*/ 2858226 w 7621594"/>
              <a:gd name="connsiteY1" fmla="*/ 19269 h 756836"/>
              <a:gd name="connsiteX2" fmla="*/ 3810797 w 7621594"/>
              <a:gd name="connsiteY2" fmla="*/ 261536 h 756836"/>
              <a:gd name="connsiteX3" fmla="*/ 7621594 w 7621594"/>
              <a:gd name="connsiteY3" fmla="*/ 756836 h 756836"/>
              <a:gd name="connsiteX4" fmla="*/ 7373944 w 7621594"/>
              <a:gd name="connsiteY4" fmla="*/ 756836 h 756836"/>
              <a:gd name="connsiteX5" fmla="*/ 3810797 w 7621594"/>
              <a:gd name="connsiteY5" fmla="*/ 509186 h 756836"/>
              <a:gd name="connsiteX6" fmla="*/ 2896039 w 7621594"/>
              <a:gd name="connsiteY6" fmla="*/ 310022 h 756836"/>
              <a:gd name="connsiteX7" fmla="*/ 247650 w 7621594"/>
              <a:gd name="connsiteY7" fmla="*/ 756836 h 756836"/>
              <a:gd name="connsiteX8" fmla="*/ 0 w 7621594"/>
              <a:gd name="connsiteY8" fmla="*/ 756836 h 756836"/>
              <a:gd name="connsiteX0" fmla="*/ 0 w 7621594"/>
              <a:gd name="connsiteY0" fmla="*/ 756836 h 756836"/>
              <a:gd name="connsiteX1" fmla="*/ 2858226 w 7621594"/>
              <a:gd name="connsiteY1" fmla="*/ 19269 h 756836"/>
              <a:gd name="connsiteX2" fmla="*/ 3810797 w 7621594"/>
              <a:gd name="connsiteY2" fmla="*/ 261536 h 756836"/>
              <a:gd name="connsiteX3" fmla="*/ 7621594 w 7621594"/>
              <a:gd name="connsiteY3" fmla="*/ 756836 h 756836"/>
              <a:gd name="connsiteX4" fmla="*/ 7373944 w 7621594"/>
              <a:gd name="connsiteY4" fmla="*/ 756836 h 756836"/>
              <a:gd name="connsiteX5" fmla="*/ 3810797 w 7621594"/>
              <a:gd name="connsiteY5" fmla="*/ 509186 h 756836"/>
              <a:gd name="connsiteX6" fmla="*/ 2880234 w 7621594"/>
              <a:gd name="connsiteY6" fmla="*/ 397505 h 756836"/>
              <a:gd name="connsiteX7" fmla="*/ 247650 w 7621594"/>
              <a:gd name="connsiteY7" fmla="*/ 756836 h 756836"/>
              <a:gd name="connsiteX8" fmla="*/ 0 w 7621594"/>
              <a:gd name="connsiteY8" fmla="*/ 756836 h 756836"/>
              <a:gd name="connsiteX0" fmla="*/ 0 w 7621594"/>
              <a:gd name="connsiteY0" fmla="*/ 610689 h 610689"/>
              <a:gd name="connsiteX1" fmla="*/ 2841373 w 7621594"/>
              <a:gd name="connsiteY1" fmla="*/ 37851 h 610689"/>
              <a:gd name="connsiteX2" fmla="*/ 3810797 w 7621594"/>
              <a:gd name="connsiteY2" fmla="*/ 115389 h 610689"/>
              <a:gd name="connsiteX3" fmla="*/ 7621594 w 7621594"/>
              <a:gd name="connsiteY3" fmla="*/ 610689 h 610689"/>
              <a:gd name="connsiteX4" fmla="*/ 7373944 w 7621594"/>
              <a:gd name="connsiteY4" fmla="*/ 610689 h 610689"/>
              <a:gd name="connsiteX5" fmla="*/ 3810797 w 7621594"/>
              <a:gd name="connsiteY5" fmla="*/ 363039 h 610689"/>
              <a:gd name="connsiteX6" fmla="*/ 2880234 w 7621594"/>
              <a:gd name="connsiteY6" fmla="*/ 251358 h 610689"/>
              <a:gd name="connsiteX7" fmla="*/ 247650 w 7621594"/>
              <a:gd name="connsiteY7" fmla="*/ 610689 h 610689"/>
              <a:gd name="connsiteX8" fmla="*/ 0 w 7621594"/>
              <a:gd name="connsiteY8" fmla="*/ 610689 h 610689"/>
              <a:gd name="connsiteX0" fmla="*/ 0 w 7621594"/>
              <a:gd name="connsiteY0" fmla="*/ 610689 h 610689"/>
              <a:gd name="connsiteX1" fmla="*/ 2841373 w 7621594"/>
              <a:gd name="connsiteY1" fmla="*/ 37851 h 610689"/>
              <a:gd name="connsiteX2" fmla="*/ 3810797 w 7621594"/>
              <a:gd name="connsiteY2" fmla="*/ 115389 h 610689"/>
              <a:gd name="connsiteX3" fmla="*/ 7621594 w 7621594"/>
              <a:gd name="connsiteY3" fmla="*/ 610689 h 610689"/>
              <a:gd name="connsiteX4" fmla="*/ 7373944 w 7621594"/>
              <a:gd name="connsiteY4" fmla="*/ 610689 h 610689"/>
              <a:gd name="connsiteX5" fmla="*/ 3810797 w 7621594"/>
              <a:gd name="connsiteY5" fmla="*/ 363039 h 610689"/>
              <a:gd name="connsiteX6" fmla="*/ 2883701 w 7621594"/>
              <a:gd name="connsiteY6" fmla="*/ 303607 h 610689"/>
              <a:gd name="connsiteX7" fmla="*/ 247650 w 7621594"/>
              <a:gd name="connsiteY7" fmla="*/ 610689 h 610689"/>
              <a:gd name="connsiteX8" fmla="*/ 0 w 7621594"/>
              <a:gd name="connsiteY8" fmla="*/ 610689 h 610689"/>
              <a:gd name="connsiteX0" fmla="*/ 0 w 7621594"/>
              <a:gd name="connsiteY0" fmla="*/ 551809 h 551809"/>
              <a:gd name="connsiteX1" fmla="*/ 2825569 w 7621594"/>
              <a:gd name="connsiteY1" fmla="*/ 66455 h 551809"/>
              <a:gd name="connsiteX2" fmla="*/ 3810797 w 7621594"/>
              <a:gd name="connsiteY2" fmla="*/ 56509 h 551809"/>
              <a:gd name="connsiteX3" fmla="*/ 7621594 w 7621594"/>
              <a:gd name="connsiteY3" fmla="*/ 551809 h 551809"/>
              <a:gd name="connsiteX4" fmla="*/ 7373944 w 7621594"/>
              <a:gd name="connsiteY4" fmla="*/ 551809 h 551809"/>
              <a:gd name="connsiteX5" fmla="*/ 3810797 w 7621594"/>
              <a:gd name="connsiteY5" fmla="*/ 304159 h 551809"/>
              <a:gd name="connsiteX6" fmla="*/ 2883701 w 7621594"/>
              <a:gd name="connsiteY6" fmla="*/ 244727 h 551809"/>
              <a:gd name="connsiteX7" fmla="*/ 247650 w 7621594"/>
              <a:gd name="connsiteY7" fmla="*/ 551809 h 551809"/>
              <a:gd name="connsiteX8" fmla="*/ 0 w 7621594"/>
              <a:gd name="connsiteY8" fmla="*/ 551809 h 551809"/>
              <a:gd name="connsiteX0" fmla="*/ 0 w 7621594"/>
              <a:gd name="connsiteY0" fmla="*/ 551809 h 551809"/>
              <a:gd name="connsiteX1" fmla="*/ 2825569 w 7621594"/>
              <a:gd name="connsiteY1" fmla="*/ 66455 h 551809"/>
              <a:gd name="connsiteX2" fmla="*/ 3810797 w 7621594"/>
              <a:gd name="connsiteY2" fmla="*/ 56509 h 551809"/>
              <a:gd name="connsiteX3" fmla="*/ 7621594 w 7621594"/>
              <a:gd name="connsiteY3" fmla="*/ 551809 h 551809"/>
              <a:gd name="connsiteX4" fmla="*/ 7373944 w 7621594"/>
              <a:gd name="connsiteY4" fmla="*/ 551809 h 551809"/>
              <a:gd name="connsiteX5" fmla="*/ 3810797 w 7621594"/>
              <a:gd name="connsiteY5" fmla="*/ 304159 h 551809"/>
              <a:gd name="connsiteX6" fmla="*/ 2901923 w 7621594"/>
              <a:gd name="connsiteY6" fmla="*/ 286736 h 551809"/>
              <a:gd name="connsiteX7" fmla="*/ 247650 w 7621594"/>
              <a:gd name="connsiteY7" fmla="*/ 551809 h 551809"/>
              <a:gd name="connsiteX8" fmla="*/ 0 w 7621594"/>
              <a:gd name="connsiteY8" fmla="*/ 551809 h 551809"/>
              <a:gd name="connsiteX0" fmla="*/ 0 w 7621594"/>
              <a:gd name="connsiteY0" fmla="*/ 533423 h 533423"/>
              <a:gd name="connsiteX1" fmla="*/ 2660840 w 7621594"/>
              <a:gd name="connsiteY1" fmla="*/ 31214 h 533423"/>
              <a:gd name="connsiteX2" fmla="*/ 2825569 w 7621594"/>
              <a:gd name="connsiteY2" fmla="*/ 48069 h 533423"/>
              <a:gd name="connsiteX3" fmla="*/ 3810797 w 7621594"/>
              <a:gd name="connsiteY3" fmla="*/ 38123 h 533423"/>
              <a:gd name="connsiteX4" fmla="*/ 7621594 w 7621594"/>
              <a:gd name="connsiteY4" fmla="*/ 533423 h 533423"/>
              <a:gd name="connsiteX5" fmla="*/ 7373944 w 7621594"/>
              <a:gd name="connsiteY5" fmla="*/ 533423 h 533423"/>
              <a:gd name="connsiteX6" fmla="*/ 3810797 w 7621594"/>
              <a:gd name="connsiteY6" fmla="*/ 285773 h 533423"/>
              <a:gd name="connsiteX7" fmla="*/ 2901923 w 7621594"/>
              <a:gd name="connsiteY7" fmla="*/ 268350 h 533423"/>
              <a:gd name="connsiteX8" fmla="*/ 247650 w 7621594"/>
              <a:gd name="connsiteY8" fmla="*/ 533423 h 533423"/>
              <a:gd name="connsiteX9" fmla="*/ 0 w 7621594"/>
              <a:gd name="connsiteY9" fmla="*/ 533423 h 533423"/>
              <a:gd name="connsiteX0" fmla="*/ 0 w 7621594"/>
              <a:gd name="connsiteY0" fmla="*/ 533423 h 533423"/>
              <a:gd name="connsiteX1" fmla="*/ 2660840 w 7621594"/>
              <a:gd name="connsiteY1" fmla="*/ 31214 h 533423"/>
              <a:gd name="connsiteX2" fmla="*/ 2825569 w 7621594"/>
              <a:gd name="connsiteY2" fmla="*/ 48069 h 533423"/>
              <a:gd name="connsiteX3" fmla="*/ 3810797 w 7621594"/>
              <a:gd name="connsiteY3" fmla="*/ 38123 h 533423"/>
              <a:gd name="connsiteX4" fmla="*/ 7621594 w 7621594"/>
              <a:gd name="connsiteY4" fmla="*/ 533423 h 533423"/>
              <a:gd name="connsiteX5" fmla="*/ 7373944 w 7621594"/>
              <a:gd name="connsiteY5" fmla="*/ 533423 h 533423"/>
              <a:gd name="connsiteX6" fmla="*/ 3810797 w 7621594"/>
              <a:gd name="connsiteY6" fmla="*/ 285773 h 533423"/>
              <a:gd name="connsiteX7" fmla="*/ 2895149 w 7621594"/>
              <a:gd name="connsiteY7" fmla="*/ 305843 h 533423"/>
              <a:gd name="connsiteX8" fmla="*/ 247650 w 7621594"/>
              <a:gd name="connsiteY8" fmla="*/ 533423 h 533423"/>
              <a:gd name="connsiteX9" fmla="*/ 0 w 7621594"/>
              <a:gd name="connsiteY9" fmla="*/ 533423 h 533423"/>
              <a:gd name="connsiteX0" fmla="*/ 0 w 7621594"/>
              <a:gd name="connsiteY0" fmla="*/ 529788 h 529788"/>
              <a:gd name="connsiteX1" fmla="*/ 2661961 w 7621594"/>
              <a:gd name="connsiteY1" fmla="*/ 92325 h 529788"/>
              <a:gd name="connsiteX2" fmla="*/ 2825569 w 7621594"/>
              <a:gd name="connsiteY2" fmla="*/ 44434 h 529788"/>
              <a:gd name="connsiteX3" fmla="*/ 3810797 w 7621594"/>
              <a:gd name="connsiteY3" fmla="*/ 34488 h 529788"/>
              <a:gd name="connsiteX4" fmla="*/ 7621594 w 7621594"/>
              <a:gd name="connsiteY4" fmla="*/ 529788 h 529788"/>
              <a:gd name="connsiteX5" fmla="*/ 7373944 w 7621594"/>
              <a:gd name="connsiteY5" fmla="*/ 529788 h 529788"/>
              <a:gd name="connsiteX6" fmla="*/ 3810797 w 7621594"/>
              <a:gd name="connsiteY6" fmla="*/ 282138 h 529788"/>
              <a:gd name="connsiteX7" fmla="*/ 2895149 w 7621594"/>
              <a:gd name="connsiteY7" fmla="*/ 302208 h 529788"/>
              <a:gd name="connsiteX8" fmla="*/ 247650 w 7621594"/>
              <a:gd name="connsiteY8" fmla="*/ 529788 h 529788"/>
              <a:gd name="connsiteX9" fmla="*/ 0 w 7621594"/>
              <a:gd name="connsiteY9" fmla="*/ 529788 h 529788"/>
              <a:gd name="connsiteX0" fmla="*/ 0 w 7621594"/>
              <a:gd name="connsiteY0" fmla="*/ 529788 h 529788"/>
              <a:gd name="connsiteX1" fmla="*/ 1663137 w 7621594"/>
              <a:gd name="connsiteY1" fmla="*/ 214381 h 529788"/>
              <a:gd name="connsiteX2" fmla="*/ 2661961 w 7621594"/>
              <a:gd name="connsiteY2" fmla="*/ 92325 h 529788"/>
              <a:gd name="connsiteX3" fmla="*/ 2825569 w 7621594"/>
              <a:gd name="connsiteY3" fmla="*/ 44434 h 529788"/>
              <a:gd name="connsiteX4" fmla="*/ 3810797 w 7621594"/>
              <a:gd name="connsiteY4" fmla="*/ 34488 h 529788"/>
              <a:gd name="connsiteX5" fmla="*/ 7621594 w 7621594"/>
              <a:gd name="connsiteY5" fmla="*/ 529788 h 529788"/>
              <a:gd name="connsiteX6" fmla="*/ 7373944 w 7621594"/>
              <a:gd name="connsiteY6" fmla="*/ 529788 h 529788"/>
              <a:gd name="connsiteX7" fmla="*/ 3810797 w 7621594"/>
              <a:gd name="connsiteY7" fmla="*/ 282138 h 529788"/>
              <a:gd name="connsiteX8" fmla="*/ 2895149 w 7621594"/>
              <a:gd name="connsiteY8" fmla="*/ 302208 h 529788"/>
              <a:gd name="connsiteX9" fmla="*/ 247650 w 7621594"/>
              <a:gd name="connsiteY9" fmla="*/ 529788 h 529788"/>
              <a:gd name="connsiteX10" fmla="*/ 0 w 7621594"/>
              <a:gd name="connsiteY10" fmla="*/ 529788 h 529788"/>
              <a:gd name="connsiteX0" fmla="*/ 0 w 7621594"/>
              <a:gd name="connsiteY0" fmla="*/ 529788 h 529788"/>
              <a:gd name="connsiteX1" fmla="*/ 1663137 w 7621594"/>
              <a:gd name="connsiteY1" fmla="*/ 214381 h 529788"/>
              <a:gd name="connsiteX2" fmla="*/ 2661961 w 7621594"/>
              <a:gd name="connsiteY2" fmla="*/ 92325 h 529788"/>
              <a:gd name="connsiteX3" fmla="*/ 2825569 w 7621594"/>
              <a:gd name="connsiteY3" fmla="*/ 44434 h 529788"/>
              <a:gd name="connsiteX4" fmla="*/ 3810797 w 7621594"/>
              <a:gd name="connsiteY4" fmla="*/ 34488 h 529788"/>
              <a:gd name="connsiteX5" fmla="*/ 7621594 w 7621594"/>
              <a:gd name="connsiteY5" fmla="*/ 529788 h 529788"/>
              <a:gd name="connsiteX6" fmla="*/ 7373944 w 7621594"/>
              <a:gd name="connsiteY6" fmla="*/ 529788 h 529788"/>
              <a:gd name="connsiteX7" fmla="*/ 3810797 w 7621594"/>
              <a:gd name="connsiteY7" fmla="*/ 282138 h 529788"/>
              <a:gd name="connsiteX8" fmla="*/ 2895149 w 7621594"/>
              <a:gd name="connsiteY8" fmla="*/ 302208 h 529788"/>
              <a:gd name="connsiteX9" fmla="*/ 1513780 w 7621594"/>
              <a:gd name="connsiteY9" fmla="*/ 391766 h 529788"/>
              <a:gd name="connsiteX10" fmla="*/ 247650 w 7621594"/>
              <a:gd name="connsiteY10" fmla="*/ 529788 h 529788"/>
              <a:gd name="connsiteX11" fmla="*/ 0 w 7621594"/>
              <a:gd name="connsiteY11" fmla="*/ 529788 h 529788"/>
              <a:gd name="connsiteX0" fmla="*/ 0 w 7621594"/>
              <a:gd name="connsiteY0" fmla="*/ 529788 h 529788"/>
              <a:gd name="connsiteX1" fmla="*/ 1533593 w 7621594"/>
              <a:gd name="connsiteY1" fmla="*/ 202043 h 529788"/>
              <a:gd name="connsiteX2" fmla="*/ 2661961 w 7621594"/>
              <a:gd name="connsiteY2" fmla="*/ 92325 h 529788"/>
              <a:gd name="connsiteX3" fmla="*/ 2825569 w 7621594"/>
              <a:gd name="connsiteY3" fmla="*/ 44434 h 529788"/>
              <a:gd name="connsiteX4" fmla="*/ 3810797 w 7621594"/>
              <a:gd name="connsiteY4" fmla="*/ 34488 h 529788"/>
              <a:gd name="connsiteX5" fmla="*/ 7621594 w 7621594"/>
              <a:gd name="connsiteY5" fmla="*/ 529788 h 529788"/>
              <a:gd name="connsiteX6" fmla="*/ 7373944 w 7621594"/>
              <a:gd name="connsiteY6" fmla="*/ 529788 h 529788"/>
              <a:gd name="connsiteX7" fmla="*/ 3810797 w 7621594"/>
              <a:gd name="connsiteY7" fmla="*/ 282138 h 529788"/>
              <a:gd name="connsiteX8" fmla="*/ 2895149 w 7621594"/>
              <a:gd name="connsiteY8" fmla="*/ 302208 h 529788"/>
              <a:gd name="connsiteX9" fmla="*/ 1513780 w 7621594"/>
              <a:gd name="connsiteY9" fmla="*/ 391766 h 529788"/>
              <a:gd name="connsiteX10" fmla="*/ 247650 w 7621594"/>
              <a:gd name="connsiteY10" fmla="*/ 529788 h 529788"/>
              <a:gd name="connsiteX11" fmla="*/ 0 w 7621594"/>
              <a:gd name="connsiteY11" fmla="*/ 529788 h 529788"/>
              <a:gd name="connsiteX0" fmla="*/ 0 w 7621594"/>
              <a:gd name="connsiteY0" fmla="*/ 529788 h 529788"/>
              <a:gd name="connsiteX1" fmla="*/ 1533593 w 7621594"/>
              <a:gd name="connsiteY1" fmla="*/ 202043 h 529788"/>
              <a:gd name="connsiteX2" fmla="*/ 2661961 w 7621594"/>
              <a:gd name="connsiteY2" fmla="*/ 92325 h 529788"/>
              <a:gd name="connsiteX3" fmla="*/ 2825569 w 7621594"/>
              <a:gd name="connsiteY3" fmla="*/ 44434 h 529788"/>
              <a:gd name="connsiteX4" fmla="*/ 3810797 w 7621594"/>
              <a:gd name="connsiteY4" fmla="*/ 34488 h 529788"/>
              <a:gd name="connsiteX5" fmla="*/ 7621594 w 7621594"/>
              <a:gd name="connsiteY5" fmla="*/ 529788 h 529788"/>
              <a:gd name="connsiteX6" fmla="*/ 7373944 w 7621594"/>
              <a:gd name="connsiteY6" fmla="*/ 529788 h 529788"/>
              <a:gd name="connsiteX7" fmla="*/ 3810797 w 7621594"/>
              <a:gd name="connsiteY7" fmla="*/ 282138 h 529788"/>
              <a:gd name="connsiteX8" fmla="*/ 2895149 w 7621594"/>
              <a:gd name="connsiteY8" fmla="*/ 302208 h 529788"/>
              <a:gd name="connsiteX9" fmla="*/ 1496886 w 7621594"/>
              <a:gd name="connsiteY9" fmla="*/ 349757 h 529788"/>
              <a:gd name="connsiteX10" fmla="*/ 247650 w 7621594"/>
              <a:gd name="connsiteY10" fmla="*/ 529788 h 529788"/>
              <a:gd name="connsiteX11" fmla="*/ 0 w 7621594"/>
              <a:gd name="connsiteY11" fmla="*/ 529788 h 529788"/>
              <a:gd name="connsiteX0" fmla="*/ 0 w 7621594"/>
              <a:gd name="connsiteY0" fmla="*/ 529788 h 529788"/>
              <a:gd name="connsiteX1" fmla="*/ 1533593 w 7621594"/>
              <a:gd name="connsiteY1" fmla="*/ 202043 h 529788"/>
              <a:gd name="connsiteX2" fmla="*/ 2661961 w 7621594"/>
              <a:gd name="connsiteY2" fmla="*/ 92325 h 529788"/>
              <a:gd name="connsiteX3" fmla="*/ 2825569 w 7621594"/>
              <a:gd name="connsiteY3" fmla="*/ 44434 h 529788"/>
              <a:gd name="connsiteX4" fmla="*/ 3810797 w 7621594"/>
              <a:gd name="connsiteY4" fmla="*/ 34488 h 529788"/>
              <a:gd name="connsiteX5" fmla="*/ 7621594 w 7621594"/>
              <a:gd name="connsiteY5" fmla="*/ 529788 h 529788"/>
              <a:gd name="connsiteX6" fmla="*/ 7373944 w 7621594"/>
              <a:gd name="connsiteY6" fmla="*/ 529788 h 529788"/>
              <a:gd name="connsiteX7" fmla="*/ 3810797 w 7621594"/>
              <a:gd name="connsiteY7" fmla="*/ 282138 h 529788"/>
              <a:gd name="connsiteX8" fmla="*/ 2844159 w 7621594"/>
              <a:gd name="connsiteY8" fmla="*/ 258394 h 529788"/>
              <a:gd name="connsiteX9" fmla="*/ 1496886 w 7621594"/>
              <a:gd name="connsiteY9" fmla="*/ 349757 h 529788"/>
              <a:gd name="connsiteX10" fmla="*/ 247650 w 7621594"/>
              <a:gd name="connsiteY10" fmla="*/ 529788 h 529788"/>
              <a:gd name="connsiteX11" fmla="*/ 0 w 7621594"/>
              <a:gd name="connsiteY11" fmla="*/ 529788 h 529788"/>
              <a:gd name="connsiteX0" fmla="*/ 0 w 7621594"/>
              <a:gd name="connsiteY0" fmla="*/ 529788 h 529788"/>
              <a:gd name="connsiteX1" fmla="*/ 1533593 w 7621594"/>
              <a:gd name="connsiteY1" fmla="*/ 202043 h 529788"/>
              <a:gd name="connsiteX2" fmla="*/ 2661961 w 7621594"/>
              <a:gd name="connsiteY2" fmla="*/ 92325 h 529788"/>
              <a:gd name="connsiteX3" fmla="*/ 2825569 w 7621594"/>
              <a:gd name="connsiteY3" fmla="*/ 44434 h 529788"/>
              <a:gd name="connsiteX4" fmla="*/ 3810797 w 7621594"/>
              <a:gd name="connsiteY4" fmla="*/ 34488 h 529788"/>
              <a:gd name="connsiteX5" fmla="*/ 7621594 w 7621594"/>
              <a:gd name="connsiteY5" fmla="*/ 529788 h 529788"/>
              <a:gd name="connsiteX6" fmla="*/ 7373944 w 7621594"/>
              <a:gd name="connsiteY6" fmla="*/ 529788 h 529788"/>
              <a:gd name="connsiteX7" fmla="*/ 3809172 w 7621594"/>
              <a:gd name="connsiteY7" fmla="*/ 238265 h 529788"/>
              <a:gd name="connsiteX8" fmla="*/ 2844159 w 7621594"/>
              <a:gd name="connsiteY8" fmla="*/ 258394 h 529788"/>
              <a:gd name="connsiteX9" fmla="*/ 1496886 w 7621594"/>
              <a:gd name="connsiteY9" fmla="*/ 349757 h 529788"/>
              <a:gd name="connsiteX10" fmla="*/ 247650 w 7621594"/>
              <a:gd name="connsiteY10" fmla="*/ 529788 h 529788"/>
              <a:gd name="connsiteX11" fmla="*/ 0 w 7621594"/>
              <a:gd name="connsiteY11" fmla="*/ 529788 h 52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1594" h="529788">
                <a:moveTo>
                  <a:pt x="0" y="529788"/>
                </a:moveTo>
                <a:cubicBezTo>
                  <a:pt x="596863" y="432931"/>
                  <a:pt x="936730" y="298900"/>
                  <a:pt x="1533593" y="202043"/>
                </a:cubicBezTo>
                <a:lnTo>
                  <a:pt x="2661961" y="92325"/>
                </a:lnTo>
                <a:cubicBezTo>
                  <a:pt x="3132889" y="11433"/>
                  <a:pt x="2654363" y="49128"/>
                  <a:pt x="2825569" y="44434"/>
                </a:cubicBezTo>
                <a:cubicBezTo>
                  <a:pt x="2996775" y="39740"/>
                  <a:pt x="3011460" y="-46404"/>
                  <a:pt x="3810797" y="34488"/>
                </a:cubicBezTo>
                <a:cubicBezTo>
                  <a:pt x="4610134" y="115380"/>
                  <a:pt x="7621594" y="256241"/>
                  <a:pt x="7621594" y="529788"/>
                </a:cubicBezTo>
                <a:lnTo>
                  <a:pt x="7373944" y="529788"/>
                </a:lnTo>
                <a:cubicBezTo>
                  <a:pt x="7373944" y="393015"/>
                  <a:pt x="5777044" y="238265"/>
                  <a:pt x="3809172" y="238265"/>
                </a:cubicBezTo>
                <a:cubicBezTo>
                  <a:pt x="3058540" y="199583"/>
                  <a:pt x="3438017" y="217119"/>
                  <a:pt x="2844159" y="258394"/>
                </a:cubicBezTo>
                <a:lnTo>
                  <a:pt x="1496886" y="349757"/>
                </a:lnTo>
                <a:cubicBezTo>
                  <a:pt x="1055636" y="387687"/>
                  <a:pt x="510835" y="513208"/>
                  <a:pt x="247650" y="529788"/>
                </a:cubicBezTo>
                <a:lnTo>
                  <a:pt x="0" y="529788"/>
                </a:lnTo>
                <a:close/>
              </a:path>
            </a:pathLst>
          </a:custGeom>
          <a:gradFill flip="none" rotWithShape="1">
            <a:gsLst>
              <a:gs pos="82000">
                <a:schemeClr val="accent5">
                  <a:lumMod val="39000"/>
                  <a:lumOff val="61000"/>
                </a:schemeClr>
              </a:gs>
              <a:gs pos="16000">
                <a:schemeClr val="bg1"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 rot="19638745">
            <a:off x="2533309" y="9697894"/>
            <a:ext cx="7162800" cy="2428658"/>
          </a:xfrm>
          <a:prstGeom prst="ellipse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984685">
            <a:off x="-3694660" y="9184847"/>
            <a:ext cx="7162800" cy="2428658"/>
          </a:xfrm>
          <a:prstGeom prst="ellipse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984685">
            <a:off x="-2012627" y="8691670"/>
            <a:ext cx="7162800" cy="2428658"/>
          </a:xfrm>
          <a:prstGeom prst="ellipse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-761863" y="9534742"/>
            <a:ext cx="8229463" cy="2428658"/>
          </a:xfrm>
          <a:prstGeom prst="ellipse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0"/>
          <p:cNvSpPr/>
          <p:nvPr userDrawn="1"/>
        </p:nvSpPr>
        <p:spPr>
          <a:xfrm rot="707766">
            <a:off x="-2226725" y="5843022"/>
            <a:ext cx="9560179" cy="3503784"/>
          </a:xfrm>
          <a:custGeom>
            <a:avLst/>
            <a:gdLst>
              <a:gd name="connsiteX0" fmla="*/ 0 w 7803711"/>
              <a:gd name="connsiteY0" fmla="*/ 1530425 h 3060850"/>
              <a:gd name="connsiteX1" fmla="*/ 3901856 w 7803711"/>
              <a:gd name="connsiteY1" fmla="*/ 0 h 3060850"/>
              <a:gd name="connsiteX2" fmla="*/ 7803712 w 7803711"/>
              <a:gd name="connsiteY2" fmla="*/ 1530425 h 3060850"/>
              <a:gd name="connsiteX3" fmla="*/ 3901856 w 7803711"/>
              <a:gd name="connsiteY3" fmla="*/ 3060850 h 3060850"/>
              <a:gd name="connsiteX4" fmla="*/ 0 w 7803711"/>
              <a:gd name="connsiteY4" fmla="*/ 1530425 h 3060850"/>
              <a:gd name="connsiteX0" fmla="*/ 153304 w 7957016"/>
              <a:gd name="connsiteY0" fmla="*/ 1534873 h 3065298"/>
              <a:gd name="connsiteX1" fmla="*/ 1104362 w 7957016"/>
              <a:gd name="connsiteY1" fmla="*/ 1083724 h 3065298"/>
              <a:gd name="connsiteX2" fmla="*/ 4055160 w 7957016"/>
              <a:gd name="connsiteY2" fmla="*/ 4448 h 3065298"/>
              <a:gd name="connsiteX3" fmla="*/ 7957016 w 7957016"/>
              <a:gd name="connsiteY3" fmla="*/ 1534873 h 3065298"/>
              <a:gd name="connsiteX4" fmla="*/ 4055160 w 7957016"/>
              <a:gd name="connsiteY4" fmla="*/ 3065298 h 3065298"/>
              <a:gd name="connsiteX5" fmla="*/ 153304 w 7957016"/>
              <a:gd name="connsiteY5" fmla="*/ 1534873 h 306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7016" h="3065298">
                <a:moveTo>
                  <a:pt x="153304" y="1534873"/>
                </a:moveTo>
                <a:cubicBezTo>
                  <a:pt x="-338496" y="1204611"/>
                  <a:pt x="454053" y="1338795"/>
                  <a:pt x="1104362" y="1083724"/>
                </a:cubicBezTo>
                <a:cubicBezTo>
                  <a:pt x="1754671" y="828653"/>
                  <a:pt x="2913051" y="-70743"/>
                  <a:pt x="4055160" y="4448"/>
                </a:cubicBezTo>
                <a:cubicBezTo>
                  <a:pt x="5197269" y="79639"/>
                  <a:pt x="7957016" y="689643"/>
                  <a:pt x="7957016" y="1534873"/>
                </a:cubicBezTo>
                <a:cubicBezTo>
                  <a:pt x="7957016" y="2380103"/>
                  <a:pt x="6210096" y="3065298"/>
                  <a:pt x="4055160" y="3065298"/>
                </a:cubicBezTo>
                <a:cubicBezTo>
                  <a:pt x="1900224" y="3065298"/>
                  <a:pt x="645104" y="1865135"/>
                  <a:pt x="153304" y="15348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20179079">
            <a:off x="2069813" y="8808095"/>
            <a:ext cx="7162800" cy="2428658"/>
          </a:xfrm>
          <a:prstGeom prst="ellipse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 userDrawn="1"/>
        </p:nvSpPr>
        <p:spPr>
          <a:xfrm rot="20179079">
            <a:off x="-951398" y="9080231"/>
            <a:ext cx="8843146" cy="2428658"/>
          </a:xfrm>
          <a:prstGeom prst="ellipse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ock Arc 22"/>
          <p:cNvSpPr/>
          <p:nvPr userDrawn="1"/>
        </p:nvSpPr>
        <p:spPr>
          <a:xfrm>
            <a:off x="-457128" y="9534742"/>
            <a:ext cx="6795075" cy="736634"/>
          </a:xfrm>
          <a:custGeom>
            <a:avLst/>
            <a:gdLst>
              <a:gd name="connsiteX0" fmla="*/ 0 w 7557148"/>
              <a:gd name="connsiteY0" fmla="*/ 1202658 h 2405316"/>
              <a:gd name="connsiteX1" fmla="*/ 3778574 w 7557148"/>
              <a:gd name="connsiteY1" fmla="*/ 0 h 2405316"/>
              <a:gd name="connsiteX2" fmla="*/ 7557148 w 7557148"/>
              <a:gd name="connsiteY2" fmla="*/ 1202658 h 2405316"/>
              <a:gd name="connsiteX3" fmla="*/ 6955819 w 7557148"/>
              <a:gd name="connsiteY3" fmla="*/ 1202658 h 2405316"/>
              <a:gd name="connsiteX4" fmla="*/ 3778574 w 7557148"/>
              <a:gd name="connsiteY4" fmla="*/ 601329 h 2405316"/>
              <a:gd name="connsiteX5" fmla="*/ 601329 w 7557148"/>
              <a:gd name="connsiteY5" fmla="*/ 1202658 h 2405316"/>
              <a:gd name="connsiteX6" fmla="*/ 0 w 7557148"/>
              <a:gd name="connsiteY6" fmla="*/ 1202658 h 2405316"/>
              <a:gd name="connsiteX0" fmla="*/ 0 w 7557148"/>
              <a:gd name="connsiteY0" fmla="*/ 1202658 h 1202658"/>
              <a:gd name="connsiteX1" fmla="*/ 3778574 w 7557148"/>
              <a:gd name="connsiteY1" fmla="*/ 0 h 1202658"/>
              <a:gd name="connsiteX2" fmla="*/ 7557148 w 7557148"/>
              <a:gd name="connsiteY2" fmla="*/ 1202658 h 1202658"/>
              <a:gd name="connsiteX3" fmla="*/ 6955819 w 7557148"/>
              <a:gd name="connsiteY3" fmla="*/ 1202658 h 1202658"/>
              <a:gd name="connsiteX4" fmla="*/ 3778574 w 7557148"/>
              <a:gd name="connsiteY4" fmla="*/ 398129 h 1202658"/>
              <a:gd name="connsiteX5" fmla="*/ 601329 w 7557148"/>
              <a:gd name="connsiteY5" fmla="*/ 1202658 h 1202658"/>
              <a:gd name="connsiteX6" fmla="*/ 0 w 7557148"/>
              <a:gd name="connsiteY6" fmla="*/ 1202658 h 1202658"/>
              <a:gd name="connsiteX0" fmla="*/ 0 w 7557148"/>
              <a:gd name="connsiteY0" fmla="*/ 1202658 h 1202658"/>
              <a:gd name="connsiteX1" fmla="*/ 3778574 w 7557148"/>
              <a:gd name="connsiteY1" fmla="*/ 0 h 1202658"/>
              <a:gd name="connsiteX2" fmla="*/ 7557148 w 7557148"/>
              <a:gd name="connsiteY2" fmla="*/ 1202658 h 1202658"/>
              <a:gd name="connsiteX3" fmla="*/ 6955819 w 7557148"/>
              <a:gd name="connsiteY3" fmla="*/ 1202658 h 1202658"/>
              <a:gd name="connsiteX4" fmla="*/ 3778574 w 7557148"/>
              <a:gd name="connsiteY4" fmla="*/ 267501 h 1202658"/>
              <a:gd name="connsiteX5" fmla="*/ 601329 w 7557148"/>
              <a:gd name="connsiteY5" fmla="*/ 1202658 h 1202658"/>
              <a:gd name="connsiteX6" fmla="*/ 0 w 7557148"/>
              <a:gd name="connsiteY6" fmla="*/ 1202658 h 120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7148" h="1202658">
                <a:moveTo>
                  <a:pt x="0" y="1202658"/>
                </a:moveTo>
                <a:cubicBezTo>
                  <a:pt x="0" y="538448"/>
                  <a:pt x="1691725" y="0"/>
                  <a:pt x="3778574" y="0"/>
                </a:cubicBezTo>
                <a:cubicBezTo>
                  <a:pt x="5865423" y="0"/>
                  <a:pt x="7557148" y="538448"/>
                  <a:pt x="7557148" y="1202658"/>
                </a:cubicBezTo>
                <a:lnTo>
                  <a:pt x="6955819" y="1202658"/>
                </a:lnTo>
                <a:cubicBezTo>
                  <a:pt x="6955819" y="870553"/>
                  <a:pt x="5533318" y="267501"/>
                  <a:pt x="3778574" y="267501"/>
                </a:cubicBezTo>
                <a:cubicBezTo>
                  <a:pt x="2023830" y="267501"/>
                  <a:pt x="601329" y="870553"/>
                  <a:pt x="601329" y="1202658"/>
                </a:cubicBezTo>
                <a:lnTo>
                  <a:pt x="0" y="1202658"/>
                </a:lnTo>
                <a:close/>
              </a:path>
            </a:pathLst>
          </a:custGeom>
          <a:gradFill>
            <a:gsLst>
              <a:gs pos="82000">
                <a:schemeClr val="accent5">
                  <a:lumMod val="39000"/>
                  <a:lumOff val="61000"/>
                </a:schemeClr>
              </a:gs>
              <a:gs pos="27000">
                <a:schemeClr val="bg1">
                  <a:lumMod val="0"/>
                  <a:lumOff val="10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 userDrawn="1"/>
        </p:nvSpPr>
        <p:spPr>
          <a:xfrm rot="9890811">
            <a:off x="-1189662" y="936724"/>
            <a:ext cx="9689305" cy="704735"/>
          </a:xfrm>
          <a:custGeom>
            <a:avLst/>
            <a:gdLst>
              <a:gd name="connsiteX0" fmla="*/ 0 w 9634333"/>
              <a:gd name="connsiteY0" fmla="*/ 457200 h 914400"/>
              <a:gd name="connsiteX1" fmla="*/ 4817167 w 9634333"/>
              <a:gd name="connsiteY1" fmla="*/ 0 h 914400"/>
              <a:gd name="connsiteX2" fmla="*/ 9634334 w 9634333"/>
              <a:gd name="connsiteY2" fmla="*/ 457200 h 914400"/>
              <a:gd name="connsiteX3" fmla="*/ 9405733 w 9634333"/>
              <a:gd name="connsiteY3" fmla="*/ 457200 h 914400"/>
              <a:gd name="connsiteX4" fmla="*/ 4817166 w 9634333"/>
              <a:gd name="connsiteY4" fmla="*/ 228600 h 914400"/>
              <a:gd name="connsiteX5" fmla="*/ 228599 w 9634333"/>
              <a:gd name="connsiteY5" fmla="*/ 457200 h 914400"/>
              <a:gd name="connsiteX6" fmla="*/ 0 w 9634333"/>
              <a:gd name="connsiteY6" fmla="*/ 457200 h 914400"/>
              <a:gd name="connsiteX0" fmla="*/ 0 w 9634334"/>
              <a:gd name="connsiteY0" fmla="*/ 457200 h 584412"/>
              <a:gd name="connsiteX1" fmla="*/ 4817167 w 9634334"/>
              <a:gd name="connsiteY1" fmla="*/ 0 h 584412"/>
              <a:gd name="connsiteX2" fmla="*/ 9634334 w 9634334"/>
              <a:gd name="connsiteY2" fmla="*/ 457200 h 584412"/>
              <a:gd name="connsiteX3" fmla="*/ 9376051 w 9634334"/>
              <a:gd name="connsiteY3" fmla="*/ 584412 h 584412"/>
              <a:gd name="connsiteX4" fmla="*/ 4817166 w 9634334"/>
              <a:gd name="connsiteY4" fmla="*/ 228600 h 584412"/>
              <a:gd name="connsiteX5" fmla="*/ 228599 w 9634334"/>
              <a:gd name="connsiteY5" fmla="*/ 457200 h 584412"/>
              <a:gd name="connsiteX6" fmla="*/ 0 w 9634334"/>
              <a:gd name="connsiteY6" fmla="*/ 457200 h 584412"/>
              <a:gd name="connsiteX0" fmla="*/ 0 w 9607950"/>
              <a:gd name="connsiteY0" fmla="*/ 458311 h 585523"/>
              <a:gd name="connsiteX1" fmla="*/ 4817167 w 9607950"/>
              <a:gd name="connsiteY1" fmla="*/ 1111 h 585523"/>
              <a:gd name="connsiteX2" fmla="*/ 9607950 w 9607950"/>
              <a:gd name="connsiteY2" fmla="*/ 571387 h 585523"/>
              <a:gd name="connsiteX3" fmla="*/ 9376051 w 9607950"/>
              <a:gd name="connsiteY3" fmla="*/ 585523 h 585523"/>
              <a:gd name="connsiteX4" fmla="*/ 4817166 w 9607950"/>
              <a:gd name="connsiteY4" fmla="*/ 229711 h 585523"/>
              <a:gd name="connsiteX5" fmla="*/ 228599 w 9607950"/>
              <a:gd name="connsiteY5" fmla="*/ 458311 h 585523"/>
              <a:gd name="connsiteX6" fmla="*/ 0 w 9607950"/>
              <a:gd name="connsiteY6" fmla="*/ 458311 h 58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07950" h="585523">
                <a:moveTo>
                  <a:pt x="0" y="458311"/>
                </a:moveTo>
                <a:cubicBezTo>
                  <a:pt x="0" y="205806"/>
                  <a:pt x="3215842" y="-17735"/>
                  <a:pt x="4817167" y="1111"/>
                </a:cubicBezTo>
                <a:cubicBezTo>
                  <a:pt x="6418492" y="19957"/>
                  <a:pt x="9607950" y="318882"/>
                  <a:pt x="9607950" y="571387"/>
                </a:cubicBezTo>
                <a:cubicBezTo>
                  <a:pt x="9531750" y="571387"/>
                  <a:pt x="9452251" y="585523"/>
                  <a:pt x="9376051" y="585523"/>
                </a:cubicBezTo>
                <a:cubicBezTo>
                  <a:pt x="9376051" y="459271"/>
                  <a:pt x="7351362" y="229711"/>
                  <a:pt x="4817166" y="229711"/>
                </a:cubicBezTo>
                <a:cubicBezTo>
                  <a:pt x="2282970" y="229711"/>
                  <a:pt x="228599" y="332059"/>
                  <a:pt x="228599" y="458311"/>
                </a:cubicBezTo>
                <a:lnTo>
                  <a:pt x="0" y="458311"/>
                </a:lnTo>
                <a:close/>
              </a:path>
            </a:pathLst>
          </a:custGeom>
          <a:gradFill>
            <a:gsLst>
              <a:gs pos="98750">
                <a:schemeClr val="accent5">
                  <a:lumMod val="39000"/>
                  <a:lumOff val="61000"/>
                </a:schemeClr>
              </a:gs>
              <a:gs pos="91000">
                <a:schemeClr val="accent5">
                  <a:lumMod val="39000"/>
                  <a:lumOff val="61000"/>
                </a:schemeClr>
              </a:gs>
              <a:gs pos="63000">
                <a:schemeClr val="bg1">
                  <a:lumMod val="0"/>
                  <a:lumOff val="100000"/>
                  <a:alpha val="9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90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42900" y="2743200"/>
            <a:ext cx="6172200" cy="6629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8077200"/>
            <a:ext cx="6857998" cy="1853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9620124"/>
            <a:ext cx="685799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276349" y="9636026"/>
            <a:ext cx="4305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Samsung R&amp;D Center – Vietnam</a:t>
            </a:r>
            <a:r>
              <a:rPr lang="en-US" sz="1200" b="0" kern="120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(SRV)</a:t>
            </a:r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19800" y="9620123"/>
            <a:ext cx="533400" cy="377979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C82181C5-8192-4E73-B3AA-1F77939F3B2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sev_user\Desktop\Google_Download\Samsung-Logo-png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12" y="355809"/>
            <a:ext cx="1359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58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1C5-8192-4E73-B3AA-1F77939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81C5-8192-4E73-B3AA-1F77939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khanh.van@samsu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1"/>
          <p:cNvSpPr>
            <a:spLocks noGrp="1"/>
          </p:cNvSpPr>
          <p:nvPr>
            <p:ph idx="1"/>
          </p:nvPr>
        </p:nvSpPr>
        <p:spPr>
          <a:xfrm>
            <a:off x="292098" y="1447800"/>
            <a:ext cx="6286500" cy="8001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Samsung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R&amp;D Center - Vietnam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SRV)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now opens to research proposals targeting at bringing technology and useful applications to end-users.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These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proposals shall provide advanced software technologies or services to Samsung mobile devices. Accepted proposals will receive financial support for all expenses of R&amp;D activities up to 24 months. Long-term research project might set into several years with specific deliverables for each year. 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+mj-lt"/>
                <a:ea typeface="Batang"/>
              </a:rPr>
              <a:t>Process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1100" b="1" dirty="0" smtClean="0">
              <a:solidFill>
                <a:schemeClr val="tx2">
                  <a:lumMod val="75000"/>
                </a:schemeClr>
              </a:solidFill>
              <a:latin typeface="+mj-lt"/>
              <a:ea typeface="Batang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900" dirty="0">
              <a:solidFill>
                <a:schemeClr val="tx2">
                  <a:lumMod val="75000"/>
                </a:schemeClr>
              </a:solidFill>
              <a:latin typeface="+mj-lt"/>
              <a:ea typeface="Batang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900" dirty="0" smtClean="0">
              <a:solidFill>
                <a:schemeClr val="tx2">
                  <a:lumMod val="75000"/>
                </a:schemeClr>
              </a:solidFill>
              <a:effectLst/>
              <a:latin typeface="+mj-lt"/>
              <a:ea typeface="Batang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900" dirty="0">
              <a:solidFill>
                <a:schemeClr val="tx2">
                  <a:lumMod val="75000"/>
                </a:schemeClr>
              </a:solidFill>
              <a:latin typeface="+mj-lt"/>
              <a:ea typeface="Batang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100" dirty="0" smtClean="0">
              <a:solidFill>
                <a:schemeClr val="tx2">
                  <a:lumMod val="75000"/>
                </a:schemeClr>
              </a:solidFill>
              <a:effectLst/>
              <a:latin typeface="+mj-lt"/>
              <a:ea typeface="Batang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500" dirty="0" smtClean="0">
              <a:solidFill>
                <a:schemeClr val="tx2">
                  <a:lumMod val="75000"/>
                </a:schemeClr>
              </a:solidFill>
              <a:effectLst/>
              <a:latin typeface="+mj-lt"/>
              <a:ea typeface="Batang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300" dirty="0" smtClean="0">
              <a:solidFill>
                <a:schemeClr val="tx2">
                  <a:lumMod val="75000"/>
                </a:schemeClr>
              </a:solidFill>
              <a:latin typeface="+mj-lt"/>
              <a:ea typeface="Batang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1400" b="1" dirty="0" smtClean="0">
              <a:solidFill>
                <a:srgbClr val="002060"/>
              </a:solidFill>
              <a:ea typeface="Batang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b="1" dirty="0" smtClean="0">
                <a:solidFill>
                  <a:srgbClr val="002060"/>
                </a:solidFill>
                <a:ea typeface="Batang"/>
              </a:rPr>
              <a:t>Applications </a:t>
            </a:r>
            <a:r>
              <a:rPr lang="en-US" sz="1400" b="1" dirty="0">
                <a:solidFill>
                  <a:srgbClr val="002060"/>
                </a:solidFill>
                <a:ea typeface="Batang"/>
              </a:rPr>
              <a:t>must </a:t>
            </a:r>
            <a:r>
              <a:rPr lang="en-US" sz="1400" b="1" dirty="0" smtClean="0">
                <a:solidFill>
                  <a:srgbClr val="002060"/>
                </a:solidFill>
                <a:ea typeface="Batang"/>
              </a:rPr>
              <a:t>include:</a:t>
            </a:r>
          </a:p>
          <a:p>
            <a:pPr marL="228600" lvl="0" indent="-228600" algn="just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curriculum vitae with a list of past projects and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publications</a:t>
            </a:r>
          </a:p>
          <a:p>
            <a:pPr marL="228600" lvl="0" indent="-228600" algn="just"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proposals should follow templates and align with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SRV’s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themes</a:t>
            </a:r>
          </a:p>
          <a:p>
            <a:pPr marL="0" lv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5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b="1" dirty="0" smtClean="0">
                <a:solidFill>
                  <a:srgbClr val="002060"/>
                </a:solidFill>
                <a:ea typeface="Batang"/>
              </a:rPr>
              <a:t>Evaluation </a:t>
            </a:r>
            <a:r>
              <a:rPr lang="en-US" sz="1400" b="1" dirty="0">
                <a:solidFill>
                  <a:srgbClr val="002060"/>
                </a:solidFill>
                <a:ea typeface="Batang"/>
              </a:rPr>
              <a:t>Criteria</a:t>
            </a:r>
          </a:p>
          <a:p>
            <a:pPr marL="228600" lvl="0" indent="-228600" algn="just">
              <a:spcBef>
                <a:spcPts val="200"/>
              </a:spcBef>
              <a:spcAft>
                <a:spcPts val="200"/>
              </a:spcAft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Innovation: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Possibility to bring new experiences or technologies to mobile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users  </a:t>
            </a:r>
          </a:p>
          <a:p>
            <a:pPr marL="228600" lvl="0" indent="-228600" algn="just">
              <a:spcBef>
                <a:spcPts val="200"/>
              </a:spcBef>
              <a:spcAft>
                <a:spcPts val="200"/>
              </a:spcAft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Commercialization :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in wide-range of user scenarios in commercialization products respect to the timeline, objectives, and resources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available</a:t>
            </a:r>
          </a:p>
          <a:p>
            <a:pPr marL="228600" lvl="0" indent="-228600" algn="just">
              <a:spcBef>
                <a:spcPts val="200"/>
              </a:spcBef>
              <a:spcAft>
                <a:spcPts val="200"/>
              </a:spcAft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to Samsung's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Business: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to Samsung by increasing value of mobile products or of intellectual properties.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500" b="1" i="1" dirty="0" smtClean="0">
              <a:solidFill>
                <a:schemeClr val="tx2">
                  <a:lumMod val="75000"/>
                </a:schemeClr>
              </a:solidFill>
              <a:ea typeface="Batang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b="1" dirty="0" smtClean="0">
                <a:solidFill>
                  <a:srgbClr val="002060"/>
                </a:solidFill>
                <a:ea typeface="Batang"/>
              </a:rPr>
              <a:t>Project Themes</a:t>
            </a:r>
            <a:endParaRPr lang="en-US" sz="1400" b="1" dirty="0">
              <a:solidFill>
                <a:srgbClr val="002060"/>
              </a:solidFill>
              <a:ea typeface="Batang"/>
            </a:endParaRPr>
          </a:p>
          <a:p>
            <a:pPr marL="228600" indent="-228600" algn="just">
              <a:spcBef>
                <a:spcPts val="200"/>
              </a:spcBef>
              <a:spcAft>
                <a:spcPts val="200"/>
              </a:spcAft>
            </a:pPr>
            <a:r>
              <a:rPr lang="en-US" sz="1100" dirty="0" smtClean="0"/>
              <a:t>Multimedia </a:t>
            </a:r>
            <a:r>
              <a:rPr lang="en-US" sz="1100" dirty="0"/>
              <a:t>image/video processing on mobile </a:t>
            </a:r>
            <a:r>
              <a:rPr lang="en-US" sz="1100" dirty="0" smtClean="0"/>
              <a:t>devices</a:t>
            </a:r>
          </a:p>
          <a:p>
            <a:pPr marL="228600" indent="-228600" algn="just">
              <a:spcBef>
                <a:spcPts val="200"/>
              </a:spcBef>
              <a:spcAft>
                <a:spcPts val="200"/>
              </a:spcAft>
            </a:pPr>
            <a:r>
              <a:rPr lang="en-US" sz="1100" dirty="0"/>
              <a:t>Privacy and user data protection on mobile </a:t>
            </a:r>
            <a:r>
              <a:rPr lang="en-US" sz="1100" dirty="0" smtClean="0"/>
              <a:t>devices</a:t>
            </a:r>
          </a:p>
          <a:p>
            <a:pPr marL="228600" indent="-228600" algn="just">
              <a:spcBef>
                <a:spcPts val="200"/>
              </a:spcBef>
              <a:spcAft>
                <a:spcPts val="200"/>
              </a:spcAft>
            </a:pPr>
            <a:r>
              <a:rPr lang="en-US" sz="1100" dirty="0"/>
              <a:t>Designing and developing advanced applications for the Android </a:t>
            </a:r>
            <a:r>
              <a:rPr lang="en-US" sz="1100" dirty="0" smtClean="0"/>
              <a:t>platform</a:t>
            </a:r>
          </a:p>
          <a:p>
            <a:pPr marL="228600" indent="-228600" algn="just">
              <a:spcBef>
                <a:spcPts val="200"/>
              </a:spcBef>
              <a:spcAft>
                <a:spcPts val="200"/>
              </a:spcAft>
            </a:pPr>
            <a:r>
              <a:rPr lang="en-US" sz="1100" dirty="0" smtClean="0"/>
              <a:t>Differentiated services for mobile users in Southeast Asia region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500" b="1" i="1" dirty="0">
              <a:solidFill>
                <a:schemeClr val="tx2">
                  <a:lumMod val="75000"/>
                </a:schemeClr>
              </a:solidFill>
              <a:ea typeface="Batang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rgbClr val="002060"/>
                </a:solidFill>
                <a:ea typeface="Batang"/>
              </a:rPr>
              <a:t>Confidential and Proprietary Information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Batang"/>
              </a:rPr>
              <a:t>Participants shall ensure no confidential or proprietary information is included in submitted proposals. Proposals shall be treated as non-confidential and non-proprietary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Batang"/>
              </a:rPr>
              <a:t>.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  <a:ea typeface="Batang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b="1" dirty="0" smtClean="0">
                <a:solidFill>
                  <a:srgbClr val="002060"/>
                </a:solidFill>
                <a:ea typeface="Batang"/>
              </a:rPr>
              <a:t>Contact Point</a:t>
            </a:r>
            <a:endParaRPr lang="en-US" sz="1400" b="1" dirty="0">
              <a:solidFill>
                <a:srgbClr val="002060"/>
              </a:solidFill>
              <a:ea typeface="Batang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 THI KHANH VAN	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Tel: 090 463 2211            Email: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dokhanh.van@samsung.com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Samsung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Building, 1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Hoang Minh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Xuan Tao,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Cau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Giay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Noi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01006"/>
            <a:ext cx="5943600" cy="105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114" y="838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2023 TECHNOLOGY RESEARCH PROGRAM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9630" y="2743200"/>
            <a:ext cx="14463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T0 </a:t>
            </a:r>
            <a:r>
              <a:rPr lang="en-US" sz="900" b="1" dirty="0" smtClean="0">
                <a:solidFill>
                  <a:srgbClr val="1203DB"/>
                </a:solidFill>
              </a:rPr>
              <a:t>(May 8)</a:t>
            </a:r>
            <a:endParaRPr lang="en-US" sz="900" b="1" dirty="0" smtClean="0">
              <a:solidFill>
                <a:srgbClr val="1203DB"/>
              </a:solidFill>
            </a:endParaRPr>
          </a:p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Idea proposal</a:t>
            </a:r>
          </a:p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687" y="3425846"/>
            <a:ext cx="1446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T0 + 2(W)</a:t>
            </a:r>
            <a:endParaRPr lang="en-US" sz="1100" b="1" dirty="0"/>
          </a:p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proposal screening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09748" y="2743200"/>
            <a:ext cx="14463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T0 + </a:t>
            </a:r>
            <a:r>
              <a:rPr lang="en-US" sz="1100" b="1" dirty="0" smtClean="0"/>
              <a:t>4(W</a:t>
            </a:r>
            <a:r>
              <a:rPr lang="en-US" sz="1100" b="1" dirty="0" smtClean="0"/>
              <a:t>)</a:t>
            </a:r>
          </a:p>
          <a:p>
            <a:pPr algn="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proposal submission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71800" y="3425846"/>
            <a:ext cx="16845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T0 + </a:t>
            </a:r>
            <a:r>
              <a:rPr lang="en-US" sz="1100" b="1" dirty="0" smtClean="0"/>
              <a:t>5(W</a:t>
            </a:r>
            <a:r>
              <a:rPr lang="en-US" sz="1100" b="1" dirty="0" smtClean="0"/>
              <a:t>)</a:t>
            </a:r>
            <a:endParaRPr lang="en-US" sz="1100" b="1" dirty="0"/>
          </a:p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Screening Result Announcement &amp; Project starts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43400" y="2743200"/>
            <a:ext cx="170323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End</a:t>
            </a:r>
          </a:p>
          <a:p>
            <a:pPr algn="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 Delivery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Commercialization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0" y="3655368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*</a:t>
            </a: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W: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263</Words>
  <Application>Microsoft Office PowerPoint</Application>
  <PresentationFormat>A4 용지(210x297mm)</PresentationFormat>
  <Paragraphs>46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Batang</vt:lpstr>
      <vt:lpstr>Arial</vt:lpstr>
      <vt:lpstr>Calibri</vt:lpstr>
      <vt:lpstr>Office Theme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sev_user</dc:creator>
  <cp:lastModifiedBy>Do Thi Khanh Van/SVMC HR P /SVMC/Senior Professional/Samsung Electronics</cp:lastModifiedBy>
  <cp:revision>317</cp:revision>
  <cp:lastPrinted>2017-03-28T04:57:37Z</cp:lastPrinted>
  <dcterms:created xsi:type="dcterms:W3CDTF">2016-02-15T07:28:59Z</dcterms:created>
  <dcterms:modified xsi:type="dcterms:W3CDTF">2023-05-08T07:08:39Z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