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AA10C4-1554-45F4-969E-BD55B5EA73DD}" v="130" dt="2023-05-12T07:56:43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30" autoAdjust="0"/>
  </p:normalViewPr>
  <p:slideViewPr>
    <p:cSldViewPr>
      <p:cViewPr varScale="1">
        <p:scale>
          <a:sx n="89" d="100"/>
          <a:sy n="89" d="100"/>
        </p:scale>
        <p:origin x="12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Huy Hoang - Vien Dien Tu Vien Thong" userId="S::hoang.nguyenhuy@hust.edu.vn::da7eb9c6-643a-4769-9455-5da5ef7cd0a1" providerId="AD" clId="Web-{CCAA10C4-1554-45F4-969E-BD55B5EA73DD}"/>
    <pc:docChg chg="modSld">
      <pc:chgData name="Nguyen Huy Hoang - Vien Dien Tu Vien Thong" userId="S::hoang.nguyenhuy@hust.edu.vn::da7eb9c6-643a-4769-9455-5da5ef7cd0a1" providerId="AD" clId="Web-{CCAA10C4-1554-45F4-969E-BD55B5EA73DD}" dt="2023-05-12T07:56:43.425" v="125" actId="1076"/>
      <pc:docMkLst>
        <pc:docMk/>
      </pc:docMkLst>
      <pc:sldChg chg="delSp modSp">
        <pc:chgData name="Nguyen Huy Hoang - Vien Dien Tu Vien Thong" userId="S::hoang.nguyenhuy@hust.edu.vn::da7eb9c6-643a-4769-9455-5da5ef7cd0a1" providerId="AD" clId="Web-{CCAA10C4-1554-45F4-969E-BD55B5EA73DD}" dt="2023-05-12T07:56:43.425" v="125" actId="1076"/>
        <pc:sldMkLst>
          <pc:docMk/>
          <pc:sldMk cId="0" sldId="256"/>
        </pc:sldMkLst>
        <pc:spChg chg="mod">
          <ac:chgData name="Nguyen Huy Hoang - Vien Dien Tu Vien Thong" userId="S::hoang.nguyenhuy@hust.edu.vn::da7eb9c6-643a-4769-9455-5da5ef7cd0a1" providerId="AD" clId="Web-{CCAA10C4-1554-45F4-969E-BD55B5EA73DD}" dt="2023-05-12T07:56:43.425" v="125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Nguyen Huy Hoang - Vien Dien Tu Vien Thong" userId="S::hoang.nguyenhuy@hust.edu.vn::da7eb9c6-643a-4769-9455-5da5ef7cd0a1" providerId="AD" clId="Web-{CCAA10C4-1554-45F4-969E-BD55B5EA73DD}" dt="2023-05-12T07:51:55.712" v="107" actId="1076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Nguyen Huy Hoang - Vien Dien Tu Vien Thong" userId="S::hoang.nguyenhuy@hust.edu.vn::da7eb9c6-643a-4769-9455-5da5ef7cd0a1" providerId="AD" clId="Web-{CCAA10C4-1554-45F4-969E-BD55B5EA73DD}" dt="2023-05-12T07:52:07.462" v="109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54BA-5C3E-4273-A2AF-4A4FC67B3053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4AA-713C-4940-A58D-647A7C665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54BA-5C3E-4273-A2AF-4A4FC67B3053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4AA-713C-4940-A58D-647A7C665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54BA-5C3E-4273-A2AF-4A4FC67B3053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4AA-713C-4940-A58D-647A7C665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54BA-5C3E-4273-A2AF-4A4FC67B3053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4AA-713C-4940-A58D-647A7C665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54BA-5C3E-4273-A2AF-4A4FC67B3053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4AA-713C-4940-A58D-647A7C665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54BA-5C3E-4273-A2AF-4A4FC67B3053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4AA-713C-4940-A58D-647A7C665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54BA-5C3E-4273-A2AF-4A4FC67B3053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4AA-713C-4940-A58D-647A7C665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54BA-5C3E-4273-A2AF-4A4FC67B3053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4AA-713C-4940-A58D-647A7C665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54BA-5C3E-4273-A2AF-4A4FC67B3053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4AA-713C-4940-A58D-647A7C665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54BA-5C3E-4273-A2AF-4A4FC67B3053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4AA-713C-4940-A58D-647A7C665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54BA-5C3E-4273-A2AF-4A4FC67B3053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4AA-713C-4940-A58D-647A7C665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654BA-5C3E-4273-A2AF-4A4FC67B3053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794AA-713C-4940-A58D-647A7C665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570" y="2115386"/>
            <a:ext cx="8456696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 Deepfake scam call detection application for Samsung phones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6245" y="3976437"/>
            <a:ext cx="6994859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cs typeface="Calibri"/>
              </a:rPr>
              <a:t>EDABK Teams</a:t>
            </a:r>
          </a:p>
          <a:p>
            <a:r>
              <a:rPr lang="en-US" sz="2800" dirty="0">
                <a:solidFill>
                  <a:srgbClr val="898989"/>
                </a:solidFill>
                <a:cs typeface="Calibri"/>
              </a:rPr>
              <a:t>School of Electrical and Electronic Engineering Hanoi University of Science and 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Research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[</a:t>
            </a:r>
            <a:r>
              <a:rPr lang="en-US" sz="2400" i="1" dirty="0">
                <a:solidFill>
                  <a:srgbClr val="0000FF"/>
                </a:solidFill>
              </a:rPr>
              <a:t>Research team and their research background</a:t>
            </a:r>
            <a:r>
              <a:rPr lang="en-US" sz="2400" dirty="0"/>
              <a:t>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[</a:t>
            </a:r>
            <a:r>
              <a:rPr lang="en-US" sz="2400" i="1" dirty="0">
                <a:solidFill>
                  <a:srgbClr val="0000FF"/>
                </a:solidFill>
              </a:rPr>
              <a:t>Describe here the concept of target product, using figures and diagram</a:t>
            </a:r>
            <a:r>
              <a:rPr lang="en-US" sz="2400" dirty="0">
                <a:solidFill>
                  <a:srgbClr val="0000FF"/>
                </a:solidFill>
              </a:rPr>
              <a:t>.</a:t>
            </a:r>
            <a:r>
              <a:rPr lang="en-US" sz="2400" dirty="0"/>
              <a:t>]</a:t>
            </a:r>
          </a:p>
        </p:txBody>
      </p:sp>
      <p:pic>
        <p:nvPicPr>
          <p:cNvPr id="11266" name="Picture 2" descr="http://www.w3.org/TR/hnreq/hn-u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667000"/>
            <a:ext cx="3788032" cy="2362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72000" y="5181600"/>
            <a:ext cx="4267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Fig. 1. An example of system architecture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[</a:t>
            </a:r>
            <a:r>
              <a:rPr lang="en-US" sz="2400" i="1" dirty="0">
                <a:solidFill>
                  <a:srgbClr val="0000FF"/>
                </a:solidFill>
              </a:rPr>
              <a:t>Describe here the key scenarios of target product, with emphasize on differentiation of your ideas</a:t>
            </a:r>
            <a:r>
              <a:rPr lang="en-US" sz="2400" dirty="0"/>
              <a:t>]</a:t>
            </a:r>
          </a:p>
        </p:txBody>
      </p:sp>
      <p:pic>
        <p:nvPicPr>
          <p:cNvPr id="1026" name="Picture 2" descr="http://www.igrs.org/igrs/upload/fckeditor/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667000"/>
            <a:ext cx="4236154" cy="2895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267200" y="5715000"/>
            <a:ext cx="4267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Fig. 2. An example of system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sz="2400" i="1" dirty="0">
                <a:solidFill>
                  <a:srgbClr val="0000FF"/>
                </a:solidFill>
              </a:rPr>
              <a:t>Describe current status of existing solutions and its technical approaches. 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Then author should magnify differentiation of proposed approach to emphasize value of project</a:t>
            </a:r>
            <a:r>
              <a:rPr lang="en-US" sz="2400" dirty="0">
                <a:solidFill>
                  <a:srgbClr val="0000FF"/>
                </a:solidFill>
              </a:rPr>
              <a:t>.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of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sz="2400" i="1" dirty="0">
                <a:solidFill>
                  <a:srgbClr val="0000FF"/>
                </a:solidFill>
              </a:rPr>
              <a:t>Describe current status proposal: concept / analyzing feasibility / feasibility analyzed / working sample (prototype)</a:t>
            </a:r>
            <a:r>
              <a:rPr lang="en-US" dirty="0"/>
              <a:t>]</a:t>
            </a:r>
          </a:p>
          <a:p>
            <a:r>
              <a:rPr lang="en-US" dirty="0"/>
              <a:t>[</a:t>
            </a:r>
            <a:r>
              <a:rPr lang="en-US" sz="2400" i="1" dirty="0">
                <a:solidFill>
                  <a:srgbClr val="0000FF"/>
                </a:solidFill>
              </a:rPr>
              <a:t>Details regarding your status above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sz="2400" i="1" dirty="0">
                <a:solidFill>
                  <a:srgbClr val="0000FF"/>
                </a:solidFill>
              </a:rPr>
              <a:t>Link to some work which are relevant to the proposed idea</a:t>
            </a:r>
            <a:r>
              <a:rPr lang="en-US" dirty="0"/>
              <a:t>]</a:t>
            </a:r>
          </a:p>
          <a:p>
            <a:r>
              <a:rPr lang="en-US" dirty="0"/>
              <a:t>[</a:t>
            </a:r>
            <a:r>
              <a:rPr lang="en-US" sz="2400" i="1" dirty="0">
                <a:solidFill>
                  <a:srgbClr val="0000FF"/>
                </a:solidFill>
              </a:rPr>
              <a:t>List some highlight publications of the authors related to the proposed idea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213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Develop a Deepfake scam call detection application for Samsung phones</vt:lpstr>
      <vt:lpstr>Introduction of Research Team</vt:lpstr>
      <vt:lpstr>Idea Concept</vt:lpstr>
      <vt:lpstr>User Scenarios</vt:lpstr>
      <vt:lpstr>Competitiveness</vt:lpstr>
      <vt:lpstr>Current status of proposal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[Idea Title]</dc:title>
  <dc:creator>sev_user</dc:creator>
  <cp:lastModifiedBy>Do Thi Khanh Van/SVMC HR P /SVMC/Senior Professional/Samsung Electronics</cp:lastModifiedBy>
  <cp:revision>39</cp:revision>
  <dcterms:created xsi:type="dcterms:W3CDTF">2015-01-02T07:07:19Z</dcterms:created>
  <dcterms:modified xsi:type="dcterms:W3CDTF">2023-05-12T07:56:49Z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