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737" autoAdjust="0"/>
  </p:normalViewPr>
  <p:slideViewPr>
    <p:cSldViewPr>
      <p:cViewPr>
        <p:scale>
          <a:sx n="60" d="100"/>
          <a:sy n="60" d="100"/>
        </p:scale>
        <p:origin x="-135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10-11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Pointers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05000"/>
                <a:gridCol w="2362200"/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address of a variable and assign it to a pointer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int&amp; pn = &amp;n;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indirectly value of a</a:t>
                      </a:r>
                      <a:r>
                        <a:rPr lang="en-US" sz="2800" baseline="0" dirty="0" smtClean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*pn 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int* pn = &amp;n;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 = 10000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pn = &amp;n;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2293620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n=7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pn= 2293620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ppn= 2293616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Pointer Operators… Walkthrough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96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92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88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n=7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m=6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pn=100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pm= 96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12 + 42 = 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= 6+  (-36) = -30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9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Walkthroughs: Do yourself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 What are values of m and n?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about Accessing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Attention…Pointers: 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Review</a:t>
            </a:r>
            <a:r>
              <a:rPr lang="en-US" sz="2800" dirty="0" smtClean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500/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4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1 byte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 : +, -, ++, --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2293596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access data  using pD  (bytes) can cause  a harm on the variable 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Pointer +i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 smtClean="0"/>
              <a:t>Pointer Arithmetic Operators :</a:t>
            </a:r>
            <a:br>
              <a:rPr lang="en-US" dirty="0" smtClean="0"/>
            </a:br>
            <a:r>
              <a:rPr lang="en-US" dirty="0" smtClean="0"/>
              <a:t>Accessing the neighbor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and paste, run the program, explain the result.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  <a:endParaRPr lang="en-US" sz="2400" dirty="0" smtClean="0"/>
          </a:p>
          <a:p>
            <a:r>
              <a:rPr lang="en-US" sz="2400" dirty="0" smtClean="0"/>
              <a:t>Suppose that a double occupies the memory block of 8 bytes and </a:t>
            </a:r>
          </a:p>
          <a:p>
            <a:r>
              <a:rPr lang="en-US" sz="2400" dirty="0" smtClean="0"/>
              <a:t>p  stores the value of 1200.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long*p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long number occupies the memory block of 4 bytes </a:t>
            </a:r>
          </a:p>
          <a:p>
            <a:r>
              <a:rPr lang="en-US" sz="2400" dirty="0" smtClean="0"/>
              <a:t>And p  stores the value of 1000.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char*p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character occupies the memory block of 1 byte </a:t>
            </a:r>
          </a:p>
          <a:p>
            <a:r>
              <a:rPr lang="en-US" sz="2400" dirty="0" smtClean="0"/>
              <a:t>and p  stores the value of 207000.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Operators…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where </a:t>
            </a:r>
            <a:r>
              <a:rPr lang="en-US" dirty="0" smtClean="0">
                <a:solidFill>
                  <a:srgbClr val="0000CC"/>
                </a:solidFill>
              </a:rPr>
              <a:t>can </a:t>
            </a:r>
            <a:r>
              <a:rPr lang="en-US" dirty="0" smtClean="0">
                <a:solidFill>
                  <a:srgbClr val="0000CC"/>
                </a:solidFill>
              </a:rPr>
              <a:t>program’s data be putted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Explain what </a:t>
            </a:r>
            <a:r>
              <a:rPr lang="en-US" dirty="0" smtClean="0">
                <a:solidFill>
                  <a:srgbClr val="0000CC"/>
                </a:solidFill>
              </a:rPr>
              <a:t>are </a:t>
            </a:r>
            <a:r>
              <a:rPr lang="en-US" dirty="0" smtClean="0">
                <a:solidFill>
                  <a:srgbClr val="0000CC"/>
                </a:solidFill>
              </a:rPr>
              <a:t>pointers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Declare pointers in a program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Discuss about w</a:t>
            </a:r>
            <a:r>
              <a:rPr lang="en-US" dirty="0" smtClean="0">
                <a:solidFill>
                  <a:srgbClr val="0000CC"/>
                </a:solidFill>
              </a:rPr>
              <a:t>here pointers can be used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smtClean="0">
                <a:solidFill>
                  <a:srgbClr val="0000CC"/>
                </a:solidFill>
              </a:rPr>
              <a:t>Implement functions </a:t>
            </a:r>
            <a:r>
              <a:rPr lang="en-US" dirty="0" smtClean="0">
                <a:solidFill>
                  <a:srgbClr val="0000CC"/>
                </a:solidFill>
              </a:rPr>
              <a:t>in which pointers are parameters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Use build-in functions to allocate data dynamically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Pointers as Parameters of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passes arguments to parameters by values only </a:t>
            </a:r>
            <a:r>
              <a:rPr lang="en-US" dirty="0" smtClean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 =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 = 7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y  = 7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5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Parameters of a Function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= 5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  = 7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py: 996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px : 1000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</a:t>
            </a: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 smtClean="0">
                <a:solidFill>
                  <a:schemeClr val="tx1"/>
                </a:solidFill>
              </a:rPr>
              <a:t>free</a:t>
            </a:r>
            <a:r>
              <a:rPr lang="en-US" sz="2000" dirty="0" smtClean="0">
                <a:solidFill>
                  <a:schemeClr val="tx1"/>
                </a:solidFill>
              </a:rPr>
              <a:t>(void</a:t>
            </a:r>
            <a:r>
              <a:rPr lang="en-US" sz="2000" dirty="0">
                <a:solidFill>
                  <a:schemeClr val="tx1"/>
                </a:solidFill>
              </a:rPr>
              <a:t>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calloc</a:t>
            </a:r>
            <a:r>
              <a:rPr lang="en-US" sz="2000" dirty="0" smtClean="0"/>
              <a:t>: Contiguous Allocation</a:t>
            </a:r>
          </a:p>
          <a:p>
            <a:r>
              <a:rPr lang="en-US" sz="2000" b="1" u="sng" dirty="0" smtClean="0"/>
              <a:t>malloc</a:t>
            </a:r>
            <a:r>
              <a:rPr lang="en-US" sz="2000" dirty="0" smtClean="0"/>
              <a:t>: Memory allocation</a:t>
            </a:r>
          </a:p>
          <a:p>
            <a:r>
              <a:rPr lang="en-US" sz="2000" b="1" u="sng" dirty="0" smtClean="0"/>
              <a:t>realoc</a:t>
            </a:r>
            <a:r>
              <a:rPr lang="en-US" sz="2000" dirty="0" smtClean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9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file pointer_demo5.c */</a:t>
            </a:r>
          </a:p>
          <a:p>
            <a:r>
              <a:rPr lang="en-US" b="1" dirty="0" smtClean="0"/>
              <a:t>#include</a:t>
            </a:r>
            <a:r>
              <a:rPr lang="en-US" dirty="0" smtClean="0"/>
              <a:t> &lt;stdio.h&gt;</a:t>
            </a:r>
          </a:p>
          <a:p>
            <a:r>
              <a:rPr lang="en-US" b="1" dirty="0" smtClean="0"/>
              <a:t>const int</a:t>
            </a:r>
            <a:r>
              <a:rPr lang="en-US" dirty="0" smtClean="0"/>
              <a:t> MAXN =100;</a:t>
            </a:r>
          </a:p>
          <a:p>
            <a:r>
              <a:rPr lang="en-US" b="1" dirty="0" smtClean="0"/>
              <a:t>int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  </a:t>
            </a:r>
            <a:r>
              <a:rPr lang="en-US" b="1" dirty="0" smtClean="0"/>
              <a:t>int</a:t>
            </a:r>
            <a:r>
              <a:rPr lang="en-US" dirty="0" smtClean="0"/>
              <a:t> n;   </a:t>
            </a:r>
            <a:r>
              <a:rPr lang="en-US" b="1" dirty="0" smtClean="0"/>
              <a:t>int</a:t>
            </a:r>
            <a:r>
              <a:rPr lang="en-US" dirty="0" smtClean="0"/>
              <a:t> *p1;   </a:t>
            </a:r>
            <a:r>
              <a:rPr lang="en-US" b="1" dirty="0" smtClean="0"/>
              <a:t>int</a:t>
            </a:r>
            <a:r>
              <a:rPr lang="en-US" dirty="0" smtClean="0"/>
              <a:t> *p2;   </a:t>
            </a:r>
            <a:r>
              <a:rPr lang="en-US" b="1" dirty="0" smtClean="0"/>
              <a:t>int</a:t>
            </a:r>
            <a:r>
              <a:rPr lang="en-US" dirty="0" smtClean="0"/>
              <a:t> *p3;</a:t>
            </a:r>
          </a:p>
          <a:p>
            <a:r>
              <a:rPr lang="en-US" dirty="0" smtClean="0"/>
              <a:t>   printf("Address of MAXN: %u\n", &amp;MAXN);</a:t>
            </a:r>
          </a:p>
          <a:p>
            <a:r>
              <a:rPr lang="en-US" dirty="0" smtClean="0"/>
              <a:t>   printf("Main function ia allocated at: %u\n", &amp;main);</a:t>
            </a:r>
          </a:p>
          <a:p>
            <a:r>
              <a:rPr lang="en-US" dirty="0" smtClean="0"/>
              <a:t>   printf("Address of n : %u\n", &amp;n);</a:t>
            </a:r>
          </a:p>
          <a:p>
            <a:r>
              <a:rPr lang="en-US" dirty="0" smtClean="0"/>
              <a:t>   printf("Address of p1: %u\n", &amp;p1);</a:t>
            </a:r>
          </a:p>
          <a:p>
            <a:r>
              <a:rPr lang="en-US" dirty="0" smtClean="0"/>
              <a:t>   printf("Address of p2: %u\n", &amp;p2);</a:t>
            </a:r>
          </a:p>
          <a:p>
            <a:r>
              <a:rPr lang="en-US" dirty="0" smtClean="0"/>
              <a:t>   p1 = (int*)malloc(sizeof(int));    </a:t>
            </a:r>
          </a:p>
          <a:p>
            <a:r>
              <a:rPr lang="en-US" dirty="0" smtClean="0"/>
              <a:t>   p2 = (int*)malloc(sizeof(int));    </a:t>
            </a:r>
          </a:p>
          <a:p>
            <a:r>
              <a:rPr lang="en-US" dirty="0" smtClean="0"/>
              <a:t>   p3 = (int*)malloc(sizeof(int));    </a:t>
            </a:r>
          </a:p>
          <a:p>
            <a:r>
              <a:rPr lang="en-US" dirty="0" smtClean="0"/>
              <a:t>   printf("Dynamic allocation (p1) at: %u\n", p1);</a:t>
            </a:r>
          </a:p>
          <a:p>
            <a:r>
              <a:rPr lang="en-US" dirty="0" smtClean="0"/>
              <a:t>   printf("Dynamic allocation (p2) at: %u\n", p2);</a:t>
            </a:r>
          </a:p>
          <a:p>
            <a:r>
              <a:rPr lang="en-US" dirty="0" smtClean="0"/>
              <a:t>   printf("Dynamic allocation (p3) at: %u\n", p3);</a:t>
            </a:r>
          </a:p>
          <a:p>
            <a:r>
              <a:rPr lang="en-US" dirty="0" smtClean="0"/>
              <a:t>   getchar();</a:t>
            </a:r>
          </a:p>
          <a:p>
            <a:r>
              <a:rPr lang="en-US" dirty="0" smtClean="0"/>
              <a:t>   free(p1);</a:t>
            </a:r>
          </a:p>
          <a:p>
            <a:r>
              <a:rPr lang="en-US" dirty="0" smtClean="0"/>
              <a:t>   free(p2);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(4) Give  comment about  the direction of  dynamic  memory allocation.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83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p1, address: %u, value: %u\n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”, &amp;p1, p1);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(“Sum: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(“Difference: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(“Product: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*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(*p2));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(“Quotient: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executes, draw the memory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Danh từ: 2 pointer char* pc1, *pc2;</a:t>
            </a:r>
          </a:p>
          <a:p>
            <a:r>
              <a:rPr lang="en-US" dirty="0" smtClean="0"/>
              <a:t>Động từ</a:t>
            </a:r>
          </a:p>
          <a:p>
            <a:pPr>
              <a:buFontTx/>
              <a:buChar char="-"/>
            </a:pPr>
            <a:r>
              <a:rPr lang="en-US" dirty="0" smtClean="0"/>
              <a:t>Cấp bộ nhớ pc1, pc2;</a:t>
            </a:r>
          </a:p>
          <a:p>
            <a:pPr>
              <a:buFontTx/>
              <a:buChar char="-"/>
            </a:pPr>
            <a:r>
              <a:rPr lang="en-US" dirty="0" smtClean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 smtClean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 smtClean="0"/>
              <a:t>char c;</a:t>
            </a:r>
          </a:p>
          <a:p>
            <a:pPr>
              <a:buFontTx/>
              <a:buChar char="-"/>
            </a:pPr>
            <a:r>
              <a:rPr lang="en-US" dirty="0" smtClean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 smtClean="0"/>
              <a:t>      printf(“%c,%4d,%4o%4X\n”, c,c,c,c);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Assign values to 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pointer arithmetic</a:t>
            </a:r>
          </a:p>
          <a:p>
            <a:pPr lvl="1"/>
            <a:r>
              <a:rPr lang="en-US" dirty="0" smtClean="0"/>
              <a:t>Explain pointer comparisons</a:t>
            </a:r>
          </a:p>
          <a:p>
            <a:r>
              <a:rPr lang="en-US" dirty="0" smtClean="0"/>
              <a:t>Pointers as parameters of a function</a:t>
            </a:r>
          </a:p>
          <a:p>
            <a:r>
              <a:rPr lang="en-US" dirty="0" smtClean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  <a:endParaRPr lang="en-US" dirty="0"/>
          </a:p>
          <a:p>
            <a:r>
              <a:rPr lang="en-US" dirty="0" smtClean="0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pointer arithmetic</a:t>
            </a:r>
          </a:p>
          <a:p>
            <a:pPr lvl="1"/>
            <a:r>
              <a:rPr lang="en-US" dirty="0"/>
              <a:t>Explain pointer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Pointers as parameters of a function</a:t>
            </a:r>
            <a:endParaRPr lang="en-US" dirty="0"/>
          </a:p>
          <a:p>
            <a:r>
              <a:rPr lang="en-US" dirty="0"/>
              <a:t>Dynamic Allocated </a:t>
            </a:r>
            <a:r>
              <a:rPr lang="en-US" dirty="0" smtClean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</a:t>
            </a:r>
            <a:r>
              <a:rPr lang="en-US" dirty="0" smtClean="0"/>
              <a:t>c</a:t>
            </a:r>
            <a:r>
              <a:rPr lang="en-US" sz="2400" dirty="0" smtClean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Memory Map of a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5943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5715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5715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5943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6172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5334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8138557" y="5501640"/>
            <a:ext cx="64008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039894" y="54483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038306" y="5447506"/>
            <a:ext cx="1600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5943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5715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5715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5943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6172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5334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variable is a number.  Can we assign this number  to  another variable then access data through the new variable?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9" idx="3"/>
            <a:endCxn id="17" idx="0"/>
          </p:cNvCxnSpPr>
          <p:nvPr/>
        </p:nvCxnSpPr>
        <p:spPr>
          <a:xfrm>
            <a:off x="5181600" y="1905000"/>
            <a:ext cx="22479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function is a number.  Can we assign this number  to  another variable then call this function through the new variable?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/>
              <a:t>Yes</a:t>
            </a:r>
            <a:r>
              <a:rPr lang="en-US" sz="2400" dirty="0" smtClean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 smtClean="0"/>
              <a:t>In this chapter, pointers of variables are concerned only.  </a:t>
            </a:r>
            <a:endParaRPr lang="en-US" sz="2400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2- Where can we put program’s data?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</a:t>
              </a:r>
            </a:p>
            <a:p>
              <a:pPr algn="ctr"/>
              <a:r>
                <a:rPr lang="en-US" b="1" dirty="0" smtClean="0"/>
                <a:t>Segment</a:t>
              </a:r>
              <a:endParaRPr lang="en-US" b="1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Local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Common Variables</a:t>
              </a:r>
            </a:p>
            <a:p>
              <a:pPr algn="ctr"/>
              <a:r>
                <a:rPr lang="en-US" b="1" dirty="0" smtClean="0"/>
                <a:t>All functions can access them</a:t>
              </a:r>
              <a:endParaRPr lang="en-US" b="1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Variables are defined  in functions. </a:t>
              </a:r>
            </a:p>
            <a:p>
              <a:pPr algn="ctr"/>
              <a:r>
                <a:rPr lang="en-US" b="1" dirty="0" smtClean="0"/>
                <a:t>They will exist only when the </a:t>
              </a:r>
            </a:p>
            <a:p>
              <a:pPr algn="ctr"/>
              <a:r>
                <a:rPr lang="en-US" b="1" dirty="0" smtClean="0"/>
                <a:t>function is executed and they will </a:t>
              </a:r>
            </a:p>
            <a:p>
              <a:pPr algn="ctr"/>
              <a:r>
                <a:rPr lang="en-US" b="1" dirty="0" smtClean="0"/>
                <a:t>be  removed when the function </a:t>
              </a:r>
            </a:p>
            <a:p>
              <a:pPr algn="ctr"/>
              <a:r>
                <a:rPr lang="en-US" b="1" dirty="0" smtClean="0"/>
                <a:t>Completed  execution</a:t>
              </a:r>
              <a:endParaRPr lang="en-US" b="1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Dynamic allocated data through </a:t>
              </a:r>
            </a:p>
            <a:p>
              <a:r>
                <a:rPr lang="en-US" b="1" dirty="0" smtClean="0"/>
                <a:t>explicitly statements for memory </a:t>
              </a:r>
            </a:p>
            <a:p>
              <a:r>
                <a:rPr lang="en-US" b="1" dirty="0" smtClean="0"/>
                <a:t>allocation</a:t>
              </a:r>
              <a:endParaRPr lang="en-US" b="1" dirty="0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4879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*pI;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  <a:endParaRPr lang="en-US" sz="3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variable </a:t>
            </a:r>
            <a:r>
              <a:rPr lang="en-US" sz="2400" b="1" u="sng" dirty="0" smtClean="0"/>
              <a:t>name</a:t>
            </a:r>
            <a:r>
              <a:rPr lang="en-US" sz="2400" dirty="0" smtClean="0"/>
              <a:t> will contain the address of a data belonging to the type  </a:t>
            </a:r>
            <a:r>
              <a:rPr lang="en-US" sz="2400" b="1" u="sng" dirty="0" smtClean="0"/>
              <a:t>dataType</a:t>
            </a:r>
            <a:endParaRPr lang="en-US" sz="2400" b="1" u="sn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Where are pointers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situations where pointers can be used are:</a:t>
            </a:r>
          </a:p>
          <a:p>
            <a:pPr lvl="1"/>
            <a:r>
              <a:rPr lang="en-US" dirty="0" smtClean="0"/>
              <a:t>To modify outside arguments of a function </a:t>
            </a:r>
          </a:p>
          <a:p>
            <a:pPr lvl="1"/>
            <a:r>
              <a:rPr lang="en-US" dirty="0" smtClean="0"/>
              <a:t>To return more than one value from a function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pass array and strings more conveniently from one function to another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manipulate arrays easily by moving pointers to them instead of moving the arrays itself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allocated memory and access it (Direct memory allocation) (</a:t>
            </a:r>
            <a:r>
              <a:rPr lang="en-US" i="1" dirty="0" smtClean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 smtClean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2595</Words>
  <Application>Microsoft Office PowerPoint</Application>
  <PresentationFormat>On-screen Show (4:3)</PresentationFormat>
  <Paragraphs>478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Slots 10-11 Pointers</vt:lpstr>
      <vt:lpstr>Objectives</vt:lpstr>
      <vt:lpstr>Contents</vt:lpstr>
      <vt:lpstr>Memory Map of a program</vt:lpstr>
      <vt:lpstr>Questions</vt:lpstr>
      <vt:lpstr>Slide 6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56</cp:revision>
  <dcterms:created xsi:type="dcterms:W3CDTF">2013-07-11T00:46:38Z</dcterms:created>
  <dcterms:modified xsi:type="dcterms:W3CDTF">2015-04-18T00:52:19Z</dcterms:modified>
</cp:coreProperties>
</file>