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86D9E-0427-4F95-B707-6FEDA26D5E93}" type="datetimeFigureOut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11BCC-F696-4F2B-A6CD-52BF11A259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670C-D59A-40A1-916C-2DA97A8784A4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7140-779B-470B-A854-13F4987DB22E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51A0-0921-43F0-A521-B8650B179EA9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E62B-2206-4A1B-AFF4-5BC3CEB6B23E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7466-6A6C-4ACF-AC6F-A602BFAA04C1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FFCD-F744-48E3-A158-855EADA90AEF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B8D5-1C5C-4681-9A81-E154EE2777A1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C21A-4135-4004-9E2C-047D134ACBD8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DF-E5CE-4937-88D2-89B693AE7D46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A501-EFAA-451F-9E7F-EF2CEF4E2358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1D49-7E58-494B-860D-E4DC7A41F87F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987195F-842D-4125-BB82-6260AD3FAE04}" type="datetime1">
              <a:rPr lang="en-US" smtClean="0"/>
              <a:pPr/>
              <a:t>4/18/2015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Slot 12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Programming With Menu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0400" cy="17526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A review for C-Functions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Pointers are parameters of functions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6284372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with pointers as parameters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34200" y="6105525"/>
            <a:ext cx="990600" cy="304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maxN=100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0" y="6105525"/>
            <a:ext cx="762000" cy="3048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170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0" y="5800725"/>
            <a:ext cx="762000" cy="3048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172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34200" y="5800725"/>
            <a:ext cx="990600" cy="304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pi=3.14..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0" y="4810125"/>
            <a:ext cx="7620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867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34200" y="4505325"/>
            <a:ext cx="9906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main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code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96000" y="5419725"/>
            <a:ext cx="7620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706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34200" y="5114925"/>
            <a:ext cx="9906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CalcImp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code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96000" y="1076325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65518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934200" y="1076325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R1=3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096000" y="1381125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65510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934200" y="1381125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R2=8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96000" y="1685925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65502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934200" y="1685925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R3=9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096000" y="2819400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65478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934200" y="2819400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r1=3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096000" y="2514600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65486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934200" y="2514600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r2=8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096000" y="2209800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65494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934200" y="2209800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r3=9</a:t>
            </a:r>
          </a:p>
        </p:txBody>
      </p:sp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733925"/>
            <a:ext cx="35147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096000" y="3124200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65466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934200" y="3124200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t=1.75…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934200" y="3590925"/>
            <a:ext cx="990600" cy="9144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660033"/>
                </a:solidFill>
              </a:rPr>
              <a:t>Heap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8001000" y="1076325"/>
            <a:ext cx="990600" cy="25146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stack</a:t>
            </a:r>
          </a:p>
          <a:p>
            <a:pPr algn="ctr"/>
            <a:r>
              <a:rPr lang="en-US" sz="1200" b="1" dirty="0"/>
              <a:t>segment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8001000" y="4505325"/>
            <a:ext cx="990600" cy="1219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code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segment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8001000" y="5800725"/>
            <a:ext cx="990600" cy="6096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Data</a:t>
            </a:r>
          </a:p>
          <a:p>
            <a:pPr algn="ctr"/>
            <a:r>
              <a:rPr lang="en-US" sz="1200" b="1" dirty="0"/>
              <a:t>segment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5943600" y="5800725"/>
            <a:ext cx="32004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5943600" y="4505325"/>
            <a:ext cx="32004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5943600" y="1076325"/>
            <a:ext cx="32004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H="1">
            <a:off x="7620000" y="1838325"/>
            <a:ext cx="76200" cy="6000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 flipH="1">
            <a:off x="7772400" y="1295400"/>
            <a:ext cx="76200" cy="1609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H="1">
            <a:off x="7696200" y="1600200"/>
            <a:ext cx="762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5943600" y="3590925"/>
            <a:ext cx="32004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362200" y="1066800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Review: Pass by-value Parameters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715000" y="2362200"/>
            <a:ext cx="533400" cy="228600"/>
          </a:xfrm>
          <a:prstGeom prst="straightConnector1">
            <a:avLst/>
          </a:prstGeom>
          <a:ln w="825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638800" y="1600200"/>
            <a:ext cx="609600" cy="457200"/>
          </a:xfrm>
          <a:prstGeom prst="straightConnector1">
            <a:avLst/>
          </a:prstGeom>
          <a:ln w="825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15000" y="1752600"/>
            <a:ext cx="3048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as parameters: Demo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0" y="1143000"/>
            <a:ext cx="9144000" cy="4886325"/>
            <a:chOff x="0" y="1143000"/>
            <a:chExt cx="9144000" cy="48863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1143000"/>
              <a:ext cx="7429500" cy="488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6324600" y="20574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x=9.08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24600" y="25146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y=-12.34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24600" y="30480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p1: 1000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24600" y="35052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p2: 992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24600" y="39624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72400" y="2057400"/>
              <a:ext cx="1371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72400" y="3048000"/>
              <a:ext cx="13716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swapDouble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62600" y="2133600"/>
              <a:ext cx="685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FF00"/>
                  </a:solidFill>
                </a:rPr>
                <a:t>1000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2667000"/>
              <a:ext cx="685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FF00"/>
                  </a:solidFill>
                </a:rPr>
                <a:t>992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62200" y="1905000"/>
              <a:ext cx="3200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24200" y="5410200"/>
            <a:ext cx="3581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swapDouble(&amp;x, &amp;y);</a:t>
            </a:r>
            <a:endParaRPr lang="en-US" sz="2800" dirty="0"/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rot="16200000" flipV="1">
            <a:off x="3638550" y="4133850"/>
            <a:ext cx="762000" cy="179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33400" y="4648200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as parameters: Demo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52400" y="1371600"/>
            <a:ext cx="8991600" cy="4905375"/>
            <a:chOff x="304800" y="1371600"/>
            <a:chExt cx="8991600" cy="490537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" y="1371600"/>
              <a:ext cx="6819900" cy="438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6324600" y="20574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x=9.08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24600" y="25146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y=-12.34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24600" y="30480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p1: 9.08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24600" y="35052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p2: -12.34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24600" y="39624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72400" y="2057400"/>
              <a:ext cx="15240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72400" y="3048000"/>
              <a:ext cx="15240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swapDouble2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62600" y="2133600"/>
              <a:ext cx="685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FF00"/>
                  </a:solidFill>
                </a:rPr>
                <a:t>1000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2667000"/>
              <a:ext cx="685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FF00"/>
                  </a:solidFill>
                </a:rPr>
                <a:t>992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14600" y="5410200"/>
              <a:ext cx="3705225" cy="86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6" name="Straight Arrow Connector 15"/>
            <p:cNvCxnSpPr/>
            <p:nvPr/>
          </p:nvCxnSpPr>
          <p:spPr>
            <a:xfrm>
              <a:off x="2895600" y="2057400"/>
              <a:ext cx="3352800" cy="144780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5105400" y="3048000"/>
              <a:ext cx="1676400" cy="1066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819400" y="1371600"/>
              <a:ext cx="3200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Why is Menu?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Generally, a program performs some operations and at a time only one task is carried out. </a:t>
            </a:r>
            <a:r>
              <a:rPr lang="en-US" dirty="0" smtClean="0">
                <a:sym typeface="Wingdings" pitchFamily="2" charset="2"/>
              </a:rPr>
              <a:t> A menu is usually used.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How are menus implemented in C program?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Idea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ym typeface="Wingdings" pitchFamily="2" charset="2"/>
              </a:rPr>
              <a:t>Common </a:t>
            </a:r>
            <a:r>
              <a:rPr lang="en-US" dirty="0" smtClean="0">
                <a:sym typeface="Wingdings" pitchFamily="2" charset="2"/>
              </a:rPr>
              <a:t>Algorithm: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int userChoice;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do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{  userChoice= getUserChoice();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switch (userChoice)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{  case 1: function1(); break;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 case 2: function2(); break;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 case 3: function3(); break;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}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}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while (userChoice &gt;0 &amp;&amp; userChoice&lt;maxChoice);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Problem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Write a C program using the following menu:</a:t>
            </a:r>
          </a:p>
          <a:p>
            <a:pPr lvl="1">
              <a:buNone/>
            </a:pPr>
            <a:r>
              <a:rPr lang="en-US" dirty="0" smtClean="0"/>
              <a:t>1- Operation 1</a:t>
            </a:r>
          </a:p>
          <a:p>
            <a:pPr lvl="1">
              <a:buNone/>
            </a:pPr>
            <a:r>
              <a:rPr lang="en-US" dirty="0" smtClean="0"/>
              <a:t>2- Operation 2</a:t>
            </a:r>
          </a:p>
          <a:p>
            <a:pPr lvl="1">
              <a:buNone/>
            </a:pPr>
            <a:r>
              <a:rPr lang="en-US" dirty="0" smtClean="0"/>
              <a:t>Others- Quit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If user chooses 1, user will input 2 integers, the program will print out sum of integers between them including them.</a:t>
            </a:r>
          </a:p>
          <a:p>
            <a:r>
              <a:rPr lang="en-US" dirty="0" smtClean="0">
                <a:sym typeface="Wingdings" pitchFamily="2" charset="2"/>
              </a:rPr>
              <a:t>If user chooses 2, user will input 2 characters, the program will print out the ASCII table between two inputted characters in ascending order.</a:t>
            </a:r>
          </a:p>
          <a:p>
            <a:r>
              <a:rPr lang="en-US" dirty="0" smtClean="0">
                <a:sym typeface="Wingdings" pitchFamily="2" charset="2"/>
              </a:rPr>
              <a:t>If user chooses other options, the program will terminate.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menuDemo1.c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8" y="1362075"/>
            <a:ext cx="77438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menuDemo1.c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5" y="995363"/>
            <a:ext cx="775335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4282" y="2343150"/>
            <a:ext cx="3303712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>
            <a:off x="4114800" y="2819400"/>
            <a:ext cx="41148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menuDemo1.c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25" y="985838"/>
            <a:ext cx="79057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7332" y="5181601"/>
            <a:ext cx="3027212" cy="1247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>
            <a:off x="4267200" y="3200400"/>
            <a:ext cx="4419600" cy="2514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menuDemo1.c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85850"/>
            <a:ext cx="576262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1828800"/>
            <a:ext cx="30194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with pointers as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C uses by-value parameters only </a:t>
            </a:r>
            <a:r>
              <a:rPr lang="en-US" dirty="0" smtClean="0">
                <a:sym typeface="Wingdings" pitchFamily="2" charset="2"/>
              </a:rPr>
              <a:t> A function can not modify values of arguments.</a:t>
            </a:r>
          </a:p>
          <a:p>
            <a:r>
              <a:rPr lang="en-US" dirty="0" smtClean="0">
                <a:sym typeface="Wingdings" pitchFamily="2" charset="2"/>
              </a:rPr>
              <a:t>To modify values of arguments, pointers as parameters of a function are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316</Words>
  <Application>Microsoft Office PowerPoint</Application>
  <PresentationFormat>On-screen Show (4:3)</PresentationFormat>
  <Paragraphs>111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Slot 12 Programming With Menu</vt:lpstr>
      <vt:lpstr>Why is Menu?</vt:lpstr>
      <vt:lpstr>Idea</vt:lpstr>
      <vt:lpstr>Problem</vt:lpstr>
      <vt:lpstr>Implementation: menuDemo1.c</vt:lpstr>
      <vt:lpstr>Implementation: menuDemo1.c</vt:lpstr>
      <vt:lpstr>Implementation: menuDemo1.c</vt:lpstr>
      <vt:lpstr>Implementation: menuDemo1.c</vt:lpstr>
      <vt:lpstr>Functions with pointers as parameters</vt:lpstr>
      <vt:lpstr>Functions with pointers as parameters</vt:lpstr>
      <vt:lpstr>Pointers as parameters: Demo</vt:lpstr>
      <vt:lpstr>Pointers as parameters: 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26</cp:revision>
  <dcterms:created xsi:type="dcterms:W3CDTF">2013-07-11T00:46:38Z</dcterms:created>
  <dcterms:modified xsi:type="dcterms:W3CDTF">2015-04-18T00:15:57Z</dcterms:modified>
</cp:coreProperties>
</file>