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17" autoAdjust="0"/>
    <p:restoredTop sz="94660" autoAdjust="0"/>
  </p:normalViewPr>
  <p:slideViewPr>
    <p:cSldViewPr>
      <p:cViewPr>
        <p:scale>
          <a:sx n="70" d="100"/>
          <a:sy n="70" d="100"/>
        </p:scale>
        <p:origin x="-95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19-20-21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Contiguous Storage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Module F: Arrays, Simple Data Structure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 smtClean="0"/>
              <a:t>Searching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Sorting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1-D Arrays: Init. &amp; Accessing…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automatically count number of initial values to determine the size of array memory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size of array memory is pre-defined.</a:t>
            </a:r>
          </a:p>
          <a:p>
            <a:pPr algn="ctr"/>
            <a:r>
              <a:rPr lang="en-US" dirty="0" smtClean="0"/>
              <a:t>Compiler will fill 0 to elements which are not initialized.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 a[5];</a:t>
            </a:r>
          </a:p>
          <a:p>
            <a:pPr algn="ctr"/>
            <a:r>
              <a:rPr lang="en-US" dirty="0" smtClean="0"/>
              <a:t>Elements contain un-predictable values because they are local variables.</a:t>
            </a:r>
          </a:p>
          <a:p>
            <a:pPr algn="ctr"/>
            <a:r>
              <a:rPr lang="en-US" dirty="0" smtClean="0"/>
              <a:t>TEST IT !!!!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way to visit each element of an array</a:t>
            </a:r>
          </a:p>
          <a:p>
            <a:r>
              <a:rPr lang="en-US" dirty="0" smtClean="0"/>
              <a:t>Suppose that the 1-D array, named </a:t>
            </a:r>
            <a:r>
              <a:rPr lang="en-US" b="1" i="1" dirty="0" smtClean="0"/>
              <a:t>a</a:t>
            </a:r>
            <a:r>
              <a:rPr lang="en-US" dirty="0" smtClean="0"/>
              <a:t>, containing </a:t>
            </a:r>
            <a:r>
              <a:rPr lang="en-US" b="1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b="1" i="1" dirty="0" smtClean="0"/>
              <a:t>Forward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(i=0; i&lt;n; i++)</a:t>
            </a:r>
          </a:p>
          <a:p>
            <a:pPr>
              <a:buNone/>
            </a:pPr>
            <a:r>
              <a:rPr lang="en-US" dirty="0" smtClean="0"/>
              <a:t>   { 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r>
              <a:rPr lang="en-US" b="1" i="1" dirty="0" smtClean="0"/>
              <a:t>Backward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(i=n-1; i &gt;=0; i--)</a:t>
            </a:r>
          </a:p>
          <a:p>
            <a:pPr>
              <a:buNone/>
            </a:pPr>
            <a:r>
              <a:rPr lang="en-US" dirty="0" smtClean="0"/>
              <a:t>   {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 is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array parameter of a function is the pointer of the first element of the array.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Input elements of an array of </a:t>
            </a:r>
            <a:r>
              <a:rPr lang="en-US" dirty="0" smtClean="0">
                <a:solidFill>
                  <a:srgbClr val="002060"/>
                </a:solidFill>
              </a:rPr>
              <a:t>integers </a:t>
            </a:r>
            <a:r>
              <a:rPr lang="en-US" dirty="0" smtClean="0">
                <a:solidFill>
                  <a:srgbClr val="002060"/>
                </a:solidFill>
              </a:rPr>
              <a:t>which it’s number of element is stored at the pointer </a:t>
            </a:r>
            <a:r>
              <a:rPr lang="en-US" b="1" i="1" dirty="0" smtClean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allocate an array having 100 elements but 6 elements are used then memory is wasted.</a:t>
            </a:r>
          </a:p>
          <a:p>
            <a:pPr lvl="1"/>
            <a:r>
              <a:rPr lang="en-US" dirty="0" smtClean="0"/>
              <a:t>If If you allocate an array having 100 elements but 101 elements are used then there is a lack of memory.</a:t>
            </a:r>
          </a:p>
          <a:p>
            <a:r>
              <a:rPr lang="en-US" dirty="0" smtClean="0"/>
              <a:t>Solution: Use a dynamic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int*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= (int*) calloc (n, sizeof(int));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functions are preserved.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a group of data?</a:t>
            </a:r>
          </a:p>
          <a:p>
            <a:pPr lvl="1"/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/>
                <a:gridCol w="566057"/>
                <a:gridCol w="566057"/>
                <a:gridCol w="566057"/>
                <a:gridCol w="566057"/>
                <a:gridCol w="566057"/>
                <a:gridCol w="566057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n=0 </a:t>
            </a:r>
            <a:r>
              <a:rPr lang="en-US" sz="1600" dirty="0" smtClean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x=3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/>
                <a:gridCol w="566057"/>
                <a:gridCol w="566057"/>
                <a:gridCol w="566057"/>
                <a:gridCol w="566057"/>
                <a:gridCol w="566057"/>
                <a:gridCol w="566057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n=3</a:t>
            </a:r>
            <a:r>
              <a:rPr lang="en-US" sz="1600" dirty="0" smtClean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x=7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Linear search</a:t>
            </a:r>
            <a:r>
              <a:rPr lang="en-US" dirty="0" smtClean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6 in the array a having  8 items.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12 in the array a having  8 items.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firstLinearSearch ( int x, int a[],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i=0;  i&lt;n;  i++)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lastLinearSearch ( double x, double *a,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i=n-1;  i&gt;=0;  i--)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There may be n comparisons performed.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Linear Searching…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 c (7)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i&gt;j </a:t>
            </a:r>
            <a:r>
              <a:rPr lang="en-US" dirty="0" smtClean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  </a:t>
            </a:r>
            <a:r>
              <a:rPr lang="en-US" sz="1600" b="1" dirty="0" smtClean="0"/>
              <a:t>binarySearch</a:t>
            </a:r>
            <a:r>
              <a:rPr lang="en-US" sz="1600" dirty="0" smtClean="0"/>
              <a:t> ( int x, int a[], int n)</a:t>
            </a:r>
          </a:p>
          <a:p>
            <a:r>
              <a:rPr lang="en-US" sz="1600" dirty="0" smtClean="0"/>
              <a:t>{  int i=0, j= n-1, c ;</a:t>
            </a:r>
          </a:p>
          <a:p>
            <a:r>
              <a:rPr lang="en-US" sz="1600" dirty="0" smtClean="0"/>
              <a:t>   while (</a:t>
            </a:r>
            <a:r>
              <a:rPr lang="en-US" sz="1600" dirty="0" smtClean="0"/>
              <a:t>i</a:t>
            </a:r>
            <a:r>
              <a:rPr lang="en-US" sz="1600" dirty="0" smtClean="0"/>
              <a:t>&lt;=j)</a:t>
            </a:r>
          </a:p>
          <a:p>
            <a:r>
              <a:rPr lang="en-US" sz="1600" dirty="0" smtClean="0"/>
              <a:t>     {   c= (i+j)/2;</a:t>
            </a:r>
          </a:p>
          <a:p>
            <a:r>
              <a:rPr lang="en-US" sz="1600" dirty="0" smtClean="0"/>
              <a:t>         if ( x== a[c] ) return c ;</a:t>
            </a:r>
          </a:p>
          <a:p>
            <a:r>
              <a:rPr lang="en-US" sz="1600" dirty="0" smtClean="0"/>
              <a:t>         if (x &lt; a[c] ) j = c-1;</a:t>
            </a:r>
          </a:p>
          <a:p>
            <a:r>
              <a:rPr lang="en-US" sz="1600" dirty="0" smtClean="0"/>
              <a:t>         else i = c +1;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return -1;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31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comparisons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 2</a:t>
                      </a:r>
                      <a:r>
                        <a:rPr lang="en-US" baseline="30000" dirty="0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m+1 = 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 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Evaluation: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Sorting: Changing positions of elements in an array so that values are in a order based on a pre-defined order relation.</a:t>
            </a:r>
          </a:p>
          <a:p>
            <a:r>
              <a:rPr lang="en-US" dirty="0" smtClean="0"/>
              <a:t>Default order relation in set of numbers:</a:t>
            </a:r>
            <a:r>
              <a:rPr lang="en-US" dirty="0" smtClean="0">
                <a:sym typeface="Wingdings" pitchFamily="2" charset="2"/>
              </a:rPr>
              <a:t> Value order</a:t>
            </a:r>
          </a:p>
          <a:p>
            <a:r>
              <a:rPr lang="en-US" dirty="0" smtClean="0"/>
              <a:t>Default order relation in a set of characters/ strings:</a:t>
            </a:r>
            <a:r>
              <a:rPr lang="en-US" dirty="0" smtClean="0">
                <a:sym typeface="Wingdings" pitchFamily="2" charset="2"/>
              </a:rPr>
              <a:t> Dictionary order</a:t>
            </a:r>
          </a:p>
          <a:p>
            <a:r>
              <a:rPr lang="en-US" dirty="0" smtClean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Repeat the steps above for </a:t>
            </a:r>
            <a:r>
              <a:rPr lang="en-US" u="sng" dirty="0" smtClean="0"/>
              <a:t>remainder</a:t>
            </a:r>
            <a:r>
              <a:rPr lang="en-US" dirty="0" smtClean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contiguous storage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One-dimensional Arrays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Accessing elements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1-D Arrays are parameters of functions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 smtClean="0">
                <a:latin typeface="Arial" charset="0"/>
                <a:cs typeface="Arial" charset="0"/>
              </a:rPr>
              <a:t>repeated until no swaps are needed</a:t>
            </a:r>
            <a:r>
              <a:rPr lang="en-US" dirty="0" smtClean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 a C-program that helps user </a:t>
            </a:r>
            <a:r>
              <a:rPr lang="en-US" dirty="0" smtClean="0"/>
              <a:t>managing </a:t>
            </a:r>
            <a:r>
              <a:rPr lang="en-US" dirty="0" smtClean="0"/>
              <a:t>an 1-D array of integers 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Remove the first existence of a value</a:t>
            </a:r>
          </a:p>
          <a:p>
            <a:r>
              <a:rPr lang="en-US" dirty="0" smtClean="0"/>
              <a:t>4- Remove all existences of a value</a:t>
            </a:r>
          </a:p>
          <a:p>
            <a:r>
              <a:rPr lang="en-US" dirty="0" smtClean="0"/>
              <a:t>5- Print out the array </a:t>
            </a:r>
          </a:p>
          <a:p>
            <a:r>
              <a:rPr lang="en-US" dirty="0" smtClean="0"/>
              <a:t>6- Print out the array in ascending order (positions of elements are preserved)</a:t>
            </a:r>
          </a:p>
          <a:p>
            <a:r>
              <a:rPr lang="en-US" dirty="0" smtClean="0"/>
              <a:t>7- Print out the array in descending order (positions of elements are preserved)</a:t>
            </a:r>
          </a:p>
          <a:p>
            <a:r>
              <a:rPr lang="en-US" dirty="0" smtClean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 smtClean="0"/>
              <a:t>Data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  Array of integers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int</a:t>
            </a:r>
            <a:r>
              <a:rPr lang="en-US" dirty="0" smtClean="0"/>
              <a:t> a[100], n</a:t>
            </a:r>
          </a:p>
          <a:p>
            <a:pPr>
              <a:buNone/>
            </a:pPr>
            <a:r>
              <a:rPr lang="en-US" dirty="0" smtClean="0"/>
              <a:t>                searched/added/removed number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value</a:t>
            </a:r>
            <a:endParaRPr lang="en-US" dirty="0" smtClean="0"/>
          </a:p>
          <a:p>
            <a:r>
              <a:rPr lang="en-US" b="1" u="sng" dirty="0" smtClean="0"/>
              <a:t>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menu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Get user choice</a:t>
            </a:r>
            <a:endParaRPr lang="en-US" dirty="0" smtClean="0"/>
          </a:p>
          <a:p>
            <a:pPr lvl="1"/>
            <a:r>
              <a:rPr lang="en-US" dirty="0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isFull</a:t>
            </a:r>
            <a:r>
              <a:rPr lang="en-US" dirty="0" smtClean="0"/>
              <a:t>(</a:t>
            </a:r>
            <a:r>
              <a:rPr lang="en-US" dirty="0" smtClean="0"/>
              <a:t>int</a:t>
            </a:r>
            <a:r>
              <a:rPr lang="en-US" dirty="0" smtClean="0"/>
              <a:t> *a, </a:t>
            </a:r>
            <a:r>
              <a:rPr lang="en-US" dirty="0" smtClean="0"/>
              <a:t>int</a:t>
            </a:r>
            <a:r>
              <a:rPr lang="en-US" dirty="0" smtClean="0"/>
              <a:t> n) - Testing whether an array is full or not </a:t>
            </a:r>
          </a:p>
          <a:p>
            <a:pPr lvl="1"/>
            <a:r>
              <a:rPr lang="en-US" dirty="0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isEmpty</a:t>
            </a:r>
            <a:r>
              <a:rPr lang="en-US" dirty="0" smtClean="0"/>
              <a:t>(</a:t>
            </a:r>
            <a:r>
              <a:rPr lang="en-US" dirty="0" smtClean="0"/>
              <a:t>int</a:t>
            </a:r>
            <a:r>
              <a:rPr lang="en-US" dirty="0" smtClean="0"/>
              <a:t> *a, </a:t>
            </a:r>
            <a:r>
              <a:rPr lang="en-US" dirty="0" smtClean="0"/>
              <a:t>int</a:t>
            </a:r>
            <a:r>
              <a:rPr lang="en-US" dirty="0" smtClean="0"/>
              <a:t> n) - Testing whether an array is empty or not 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add</a:t>
            </a:r>
            <a:r>
              <a:rPr lang="en-US" dirty="0" smtClean="0"/>
              <a:t>(</a:t>
            </a:r>
            <a:r>
              <a:rPr lang="en-US" dirty="0" smtClean="0"/>
              <a:t>int</a:t>
            </a:r>
            <a:r>
              <a:rPr lang="en-US" dirty="0" smtClean="0"/>
              <a:t> x, </a:t>
            </a:r>
            <a:r>
              <a:rPr lang="en-US" dirty="0" smtClean="0"/>
              <a:t>int</a:t>
            </a:r>
            <a:r>
              <a:rPr lang="en-US" dirty="0" smtClean="0"/>
              <a:t>*a, </a:t>
            </a:r>
            <a:r>
              <a:rPr lang="en-US" dirty="0" smtClean="0"/>
              <a:t>int</a:t>
            </a:r>
            <a:r>
              <a:rPr lang="en-US" dirty="0" smtClean="0"/>
              <a:t>*</a:t>
            </a:r>
            <a:r>
              <a:rPr lang="en-US" dirty="0" smtClean="0"/>
              <a:t>pn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search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x, 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*a, 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n)  return a position found in the array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removeOne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pos, 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*a, 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*</a:t>
            </a:r>
            <a:r>
              <a:rPr lang="en-US" dirty="0" smtClean="0">
                <a:sym typeface="Wingdings" pitchFamily="2" charset="2"/>
              </a:rPr>
              <a:t>pn</a:t>
            </a:r>
            <a:r>
              <a:rPr lang="en-US" dirty="0" smtClean="0">
                <a:sym typeface="Wingdings" pitchFamily="2" charset="2"/>
              </a:rPr>
              <a:t>)  Removing a value  at the </a:t>
            </a:r>
            <a:r>
              <a:rPr lang="en-US" dirty="0" smtClean="0">
                <a:sym typeface="Wingdings" pitchFamily="2" charset="2"/>
              </a:rPr>
              <a:t>position </a:t>
            </a:r>
            <a:r>
              <a:rPr lang="en-US" dirty="0" smtClean="0">
                <a:sym typeface="Wingdings" pitchFamily="2" charset="2"/>
              </a:rPr>
              <a:t>pos will decrease number of elements  return 1: successfully, 0: fail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remove All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x, 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*a, </a:t>
            </a:r>
            <a:r>
              <a:rPr lang="en-US" dirty="0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*</a:t>
            </a:r>
            <a:r>
              <a:rPr lang="en-US" dirty="0" smtClean="0">
                <a:sym typeface="Wingdings" pitchFamily="2" charset="2"/>
              </a:rPr>
              <a:t>pn</a:t>
            </a:r>
            <a:r>
              <a:rPr lang="en-US" dirty="0" smtClean="0">
                <a:sym typeface="Wingdings" pitchFamily="2" charset="2"/>
              </a:rPr>
              <a:t>)  Removing a value will decrease number of elements   return 1: successfully, 0: fail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A</a:t>
            </a:r>
            <a:r>
              <a:rPr lang="en-US" b="1" dirty="0" smtClean="0"/>
              <a:t>sc</a:t>
            </a:r>
            <a:r>
              <a:rPr lang="en-US" dirty="0" smtClean="0"/>
              <a:t>(</a:t>
            </a:r>
            <a:r>
              <a:rPr lang="en-US" dirty="0" smtClean="0"/>
              <a:t>int</a:t>
            </a:r>
            <a:r>
              <a:rPr lang="en-US" dirty="0" smtClean="0"/>
              <a:t>*a, </a:t>
            </a:r>
            <a:r>
              <a:rPr lang="en-US" dirty="0" smtClean="0"/>
              <a:t>int</a:t>
            </a:r>
            <a:r>
              <a:rPr lang="en-US" dirty="0" smtClean="0"/>
              <a:t>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printDesc</a:t>
            </a:r>
            <a:r>
              <a:rPr lang="en-US" dirty="0" smtClean="0"/>
              <a:t>(</a:t>
            </a:r>
            <a:r>
              <a:rPr lang="en-US" dirty="0" smtClean="0"/>
              <a:t>int</a:t>
            </a:r>
            <a:r>
              <a:rPr lang="en-US" dirty="0" smtClean="0"/>
              <a:t>*a, </a:t>
            </a:r>
            <a:r>
              <a:rPr lang="en-US" dirty="0" smtClean="0"/>
              <a:t>int</a:t>
            </a:r>
            <a:r>
              <a:rPr lang="en-US" dirty="0" smtClean="0"/>
              <a:t>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(</a:t>
            </a:r>
            <a:r>
              <a:rPr lang="en-US" dirty="0" smtClean="0"/>
              <a:t>int</a:t>
            </a:r>
            <a:r>
              <a:rPr lang="en-US" dirty="0" smtClean="0"/>
              <a:t>*a, </a:t>
            </a:r>
            <a:r>
              <a:rPr lang="en-US" dirty="0" smtClean="0"/>
              <a:t>int</a:t>
            </a:r>
            <a:r>
              <a:rPr lang="en-US" dirty="0" smtClean="0"/>
              <a:t>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values 0 , 2, 8, 9, 7, 3, 2, 4, 2 are added. Use menu 5 to view them.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option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one option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all option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ascending order (elements are preserved)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descending order (elements are preserved)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Values of pointers after sorting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Contiguous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Commonly, a group of the same meaning elements are considered.</a:t>
            </a:r>
          </a:p>
          <a:p>
            <a:r>
              <a:rPr lang="en-US" dirty="0" smtClean="0"/>
              <a:t>They are stored in a contiguous block of memory.</a:t>
            </a:r>
          </a:p>
          <a:p>
            <a:r>
              <a:rPr lang="en-US" dirty="0" smtClean="0"/>
              <a:t>Ex:  Group of 10 int numbers </a:t>
            </a:r>
            <a:r>
              <a:rPr lang="en-US" dirty="0" smtClean="0">
                <a:sym typeface="Wingdings" pitchFamily="2" charset="2"/>
              </a:rPr>
              <a:t> 40 bytes block is needed.</a:t>
            </a:r>
          </a:p>
          <a:p>
            <a:r>
              <a:rPr lang="en-US" dirty="0" smtClean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 smtClean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 smtClean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 smtClean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 smtClean="0"/>
              <a:t>Each element is identified by two indexes (index of row, index of column).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3- 2-D Arrays: Memory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2293508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2293520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2293528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2293532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2293516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2293596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2293600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m2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4078752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4078760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4078768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4078792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4078800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4078808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4078832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4078848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a matrix  maximum 20x20.</a:t>
            </a:r>
          </a:p>
          <a:p>
            <a:pPr algn="ctr"/>
            <a:r>
              <a:rPr lang="en-US" dirty="0" smtClean="0"/>
              <a:t>Print out maximum value in it, print out the matrix.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 is the simplest data structure for a group of elements which belong to the same data type.</a:t>
            </a:r>
          </a:p>
          <a:p>
            <a:r>
              <a:rPr lang="en-US" dirty="0" smtClean="0"/>
              <a:t>Each element in an array is identified by one or more index beginning from 0.</a:t>
            </a:r>
          </a:p>
          <a:p>
            <a:r>
              <a:rPr lang="en-US" dirty="0" smtClean="0"/>
              <a:t>Number of dimensions: Number of indexes are used to identify an element.</a:t>
            </a:r>
          </a:p>
          <a:p>
            <a:r>
              <a:rPr lang="en-US" dirty="0" smtClean="0"/>
              <a:t>Static arrays </a:t>
            </a:r>
            <a:r>
              <a:rPr lang="en-US" dirty="0" smtClean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 smtClean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double *a = (double*)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calloc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(n,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sizeof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(double));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** m = (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**)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calloc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(row,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sizeof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*));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for (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=0;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&lt;row;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++) m[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]= (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*)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calloc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col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,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sizeof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));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Accessing elements in an array: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1-D Array (a)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2-D Array (m)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&amp;m[i][j]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m[i][j]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*(a+index)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Compiler determines</a:t>
                      </a:r>
                      <a:r>
                        <a:rPr lang="en-US" b="1" baseline="0" dirty="0" smtClean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 + (i*NumCol + j)*sizeof(DataType)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Array</a:t>
            </a:r>
            <a:r>
              <a:rPr lang="en-US" dirty="0" smtClean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An array has it’s name.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Do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 a C-program that helps user </a:t>
            </a:r>
            <a:r>
              <a:rPr lang="en-US" dirty="0" smtClean="0"/>
              <a:t>managing </a:t>
            </a:r>
            <a:r>
              <a:rPr lang="en-US" dirty="0" smtClean="0"/>
              <a:t>an 1-D array of real numbers(maximum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Print out the array </a:t>
            </a:r>
          </a:p>
          <a:p>
            <a:r>
              <a:rPr lang="en-US" dirty="0" smtClean="0"/>
              <a:t>4- Print out values in a range (</a:t>
            </a:r>
            <a:r>
              <a:rPr lang="en-US" dirty="0" smtClean="0"/>
              <a:t>minVal</a:t>
            </a:r>
            <a:r>
              <a:rPr lang="en-US" dirty="0" smtClean="0"/>
              <a:t>&lt;=value&lt;=</a:t>
            </a:r>
            <a:r>
              <a:rPr lang="en-US" dirty="0" smtClean="0"/>
              <a:t>maxVal</a:t>
            </a:r>
            <a:r>
              <a:rPr lang="en-US" dirty="0" smtClean="0"/>
              <a:t>, </a:t>
            </a:r>
            <a:r>
              <a:rPr lang="en-US" dirty="0" smtClean="0"/>
              <a:t>minVal</a:t>
            </a:r>
            <a:r>
              <a:rPr lang="en-US" dirty="0" smtClean="0"/>
              <a:t> and </a:t>
            </a:r>
            <a:r>
              <a:rPr lang="en-US" dirty="0" smtClean="0"/>
              <a:t>maxVal</a:t>
            </a:r>
            <a:r>
              <a:rPr lang="en-US" dirty="0" smtClean="0"/>
              <a:t> are inputted)</a:t>
            </a:r>
          </a:p>
          <a:p>
            <a:r>
              <a:rPr lang="en-US" dirty="0" smtClean="0"/>
              <a:t>5- Print out the array in ascending order (positions of elements are preserved)</a:t>
            </a:r>
          </a:p>
          <a:p>
            <a:r>
              <a:rPr lang="en-US" dirty="0" smtClean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One Dimensional  (1-D)Arrays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Each element is identified by a unique index of it’s position in the array (an integer from 0).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 array is stored in the stack segment </a:t>
            </a:r>
            <a:r>
              <a:rPr lang="en-US" dirty="0" smtClean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 smtClean="0"/>
              <a:t>If the array is stored in the heap </a:t>
            </a:r>
            <a:r>
              <a:rPr lang="en-US" dirty="0" smtClean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DataType  ArrayName[NumberOfElements] ;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int  a1[5];</a:t>
            </a:r>
          </a:p>
          <a:p>
            <a:r>
              <a:rPr lang="en-US" dirty="0" smtClean="0"/>
              <a:t>char  s[12];</a:t>
            </a:r>
          </a:p>
          <a:p>
            <a:r>
              <a:rPr lang="en-US" dirty="0" smtClean="0"/>
              <a:t>double  a3[100];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float  *a;</a:t>
            </a:r>
          </a:p>
          <a:p>
            <a:r>
              <a:rPr lang="en-US" dirty="0" smtClean="0"/>
              <a:t>a = (float*)calloc (10, sizeof(float)); /* allocate a block of 10 float numbers */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Memory Allocation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4202496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4199056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a1: 2293584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4072496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Data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Code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Stack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Heap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4072496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a2:2293580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 smtClean="0"/>
              <a:t>1-D Arrays: </a:t>
            </a:r>
            <a:br>
              <a:rPr lang="en-US" dirty="0" smtClean="0"/>
            </a:br>
            <a:r>
              <a:rPr lang="en-US" dirty="0" smtClean="0"/>
              <a:t>Initialization &amp; 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Initialize an array: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How to access the i</a:t>
            </a:r>
            <a:r>
              <a:rPr lang="en-US" b="1" baseline="30000" dirty="0" smtClean="0"/>
              <a:t>th</a:t>
            </a:r>
            <a:r>
              <a:rPr lang="en-US" b="1" dirty="0" smtClean="0"/>
              <a:t> element of the array a?  </a:t>
            </a:r>
          </a:p>
          <a:p>
            <a:r>
              <a:rPr lang="en-US" sz="2800" b="1" i="1" dirty="0" smtClean="0">
                <a:sym typeface="Wingdings" pitchFamily="2" charset="2"/>
              </a:rPr>
              <a:t>a</a:t>
            </a:r>
            <a:r>
              <a:rPr lang="en-US" sz="2800" dirty="0" smtClean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 a+i</a:t>
            </a:r>
            <a:r>
              <a:rPr lang="en-US" dirty="0" smtClean="0">
                <a:sym typeface="Wingdings" pitchFamily="2" charset="2"/>
              </a:rPr>
              <a:t> : address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*(a+i)</a:t>
            </a:r>
            <a:r>
              <a:rPr lang="en-US" dirty="0" smtClean="0">
                <a:sym typeface="Wingdings" pitchFamily="2" charset="2"/>
              </a:rPr>
              <a:t>: value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a[i]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2957</Words>
  <Application>Microsoft Office PowerPoint</Application>
  <PresentationFormat>On-screen Show (4:3)</PresentationFormat>
  <Paragraphs>706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Slots 19-20-21 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63</cp:revision>
  <dcterms:created xsi:type="dcterms:W3CDTF">2013-07-11T00:46:38Z</dcterms:created>
  <dcterms:modified xsi:type="dcterms:W3CDTF">2015-04-17T14:41:09Z</dcterms:modified>
</cp:coreProperties>
</file>