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52" y="-1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18C1-FC5E-2107-78DF-ECBC821E6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0D2E0-4294-8440-1578-8764FF926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5CE5-A887-97E8-8020-9667D349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B25F-244E-5D1B-42B5-4A139D1A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E8BB-0E17-6142-D469-E6F3B938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6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4CD3-9ACF-6BBB-9B07-FFB3E416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00D4A-305D-CB64-1C14-60C14E7BF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D602-BBFA-DACB-0ABA-9E688597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CCD8-70E0-65C4-C296-758DA027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F9D61-2963-46BE-2E90-8BC3ABAE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8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A5F91-ADF4-D71F-4D42-975C9DC41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D8038-D844-1AF5-7207-FE5DDD02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5D2B-63F8-B468-FAEB-AFBF451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ED684-0BBB-19B1-A59A-040EBB9D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215F7-E324-9E92-D1F4-644F7613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5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0D7C-8B77-E10B-3FAD-7952BCB2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7366-7369-FDB6-E12A-405652CA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4481-5BD6-2798-D34B-6BDA02B6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898B-477F-1194-9204-678D5DD4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6BE1-5204-A5D9-E007-DA4F9175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A533-274E-83D9-83E6-F8A659A5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6994-B989-2485-4898-E9DDB161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4FAF-AB39-535D-599D-7BDFEEE1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2127-BCB4-AD35-55D2-9DB205E7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03E2C-055B-8AF4-8A94-452AA675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FA18-97B8-EB10-1568-B3DDE2F6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5FA57-7A59-8666-918E-1008B2F26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5E37-848A-F284-CEE6-5800738E3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225C-C74A-E87C-48FD-E934FEBA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895D-C6ED-3020-C0F9-40C40E1A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66941-26AB-E50F-4BC5-24453FA2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4C28-DCE8-2FDA-FC76-97FE6AFF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DB59-1445-B0D3-F31B-1CE9EC1F6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4DA23-4A5A-A948-9227-F3B6C0389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930F0-984E-BEA8-F262-3A3E3C793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D07FA-4728-2C34-E433-DD98C196B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90FFF-BAC7-6BF0-B14A-85E8DF1A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CA2DC-A786-B841-D4E0-71CC0EA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C6D63-9DD1-5A62-B057-4F4AABE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1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ACFF-0752-6BE8-4311-FAC0B236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FEC3B-60B5-E4DE-D738-EFCAA2F1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92DFD-63DC-A764-9BD3-BAD63444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A4B02-32D0-DBA3-CFED-1F6BAF63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7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4C566-DBC0-B933-D7D7-77D8483D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1769F-8063-6EE7-5790-AAC9CF0C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A1F25-CD7B-F2BC-8821-10C636D9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6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7005-112C-C8F4-D7F1-86CE6E13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C809-D106-3815-C41D-F4A3C6F9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2D3E5-092A-02B9-4CB1-01628557B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A631-4E3E-30AC-1726-E00CEB40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B1EE-8EBA-88DA-E5AE-9B3D3D66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8E41-D870-2FA2-34BB-48C0B97D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2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681D-5EA6-D54F-E35E-7CD84C3B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79BAB-CBA3-83B3-4E35-5667AD950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6749B-0A3A-093D-0193-46F775503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A73A5-2E49-DC45-83B1-33319B97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8B87-378D-15C8-9416-7EE0B94C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ABFF8-8434-A4C9-0E27-052F43F9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7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FF033-5F04-C1DD-9A5F-FF89C304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DD3BE-0315-E3B3-9AAA-74088AD3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2C97-C455-464D-4FB3-47FC0BD22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BEBF-74D6-4983-8B83-C76BDE2BFA1C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9A61-E3AC-7872-E4B1-539F3599A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6A86-0A06-1895-C20D-E105CB6AB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1156-4988-480C-A877-1C76B7FA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monfloor.com/bannerghatta-road-bangalore/rvp-4e44af0002565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1C1C62-C012-EE88-DFD9-BD2C38A5B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820" y="421240"/>
            <a:ext cx="10000180" cy="589736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Clients: </a:t>
            </a:r>
          </a:p>
          <a:p>
            <a:pPr algn="l"/>
            <a:r>
              <a:rPr lang="en-US" sz="2000" dirty="0" err="1"/>
              <a:t>JKStructure</a:t>
            </a:r>
            <a:r>
              <a:rPr lang="en-US" sz="2000" dirty="0"/>
              <a:t> collaborates with several renowned developers and architectural organizations. Below are a few of our esteemed partners in development and architecture.</a:t>
            </a:r>
          </a:p>
          <a:p>
            <a:pPr algn="l"/>
            <a:r>
              <a:rPr lang="en-US" sz="2000" b="1" dirty="0"/>
              <a:t>Developers :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dirty="0" err="1"/>
              <a:t>Ambiant</a:t>
            </a:r>
            <a:r>
              <a:rPr lang="en-US" dirty="0"/>
              <a:t> Housing &amp; Construction Pvt Ltd, Bengaluru. 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dirty="0"/>
              <a:t>Hinduja Holdings , Bengaluru. 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dirty="0" err="1"/>
              <a:t>Skav</a:t>
            </a:r>
            <a:r>
              <a:rPr lang="en-US" dirty="0"/>
              <a:t> Developers Pvt LTD , Bengaluru. 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IN" dirty="0" err="1"/>
              <a:t>Woodsvale</a:t>
            </a:r>
            <a:r>
              <a:rPr lang="en-US" dirty="0"/>
              <a:t> , Bengaluru. </a:t>
            </a:r>
            <a:endParaRPr lang="en-IN" dirty="0"/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IN" dirty="0"/>
              <a:t>Jai Bhuvan Builder </a:t>
            </a:r>
            <a:r>
              <a:rPr lang="en-IN" dirty="0" err="1"/>
              <a:t>Pvt.</a:t>
            </a:r>
            <a:r>
              <a:rPr lang="en-IN" dirty="0"/>
              <a:t> Ltd, </a:t>
            </a:r>
            <a:r>
              <a:rPr lang="en-US" dirty="0"/>
              <a:t>Goa. </a:t>
            </a:r>
            <a:endParaRPr lang="en-IN" dirty="0"/>
          </a:p>
          <a:p>
            <a:pPr algn="l"/>
            <a:r>
              <a:rPr lang="en-IN" sz="2000" b="1" dirty="0"/>
              <a:t>Architecture: 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IN" dirty="0"/>
              <a:t> Design Matters,</a:t>
            </a:r>
            <a:r>
              <a:rPr lang="en-US" dirty="0"/>
              <a:t> Bengaluru. </a:t>
            </a:r>
            <a:endParaRPr lang="en-IN" dirty="0"/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dirty="0"/>
              <a:t>Peddle Thorp Nadig Architecture Design Works, Bengaluru. 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US" dirty="0"/>
              <a:t>Haarsha Architects, Bengaluru. </a:t>
            </a:r>
          </a:p>
          <a:p>
            <a:pPr marL="742950" lvl="1" indent="-285750" algn="l">
              <a:buFont typeface="Wingdings" panose="05000000000000000000" pitchFamily="2" charset="2"/>
              <a:buChar char="q"/>
            </a:pPr>
            <a:r>
              <a:rPr lang="en-IN" dirty="0"/>
              <a:t>Grey Brick Architects, </a:t>
            </a:r>
            <a:r>
              <a:rPr lang="en-IN" dirty="0" err="1"/>
              <a:t>Gengaluru</a:t>
            </a:r>
            <a:r>
              <a:rPr lang="en-IN" dirty="0"/>
              <a:t>.</a:t>
            </a:r>
          </a:p>
          <a:p>
            <a:pPr lvl="1" algn="l"/>
            <a:endParaRPr lang="en-US" dirty="0"/>
          </a:p>
          <a:p>
            <a:pPr algn="l"/>
            <a:endParaRPr lang="en-IN" sz="1200" dirty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8570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3A974-AE1B-27C7-29E5-369A5E2AC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9CA1E-8C15-C9C4-E7BB-CCBB5C2D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820" y="421240"/>
            <a:ext cx="10000180" cy="58973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 dirty="0"/>
              <a:t>Ongoing Projects: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 err="1"/>
              <a:t>Ambiant</a:t>
            </a:r>
            <a:r>
              <a:rPr lang="en-IN" sz="2000" dirty="0"/>
              <a:t> </a:t>
            </a:r>
            <a:r>
              <a:rPr lang="en-IN" sz="2000" dirty="0" err="1"/>
              <a:t>Maangalya</a:t>
            </a:r>
            <a:r>
              <a:rPr lang="en-IN" sz="2000" dirty="0"/>
              <a:t> Ashirvad, </a:t>
            </a:r>
            <a:r>
              <a:rPr lang="en-IN" sz="2000" dirty="0">
                <a:hlinkClick r:id="rId2" tooltip="Property in Bannerghatta Road"/>
              </a:rPr>
              <a:t>Bannerghatta Road</a:t>
            </a:r>
            <a:r>
              <a:rPr lang="en-IN" sz="2000" dirty="0"/>
              <a:t>, Bengaluru. </a:t>
            </a:r>
          </a:p>
          <a:p>
            <a:pPr algn="l"/>
            <a:r>
              <a:rPr lang="en-US" sz="2000" b="1" dirty="0"/>
              <a:t>       Developer : </a:t>
            </a:r>
            <a:r>
              <a:rPr lang="en-US" sz="2000" dirty="0"/>
              <a:t>: </a:t>
            </a:r>
            <a:r>
              <a:rPr lang="en-US" sz="2000" dirty="0" err="1"/>
              <a:t>Ambiant</a:t>
            </a:r>
            <a:r>
              <a:rPr lang="en-US" sz="2000" dirty="0"/>
              <a:t> Housing &amp; Construction Pvt Ltd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/>
              <a:t>: </a:t>
            </a:r>
            <a:r>
              <a:rPr lang="en-IN" sz="2000" cap="all" dirty="0"/>
              <a:t>Hinduja El Jardin, </a:t>
            </a:r>
            <a:r>
              <a:rPr lang="en-IN" sz="2000" cap="all" dirty="0" err="1"/>
              <a:t>Thirumenahalli</a:t>
            </a:r>
            <a:r>
              <a:rPr lang="en-IN" sz="2000" cap="all" dirty="0"/>
              <a:t>, Opp </a:t>
            </a:r>
            <a:r>
              <a:rPr lang="en-IN" sz="2000" cap="all" dirty="0" err="1"/>
              <a:t>Thirumenahall</a:t>
            </a:r>
            <a:endParaRPr lang="en-IN" sz="2000" cap="all" dirty="0"/>
          </a:p>
          <a:p>
            <a:pPr algn="l"/>
            <a:r>
              <a:rPr lang="en-US" sz="2000" b="1" dirty="0"/>
              <a:t>        Developer : </a:t>
            </a:r>
            <a:r>
              <a:rPr lang="en-US" sz="2000" dirty="0"/>
              <a:t>: Hinduja Holdings </a:t>
            </a:r>
            <a:endParaRPr lang="en-US" sz="2000" b="1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cap="all" dirty="0" err="1"/>
              <a:t>Skav</a:t>
            </a:r>
            <a:r>
              <a:rPr lang="en-US" sz="1800" cap="all" dirty="0"/>
              <a:t> Infantry , Infantry road, Shivaji Nagar , Bangalore</a:t>
            </a:r>
          </a:p>
          <a:p>
            <a:pPr algn="l"/>
            <a:r>
              <a:rPr lang="en-US" sz="1800" cap="all" dirty="0"/>
              <a:t>         </a:t>
            </a:r>
            <a:r>
              <a:rPr lang="en-US" sz="1800" b="1" dirty="0"/>
              <a:t>Developer</a:t>
            </a:r>
            <a:r>
              <a:rPr lang="en-US" sz="1800" dirty="0"/>
              <a:t> : </a:t>
            </a:r>
            <a:r>
              <a:rPr lang="en-US" sz="1800" cap="all" dirty="0" err="1"/>
              <a:t>Skav</a:t>
            </a:r>
            <a:r>
              <a:rPr lang="en-US" sz="1800" cap="all" dirty="0"/>
              <a:t> developers </a:t>
            </a:r>
            <a:r>
              <a:rPr lang="en-US" sz="1800" cap="all" dirty="0" err="1"/>
              <a:t>pVt</a:t>
            </a:r>
            <a:r>
              <a:rPr lang="en-US" sz="1800" cap="all" dirty="0"/>
              <a:t> Ltd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Midori, Sarjapur Road, Bengaluru </a:t>
            </a:r>
          </a:p>
          <a:p>
            <a:pPr algn="l"/>
            <a:r>
              <a:rPr lang="en-US" sz="1800" b="1" dirty="0"/>
              <a:t>          Developer</a:t>
            </a:r>
            <a:r>
              <a:rPr lang="en-US" sz="1800" dirty="0"/>
              <a:t> : </a:t>
            </a:r>
            <a:r>
              <a:rPr lang="en-US" sz="1800" dirty="0" err="1"/>
              <a:t>Tattvam</a:t>
            </a:r>
            <a:r>
              <a:rPr lang="en-US" sz="1800" dirty="0"/>
              <a:t> Ventures </a:t>
            </a: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 err="1"/>
              <a:t>Woodsvale</a:t>
            </a:r>
            <a:r>
              <a:rPr lang="en-IN" sz="1800" dirty="0"/>
              <a:t> (Villa) , Sarjapur Road, Bengaluru </a:t>
            </a:r>
          </a:p>
          <a:p>
            <a:pPr algn="l"/>
            <a:r>
              <a:rPr lang="en-US" sz="1800" b="1" dirty="0"/>
              <a:t>          Developer</a:t>
            </a:r>
            <a:r>
              <a:rPr lang="en-US" sz="1800" dirty="0"/>
              <a:t> : </a:t>
            </a:r>
            <a:r>
              <a:rPr lang="en-US" sz="1800" dirty="0" err="1"/>
              <a:t>Tattvam</a:t>
            </a:r>
            <a:r>
              <a:rPr lang="en-US" sz="1800" dirty="0"/>
              <a:t> Ventures</a:t>
            </a: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Nature </a:t>
            </a:r>
            <a:r>
              <a:rPr lang="en-IN" sz="1800" dirty="0" err="1"/>
              <a:t>Nxt</a:t>
            </a:r>
            <a:r>
              <a:rPr lang="en-IN" sz="1800" dirty="0"/>
              <a:t> (Villa) , Sarjapur Road, Bengaluru </a:t>
            </a:r>
          </a:p>
          <a:p>
            <a:pPr algn="l"/>
            <a:r>
              <a:rPr lang="en-IN" sz="1800" dirty="0"/>
              <a:t>          </a:t>
            </a:r>
            <a:r>
              <a:rPr lang="en-US" sz="1800" b="1" dirty="0"/>
              <a:t>Developer</a:t>
            </a:r>
            <a:r>
              <a:rPr lang="en-US" sz="1800" dirty="0"/>
              <a:t> : </a:t>
            </a:r>
            <a:r>
              <a:rPr lang="en-US" sz="1800" dirty="0" err="1"/>
              <a:t>Tattvam</a:t>
            </a:r>
            <a:r>
              <a:rPr lang="en-US" sz="1800" dirty="0"/>
              <a:t> Ventures</a:t>
            </a:r>
            <a:endParaRPr lang="en-IN" sz="180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Azalea (Villa) , Sarjapur Road, Bengaluru </a:t>
            </a:r>
          </a:p>
          <a:p>
            <a:pPr algn="l"/>
            <a:r>
              <a:rPr lang="en-US" sz="1800" b="1" dirty="0"/>
              <a:t>          Developer</a:t>
            </a:r>
            <a:r>
              <a:rPr lang="en-US" sz="1800" dirty="0"/>
              <a:t> : </a:t>
            </a:r>
            <a:r>
              <a:rPr lang="en-US" sz="1800" dirty="0" err="1"/>
              <a:t>Tattvam</a:t>
            </a:r>
            <a:r>
              <a:rPr lang="en-US" sz="1800" dirty="0"/>
              <a:t> Ventures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dirty="0"/>
              <a:t>Mall De Goa, Goa</a:t>
            </a:r>
          </a:p>
          <a:p>
            <a:pPr algn="l"/>
            <a:r>
              <a:rPr lang="en-IN" sz="1800" dirty="0"/>
              <a:t>          </a:t>
            </a:r>
            <a:r>
              <a:rPr lang="en-IN" sz="1800" b="1" dirty="0"/>
              <a:t>Developer:</a:t>
            </a:r>
            <a:r>
              <a:rPr lang="en-IN" sz="1800" dirty="0"/>
              <a:t> Jai Bhuvan Builder </a:t>
            </a:r>
            <a:r>
              <a:rPr lang="en-IN" sz="1800" dirty="0" err="1"/>
              <a:t>Pvt.</a:t>
            </a:r>
            <a:r>
              <a:rPr lang="en-IN" sz="1800" dirty="0"/>
              <a:t> Ltd</a:t>
            </a:r>
          </a:p>
          <a:p>
            <a:pPr algn="l"/>
            <a:endParaRPr lang="en-IN" sz="1200" dirty="0"/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559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211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Ranjan Samal</dc:creator>
  <cp:lastModifiedBy>Ranjan Samal</cp:lastModifiedBy>
  <cp:revision>9</cp:revision>
  <dcterms:created xsi:type="dcterms:W3CDTF">2025-07-31T14:29:16Z</dcterms:created>
  <dcterms:modified xsi:type="dcterms:W3CDTF">2025-08-01T03:26:21Z</dcterms:modified>
</cp:coreProperties>
</file>