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B1D095FA-FFAC-4D35-A483-5229B50A6897}" type="datetimeFigureOut">
              <a:rPr lang="en-US" smtClean="0"/>
              <a:pPr/>
              <a:t>7/30/2020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52B5C3C-8849-4F88-8F59-47476EB05D55}"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095FA-FFAC-4D35-A483-5229B50A6897}" type="datetimeFigureOut">
              <a:rPr lang="en-US" smtClean="0"/>
              <a:pPr/>
              <a:t>7/30/2020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B5C3C-8849-4F88-8F59-47476EB05D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095FA-FFAC-4D35-A483-5229B50A6897}" type="datetimeFigureOut">
              <a:rPr lang="en-US" smtClean="0"/>
              <a:pPr/>
              <a:t>7/30/2020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B5C3C-8849-4F88-8F59-47476EB05D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095FA-FFAC-4D35-A483-5229B50A6897}" type="datetimeFigureOut">
              <a:rPr lang="en-US" smtClean="0"/>
              <a:pPr/>
              <a:t>7/30/2020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B5C3C-8849-4F88-8F59-47476EB05D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B1D095FA-FFAC-4D35-A483-5229B50A6897}" type="datetimeFigureOut">
              <a:rPr lang="en-US" smtClean="0"/>
              <a:pPr/>
              <a:t>7/30/2020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52B5C3C-8849-4F88-8F59-47476EB05D55}"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D095FA-FFAC-4D35-A483-5229B50A6897}" type="datetimeFigureOut">
              <a:rPr lang="en-US" smtClean="0"/>
              <a:pPr/>
              <a:t>7/30/2020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52B5C3C-8849-4F88-8F59-47476EB05D55}"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D095FA-FFAC-4D35-A483-5229B50A6897}" type="datetimeFigureOut">
              <a:rPr lang="en-US" smtClean="0"/>
              <a:pPr/>
              <a:t>7/30/2020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52B5C3C-8849-4F88-8F59-47476EB05D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1D095FA-FFAC-4D35-A483-5229B50A6897}" type="datetimeFigureOut">
              <a:rPr lang="en-US" smtClean="0"/>
              <a:pPr/>
              <a:t>7/30/2020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2B5C3C-8849-4F88-8F59-47476EB05D55}"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D095FA-FFAC-4D35-A483-5229B50A6897}" type="datetimeFigureOut">
              <a:rPr lang="en-US" smtClean="0"/>
              <a:pPr/>
              <a:t>7/30/2020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2B5C3C-8849-4F88-8F59-47476EB05D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B1D095FA-FFAC-4D35-A483-5229B50A6897}" type="datetimeFigureOut">
              <a:rPr lang="en-US" smtClean="0"/>
              <a:pPr/>
              <a:t>7/30/2020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52B5C3C-8849-4F88-8F59-47476EB05D55}"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1D095FA-FFAC-4D35-A483-5229B50A6897}" type="datetimeFigureOut">
              <a:rPr lang="en-US" smtClean="0"/>
              <a:pPr/>
              <a:t>7/30/2020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52B5C3C-8849-4F88-8F59-47476EB05D55}"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1D095FA-FFAC-4D35-A483-5229B50A6897}" type="datetimeFigureOut">
              <a:rPr lang="en-US" smtClean="0"/>
              <a:pPr/>
              <a:t>7/30/2020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52B5C3C-8849-4F88-8F59-47476EB05D55}"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381001"/>
            <a:ext cx="5784166" cy="380999"/>
          </a:xfrm>
        </p:spPr>
        <p:txBody>
          <a:bodyPr>
            <a:normAutofit fontScale="90000"/>
          </a:bodyPr>
          <a:lstStyle/>
          <a:p>
            <a:r>
              <a:rPr lang="en-US" dirty="0" smtClean="0"/>
              <a:t>Introduction </a:t>
            </a:r>
            <a:endParaRPr lang="en-US" dirty="0"/>
          </a:p>
        </p:txBody>
      </p:sp>
      <p:sp>
        <p:nvSpPr>
          <p:cNvPr id="3" name="Subtitle 2"/>
          <p:cNvSpPr>
            <a:spLocks noGrp="1"/>
          </p:cNvSpPr>
          <p:nvPr>
            <p:ph type="subTitle" idx="1"/>
          </p:nvPr>
        </p:nvSpPr>
        <p:spPr>
          <a:xfrm>
            <a:off x="152400" y="2819400"/>
            <a:ext cx="8541434" cy="2971800"/>
          </a:xfrm>
        </p:spPr>
        <p:txBody>
          <a:bodyPr>
            <a:normAutofit fontScale="62500" lnSpcReduction="20000"/>
          </a:bodyPr>
          <a:lstStyle/>
          <a:p>
            <a:pPr lvl="1"/>
            <a:r>
              <a:rPr lang="en-US" b="1" dirty="0" smtClean="0"/>
              <a:t>The core aims of this project are:     </a:t>
            </a:r>
          </a:p>
          <a:p>
            <a:r>
              <a:rPr lang="en-US" b="1" dirty="0" smtClean="0"/>
              <a:t> </a:t>
            </a:r>
            <a:endParaRPr lang="en-US" dirty="0" smtClean="0"/>
          </a:p>
          <a:p>
            <a:r>
              <a:rPr lang="en-US" b="1" dirty="0" smtClean="0"/>
              <a:t> </a:t>
            </a:r>
            <a:endParaRPr lang="en-US" dirty="0" smtClean="0"/>
          </a:p>
          <a:p>
            <a:pPr marL="514350" lvl="0" indent="-514350" algn="l">
              <a:buFont typeface="+mj-lt"/>
              <a:buAutoNum type="arabicPeriod"/>
            </a:pPr>
            <a:r>
              <a:rPr lang="en-US" dirty="0" smtClean="0"/>
              <a:t>To build an communication between friends connected in the group.</a:t>
            </a:r>
          </a:p>
          <a:p>
            <a:pPr marL="514350" lvl="0" indent="-514350" algn="l">
              <a:buFont typeface="+mj-lt"/>
              <a:buAutoNum type="arabicPeriod"/>
            </a:pPr>
            <a:r>
              <a:rPr lang="en-US" dirty="0" smtClean="0"/>
              <a:t/>
            </a:r>
            <a:br>
              <a:rPr lang="en-US" dirty="0" smtClean="0"/>
            </a:br>
            <a:r>
              <a:rPr lang="en-US" dirty="0" smtClean="0"/>
              <a:t>To set a privacy by encrypting the messages sent on the groups , no one outside the group can read or write the messages . </a:t>
            </a:r>
          </a:p>
          <a:p>
            <a:pPr marL="514350" lvl="0" indent="-514350" algn="l">
              <a:buFont typeface="+mj-lt"/>
              <a:buAutoNum type="arabicPeriod"/>
            </a:pPr>
            <a:endParaRPr lang="en-US" dirty="0" smtClean="0"/>
          </a:p>
          <a:p>
            <a:pPr marL="514350" indent="-514350" algn="l">
              <a:buFont typeface="+mj-lt"/>
              <a:buAutoNum type="arabicPeriod"/>
            </a:pPr>
            <a:r>
              <a:rPr lang="en-US" dirty="0" smtClean="0"/>
              <a:t>To share the information when the sender and receiver is far away from each other .</a:t>
            </a:r>
            <a:endParaRPr lang="en-US" dirty="0"/>
          </a:p>
        </p:txBody>
      </p:sp>
      <p:sp>
        <p:nvSpPr>
          <p:cNvPr id="5" name="TextBox 4"/>
          <p:cNvSpPr txBox="1"/>
          <p:nvPr/>
        </p:nvSpPr>
        <p:spPr>
          <a:xfrm>
            <a:off x="533400" y="685800"/>
            <a:ext cx="8077200" cy="1938992"/>
          </a:xfrm>
          <a:prstGeom prst="rect">
            <a:avLst/>
          </a:prstGeom>
          <a:noFill/>
        </p:spPr>
        <p:txBody>
          <a:bodyPr wrap="square" rtlCol="0">
            <a:spAutoFit/>
          </a:bodyPr>
          <a:lstStyle/>
          <a:p>
            <a:r>
              <a:rPr lang="en-US" sz="2000" b="1" dirty="0"/>
              <a:t>Chat Orbit </a:t>
            </a:r>
            <a:r>
              <a:rPr lang="en-US" sz="2000" dirty="0"/>
              <a:t>is messenger </a:t>
            </a:r>
            <a:r>
              <a:rPr lang="en-US" sz="2000" b="1" dirty="0"/>
              <a:t>app </a:t>
            </a:r>
            <a:r>
              <a:rPr lang="en-US" sz="2000" dirty="0" smtClean="0"/>
              <a:t>for android </a:t>
            </a:r>
            <a:r>
              <a:rPr lang="en-US" sz="2000" dirty="0" err="1" smtClean="0"/>
              <a:t>smartphones</a:t>
            </a:r>
            <a:r>
              <a:rPr lang="en-US" sz="2000" dirty="0"/>
              <a:t>. </a:t>
            </a:r>
            <a:r>
              <a:rPr lang="en-US" sz="2000" b="1" dirty="0"/>
              <a:t>Chat Orbit </a:t>
            </a:r>
            <a:r>
              <a:rPr lang="en-US" sz="2000" dirty="0"/>
              <a:t>uses the internet to send </a:t>
            </a:r>
            <a:r>
              <a:rPr lang="en-US" sz="2000" dirty="0" smtClean="0"/>
              <a:t>text messages</a:t>
            </a:r>
            <a:r>
              <a:rPr lang="en-US" sz="2000" dirty="0"/>
              <a:t>.</a:t>
            </a:r>
            <a:r>
              <a:rPr lang="en-US" sz="2000" dirty="0" smtClean="0"/>
              <a:t> </a:t>
            </a:r>
            <a:r>
              <a:rPr lang="en-US" sz="2000" dirty="0"/>
              <a:t>The service is very similar to text messaging services, however, because </a:t>
            </a:r>
            <a:r>
              <a:rPr lang="en-US" sz="2000" b="1" dirty="0"/>
              <a:t>Chat Orbit </a:t>
            </a:r>
            <a:r>
              <a:rPr lang="en-US" sz="2000" dirty="0"/>
              <a:t>uses the internet to send messages, the cost of using </a:t>
            </a:r>
            <a:r>
              <a:rPr lang="en-US" sz="2000" b="1" dirty="0"/>
              <a:t>Chat Orbit </a:t>
            </a:r>
            <a:r>
              <a:rPr lang="en-US" sz="2000" dirty="0"/>
              <a:t>is significantly less than texting.</a:t>
            </a:r>
          </a:p>
          <a:p>
            <a:endParaRPr lang="en-US" sz="2000" dirty="0"/>
          </a:p>
        </p:txBody>
      </p:sp>
      <p:sp>
        <p:nvSpPr>
          <p:cNvPr id="6" name="TextBox 5"/>
          <p:cNvSpPr txBox="1"/>
          <p:nvPr/>
        </p:nvSpPr>
        <p:spPr>
          <a:xfrm>
            <a:off x="609600" y="5562600"/>
            <a:ext cx="7924800" cy="1477328"/>
          </a:xfrm>
          <a:prstGeom prst="rect">
            <a:avLst/>
          </a:prstGeom>
          <a:noFill/>
        </p:spPr>
        <p:txBody>
          <a:bodyPr wrap="square" rtlCol="0">
            <a:spAutoFit/>
          </a:bodyPr>
          <a:lstStyle/>
          <a:p>
            <a:r>
              <a:rPr lang="en-US" dirty="0" smtClean="0"/>
              <a:t>Tools used : Android Studio</a:t>
            </a:r>
          </a:p>
          <a:p>
            <a:r>
              <a:rPr lang="en-US" dirty="0" smtClean="0"/>
              <a:t>Frontend: XML</a:t>
            </a:r>
          </a:p>
          <a:p>
            <a:r>
              <a:rPr lang="en-US" dirty="0" smtClean="0"/>
              <a:t>Backend : Java</a:t>
            </a:r>
          </a:p>
          <a:p>
            <a:r>
              <a:rPr lang="en-US" dirty="0" smtClean="0"/>
              <a:t>Database : Google firebase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562600" cy="1041864"/>
          </a:xfrm>
        </p:spPr>
        <p:txBody>
          <a:bodyPr>
            <a:normAutofit/>
          </a:bodyPr>
          <a:lstStyle/>
          <a:p>
            <a:r>
              <a:rPr lang="en-US" dirty="0" smtClean="0"/>
              <a:t>Login Page</a:t>
            </a:r>
            <a:endParaRPr lang="en-US" dirty="0"/>
          </a:p>
        </p:txBody>
      </p:sp>
      <p:pic>
        <p:nvPicPr>
          <p:cNvPr id="4" name="image12.jpeg"/>
          <p:cNvPicPr>
            <a:picLocks noGrp="1"/>
          </p:cNvPicPr>
          <p:nvPr>
            <p:ph idx="1"/>
          </p:nvPr>
        </p:nvPicPr>
        <p:blipFill>
          <a:blip r:embed="rId2" cstate="print"/>
          <a:stretch>
            <a:fillRect/>
          </a:stretch>
        </p:blipFill>
        <p:spPr>
          <a:xfrm>
            <a:off x="838200" y="3276600"/>
            <a:ext cx="3124200" cy="3352800"/>
          </a:xfrm>
          <a:prstGeom prst="rect">
            <a:avLst/>
          </a:prstGeom>
        </p:spPr>
      </p:pic>
      <p:pic>
        <p:nvPicPr>
          <p:cNvPr id="5" name="image14.jpeg"/>
          <p:cNvPicPr/>
          <p:nvPr/>
        </p:nvPicPr>
        <p:blipFill>
          <a:blip r:embed="rId3" cstate="print"/>
          <a:stretch>
            <a:fillRect/>
          </a:stretch>
        </p:blipFill>
        <p:spPr>
          <a:xfrm>
            <a:off x="4724400" y="3276600"/>
            <a:ext cx="3352800" cy="3332922"/>
          </a:xfrm>
          <a:prstGeom prst="rect">
            <a:avLst/>
          </a:prstGeom>
        </p:spPr>
      </p:pic>
      <p:sp>
        <p:nvSpPr>
          <p:cNvPr id="7" name="TextBox 6"/>
          <p:cNvSpPr txBox="1"/>
          <p:nvPr/>
        </p:nvSpPr>
        <p:spPr>
          <a:xfrm>
            <a:off x="685800" y="1752600"/>
            <a:ext cx="7848600" cy="1477328"/>
          </a:xfrm>
          <a:prstGeom prst="rect">
            <a:avLst/>
          </a:prstGeom>
          <a:noFill/>
        </p:spPr>
        <p:txBody>
          <a:bodyPr wrap="square" rtlCol="0">
            <a:spAutoFit/>
          </a:bodyPr>
          <a:lstStyle/>
          <a:p>
            <a:r>
              <a:rPr lang="en-US" dirty="0" smtClean="0"/>
              <a:t>If a user wants to go to the home page of the application, firstly a user has to enter the email Id and password and then press the login button. The entered Id and password check with database’s Id and password if a user entered the wrong Id and password application shows invalid Id and password.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781800" cy="1143000"/>
          </a:xfrm>
        </p:spPr>
        <p:txBody>
          <a:bodyPr/>
          <a:lstStyle/>
          <a:p>
            <a:r>
              <a:rPr lang="en-US" dirty="0" smtClean="0"/>
              <a:t>Registration Page</a:t>
            </a:r>
            <a:endParaRPr lang="en-US" dirty="0"/>
          </a:p>
        </p:txBody>
      </p:sp>
      <p:pic>
        <p:nvPicPr>
          <p:cNvPr id="4" name="image15.jpeg"/>
          <p:cNvPicPr>
            <a:picLocks noGrp="1"/>
          </p:cNvPicPr>
          <p:nvPr>
            <p:ph idx="1"/>
          </p:nvPr>
        </p:nvPicPr>
        <p:blipFill>
          <a:blip r:embed="rId2" cstate="print"/>
          <a:stretch>
            <a:fillRect/>
          </a:stretch>
        </p:blipFill>
        <p:spPr>
          <a:xfrm>
            <a:off x="1371600" y="3124200"/>
            <a:ext cx="2971800" cy="3505200"/>
          </a:xfrm>
          <a:prstGeom prst="rect">
            <a:avLst/>
          </a:prstGeom>
        </p:spPr>
      </p:pic>
      <p:pic>
        <p:nvPicPr>
          <p:cNvPr id="5" name="image16.jpeg"/>
          <p:cNvPicPr/>
          <p:nvPr/>
        </p:nvPicPr>
        <p:blipFill>
          <a:blip r:embed="rId3" cstate="print"/>
          <a:stretch>
            <a:fillRect/>
          </a:stretch>
        </p:blipFill>
        <p:spPr>
          <a:xfrm>
            <a:off x="5105400" y="3124200"/>
            <a:ext cx="2819400" cy="3496056"/>
          </a:xfrm>
          <a:prstGeom prst="rect">
            <a:avLst/>
          </a:prstGeom>
        </p:spPr>
      </p:pic>
      <p:sp>
        <p:nvSpPr>
          <p:cNvPr id="6" name="TextBox 5"/>
          <p:cNvSpPr txBox="1"/>
          <p:nvPr/>
        </p:nvSpPr>
        <p:spPr>
          <a:xfrm>
            <a:off x="685800" y="1524000"/>
            <a:ext cx="8001000" cy="1200329"/>
          </a:xfrm>
          <a:prstGeom prst="rect">
            <a:avLst/>
          </a:prstGeom>
          <a:noFill/>
        </p:spPr>
        <p:txBody>
          <a:bodyPr wrap="square" rtlCol="0">
            <a:spAutoFit/>
          </a:bodyPr>
          <a:lstStyle/>
          <a:p>
            <a:r>
              <a:rPr lang="en-US" dirty="0" smtClean="0"/>
              <a:t>On the registration page,  a user has to enter a valid email Id and a valid password of a minimum of 6 characters. If a user does not enter a valid password application shows a warning message (error: password should be at least 6 characters).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791200" cy="813264"/>
          </a:xfrm>
        </p:spPr>
        <p:txBody>
          <a:bodyPr/>
          <a:lstStyle/>
          <a:p>
            <a:r>
              <a:rPr lang="en-US" dirty="0" smtClean="0"/>
              <a:t>Main Page</a:t>
            </a:r>
            <a:endParaRPr lang="en-US" dirty="0"/>
          </a:p>
        </p:txBody>
      </p:sp>
      <p:pic>
        <p:nvPicPr>
          <p:cNvPr id="4" name="image17.jpeg"/>
          <p:cNvPicPr>
            <a:picLocks noGrp="1"/>
          </p:cNvPicPr>
          <p:nvPr>
            <p:ph idx="1"/>
          </p:nvPr>
        </p:nvPicPr>
        <p:blipFill>
          <a:blip r:embed="rId2" cstate="print"/>
          <a:stretch>
            <a:fillRect/>
          </a:stretch>
        </p:blipFill>
        <p:spPr>
          <a:xfrm>
            <a:off x="2362200" y="2514600"/>
            <a:ext cx="4648200" cy="4114800"/>
          </a:xfrm>
          <a:prstGeom prst="rect">
            <a:avLst/>
          </a:prstGeom>
        </p:spPr>
      </p:pic>
      <p:sp>
        <p:nvSpPr>
          <p:cNvPr id="5" name="TextBox 4"/>
          <p:cNvSpPr txBox="1"/>
          <p:nvPr/>
        </p:nvSpPr>
        <p:spPr>
          <a:xfrm>
            <a:off x="609600" y="1524000"/>
            <a:ext cx="8001000" cy="923330"/>
          </a:xfrm>
          <a:prstGeom prst="rect">
            <a:avLst/>
          </a:prstGeom>
          <a:noFill/>
        </p:spPr>
        <p:txBody>
          <a:bodyPr wrap="square" rtlCol="0">
            <a:spAutoFit/>
          </a:bodyPr>
          <a:lstStyle/>
          <a:p>
            <a:r>
              <a:rPr lang="en-US" dirty="0" smtClean="0"/>
              <a:t>On the home page of the application, user can do group chatting with friends, a user only needs an internet connection. A user able to give a like on chat and also able to leave a comment. A user can also see chat details.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467600" cy="1118064"/>
          </a:xfrm>
        </p:spPr>
        <p:txBody>
          <a:bodyPr/>
          <a:lstStyle/>
          <a:p>
            <a:r>
              <a:rPr lang="en-US" dirty="0" smtClean="0"/>
              <a:t>Future Enhancement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future we will work on the various functions and facilities which make the app more interactive. Features like u will be able to change your existing password or u can delete your account if u don’t want to continue with us in future. Else we will try to bring features in which you will be able to upload photos and videos with text. Regular updates will be provided to the users according to the feedback which are provided to us by the </a:t>
            </a:r>
            <a:r>
              <a:rPr lang="en-US" smtClean="0"/>
              <a:t>users </a:t>
            </a:r>
            <a:r>
              <a:rPr lang="en-US" smtClean="0"/>
              <a:t>themselves </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98</TotalTime>
  <Words>333</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Introduction </vt:lpstr>
      <vt:lpstr>Login Page</vt:lpstr>
      <vt:lpstr>Registration Page</vt:lpstr>
      <vt:lpstr>Main Page</vt:lpstr>
      <vt:lpstr>Future Enhancement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lokesh</dc:creator>
  <cp:lastModifiedBy>lokesh</cp:lastModifiedBy>
  <cp:revision>15</cp:revision>
  <dcterms:created xsi:type="dcterms:W3CDTF">2020-07-30T14:21:07Z</dcterms:created>
  <dcterms:modified xsi:type="dcterms:W3CDTF">2020-07-30T16:00:53Z</dcterms:modified>
</cp:coreProperties>
</file>