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463632-E7C5-42AF-859E-83137D4F40C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592A728-E3AE-4408-92EE-42C4089C44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1197660"/>
          </a:xfrm>
        </p:spPr>
        <p:txBody>
          <a:bodyPr/>
          <a:lstStyle/>
          <a:p>
            <a:r>
              <a:rPr lang="en-US" dirty="0" smtClean="0"/>
              <a:t>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4582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an e-commerce website, in this website the user can buy clothes online, this website is completely responsive, we can run it in anything without any problem</a:t>
            </a:r>
            <a:r>
              <a:rPr lang="en-US" dirty="0" smtClean="0"/>
              <a:t>. User can also view his/her cart.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Technologies used:-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HTML, CSS,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, XML.</a:t>
            </a:r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/>
              <a:t>Tools used:- Notepad++, chrome, visual </a:t>
            </a:r>
            <a:r>
              <a:rPr lang="en-US" sz="2800" dirty="0" err="1" smtClean="0"/>
              <a:t>studiocode</a:t>
            </a:r>
            <a:r>
              <a:rPr lang="en-US" sz="2800" dirty="0" smtClean="0"/>
              <a:t>.</a:t>
            </a:r>
            <a:endParaRPr lang="en-US" sz="2800" dirty="0"/>
          </a:p>
          <a:p>
            <a:pPr marL="514350" indent="-514350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HOME PAGE</a:t>
            </a:r>
            <a:endParaRPr lang="en-US" dirty="0"/>
          </a:p>
        </p:txBody>
      </p:sp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514600"/>
            <a:ext cx="8686800" cy="4183501"/>
          </a:xfrm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Home page is a default page, a user is able to start their </a:t>
            </a:r>
            <a:r>
              <a:rPr lang="en-US" dirty="0" err="1" smtClean="0"/>
              <a:t>shoppping</a:t>
            </a:r>
            <a:r>
              <a:rPr lang="en-US" dirty="0" smtClean="0"/>
              <a:t>  through this page. This page contains search bar on top right corner. A user can go directly on about, contact, shop and etc pages directly.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SHOP PAGE</a:t>
            </a:r>
            <a:endParaRPr lang="en-US" dirty="0"/>
          </a:p>
        </p:txBody>
      </p:sp>
      <p:pic>
        <p:nvPicPr>
          <p:cNvPr id="4" name="Content Placeholder 3" descr="sh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37251" cy="4602162"/>
          </a:xfrm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shop page a use can see the products and their price . A user is able to filter the price of products, size and color.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ABOUT PAGE</a:t>
            </a:r>
            <a:endParaRPr lang="en-US" dirty="0"/>
          </a:p>
        </p:txBody>
      </p:sp>
      <p:pic>
        <p:nvPicPr>
          <p:cNvPr id="4" name="Content Placeholder 3" descr="ab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8686800" cy="4422371"/>
          </a:xfrm>
        </p:spPr>
      </p:pic>
      <p:sp>
        <p:nvSpPr>
          <p:cNvPr id="5" name="TextBox 4"/>
          <p:cNvSpPr txBox="1"/>
          <p:nvPr/>
        </p:nvSpPr>
        <p:spPr>
          <a:xfrm>
            <a:off x="6096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About page  gives information about developers, how website made and which technologies and tools used.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CONTACT PAGE</a:t>
            </a:r>
            <a:endParaRPr lang="en-US" dirty="0"/>
          </a:p>
        </p:txBody>
      </p:sp>
      <p:pic>
        <p:nvPicPr>
          <p:cNvPr id="4" name="Content Placeholder 3" descr="cont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8066209" cy="4525962"/>
          </a:xfrm>
        </p:spPr>
      </p:pic>
      <p:sp>
        <p:nvSpPr>
          <p:cNvPr id="5" name="TextBox 4"/>
          <p:cNvSpPr txBox="1"/>
          <p:nvPr/>
        </p:nvSpPr>
        <p:spPr>
          <a:xfrm>
            <a:off x="762000" y="12192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contact page a user can leave their personal </a:t>
            </a:r>
            <a:r>
              <a:rPr lang="en-US" sz="2000" dirty="0" err="1" smtClean="0"/>
              <a:t>iinformation</a:t>
            </a:r>
            <a:r>
              <a:rPr lang="en-US" sz="2000" dirty="0" smtClean="0"/>
              <a:t>, which helps a user to get update notification.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it more attractive and user friendly.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it more </a:t>
            </a:r>
            <a:r>
              <a:rPr lang="en-US" dirty="0" err="1" smtClean="0"/>
              <a:t>featuristic</a:t>
            </a:r>
            <a:r>
              <a:rPr lang="en-US" dirty="0" smtClean="0"/>
              <a:t>, means starts payment feature using backend coding.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authentication (Login/Signup pages).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location tracking feature.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54</TotalTime>
  <Words>222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                    INTRODUCTION</vt:lpstr>
      <vt:lpstr>                         HOME PAGE</vt:lpstr>
      <vt:lpstr>                         SHOP PAGE</vt:lpstr>
      <vt:lpstr>                         ABOUT PAGE</vt:lpstr>
      <vt:lpstr>                      CONTACT PAGE</vt:lpstr>
      <vt:lpstr>               FUTURE ENHANCEMENT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lokesh</dc:creator>
  <cp:lastModifiedBy>lokesh</cp:lastModifiedBy>
  <cp:revision>6</cp:revision>
  <dcterms:created xsi:type="dcterms:W3CDTF">2020-07-31T07:32:53Z</dcterms:created>
  <dcterms:modified xsi:type="dcterms:W3CDTF">2020-07-31T08:27:22Z</dcterms:modified>
</cp:coreProperties>
</file>