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5949446C-997E-43F0-B829-DA46C6044EA3}" type="datetimeFigureOut">
              <a:rPr lang="en-IN" smtClean="0"/>
              <a:pPr/>
              <a:t>30-07-2020</a:t>
            </a:fld>
            <a:endParaRPr lang="en-IN"/>
          </a:p>
        </p:txBody>
      </p:sp>
      <p:sp>
        <p:nvSpPr>
          <p:cNvPr id="2" name="Footer Placeholder 1"/>
          <p:cNvSpPr>
            <a:spLocks noGrp="1"/>
          </p:cNvSpPr>
          <p:nvPr>
            <p:ph type="ftr" sz="quarter" idx="11"/>
          </p:nvPr>
        </p:nvSpPr>
        <p:spPr/>
        <p:txBody>
          <a:bodyPr/>
          <a:lstStyle/>
          <a:p>
            <a:endParaRPr lang="en-IN"/>
          </a:p>
        </p:txBody>
      </p:sp>
      <p:sp>
        <p:nvSpPr>
          <p:cNvPr id="15" name="Slide Number Placeholder 14"/>
          <p:cNvSpPr>
            <a:spLocks noGrp="1"/>
          </p:cNvSpPr>
          <p:nvPr>
            <p:ph type="sldNum" sz="quarter" idx="12"/>
          </p:nvPr>
        </p:nvSpPr>
        <p:spPr>
          <a:xfrm>
            <a:off x="8229600" y="6473952"/>
            <a:ext cx="758952" cy="246888"/>
          </a:xfrm>
        </p:spPr>
        <p:txBody>
          <a:bodyPr/>
          <a:lstStyle/>
          <a:p>
            <a:fld id="{7D0B0723-3040-44F9-8726-7F232F63D9C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49446C-997E-43F0-B829-DA46C6044EA3}" type="datetimeFigureOut">
              <a:rPr lang="en-IN" smtClean="0"/>
              <a:pPr/>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B0723-3040-44F9-8726-7F232F63D9C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49446C-997E-43F0-B829-DA46C6044EA3}" type="datetimeFigureOut">
              <a:rPr lang="en-IN" smtClean="0"/>
              <a:pPr/>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B0723-3040-44F9-8726-7F232F63D9C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5949446C-997E-43F0-B829-DA46C6044EA3}" type="datetimeFigureOut">
              <a:rPr lang="en-IN" smtClean="0"/>
              <a:pPr/>
              <a:t>30-07-2020</a:t>
            </a:fld>
            <a:endParaRPr lang="en-IN"/>
          </a:p>
        </p:txBody>
      </p:sp>
      <p:sp>
        <p:nvSpPr>
          <p:cNvPr id="19" name="Footer Placeholder 18"/>
          <p:cNvSpPr>
            <a:spLocks noGrp="1"/>
          </p:cNvSpPr>
          <p:nvPr>
            <p:ph type="ftr" sz="quarter" idx="11"/>
          </p:nvPr>
        </p:nvSpPr>
        <p:spPr>
          <a:xfrm>
            <a:off x="3581400" y="76200"/>
            <a:ext cx="2895600" cy="288925"/>
          </a:xfrm>
        </p:spPr>
        <p:txBody>
          <a:bodyPr/>
          <a:lstStyle/>
          <a:p>
            <a:endParaRPr lang="en-IN"/>
          </a:p>
        </p:txBody>
      </p:sp>
      <p:sp>
        <p:nvSpPr>
          <p:cNvPr id="16" name="Slide Number Placeholder 15"/>
          <p:cNvSpPr>
            <a:spLocks noGrp="1"/>
          </p:cNvSpPr>
          <p:nvPr>
            <p:ph type="sldNum" sz="quarter" idx="12"/>
          </p:nvPr>
        </p:nvSpPr>
        <p:spPr>
          <a:xfrm>
            <a:off x="8229600" y="6473952"/>
            <a:ext cx="758952" cy="246888"/>
          </a:xfrm>
        </p:spPr>
        <p:txBody>
          <a:bodyPr/>
          <a:lstStyle/>
          <a:p>
            <a:fld id="{7D0B0723-3040-44F9-8726-7F232F63D9C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5949446C-997E-43F0-B829-DA46C6044EA3}" type="datetimeFigureOut">
              <a:rPr lang="en-IN" smtClean="0"/>
              <a:pPr/>
              <a:t>30-07-2020</a:t>
            </a:fld>
            <a:endParaRPr lang="en-IN"/>
          </a:p>
        </p:txBody>
      </p:sp>
      <p:sp>
        <p:nvSpPr>
          <p:cNvPr id="11" name="Footer Placeholder 10"/>
          <p:cNvSpPr>
            <a:spLocks noGrp="1"/>
          </p:cNvSpPr>
          <p:nvPr>
            <p:ph type="ftr" sz="quarter" idx="11"/>
          </p:nvPr>
        </p:nvSpPr>
        <p:spPr/>
        <p:txBody>
          <a:bodyPr/>
          <a:lstStyle/>
          <a:p>
            <a:endParaRPr lang="en-IN"/>
          </a:p>
        </p:txBody>
      </p:sp>
      <p:sp>
        <p:nvSpPr>
          <p:cNvPr id="16" name="Slide Number Placeholder 15"/>
          <p:cNvSpPr>
            <a:spLocks noGrp="1"/>
          </p:cNvSpPr>
          <p:nvPr>
            <p:ph type="sldNum" sz="quarter" idx="12"/>
          </p:nvPr>
        </p:nvSpPr>
        <p:spPr/>
        <p:txBody>
          <a:bodyPr/>
          <a:lstStyle/>
          <a:p>
            <a:fld id="{7D0B0723-3040-44F9-8726-7F232F63D9C3}" type="slidenum">
              <a:rPr lang="en-IN" smtClean="0"/>
              <a:pPr/>
              <a:t>‹#›</a:t>
            </a:fld>
            <a:endParaRPr lang="en-IN"/>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5949446C-997E-43F0-B829-DA46C6044EA3}" type="datetimeFigureOut">
              <a:rPr lang="en-IN" smtClean="0"/>
              <a:pPr/>
              <a:t>30-07-2020</a:t>
            </a:fld>
            <a:endParaRPr lang="en-IN"/>
          </a:p>
        </p:txBody>
      </p:sp>
      <p:sp>
        <p:nvSpPr>
          <p:cNvPr id="10" name="Footer Placeholder 9"/>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7D0B0723-3040-44F9-8726-7F232F63D9C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5949446C-997E-43F0-B829-DA46C6044EA3}" type="datetimeFigureOut">
              <a:rPr lang="en-IN" smtClean="0"/>
              <a:pPr/>
              <a:t>30-07-2020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229600" y="6477000"/>
            <a:ext cx="762000" cy="246888"/>
          </a:xfrm>
        </p:spPr>
        <p:txBody>
          <a:bodyPr/>
          <a:lstStyle/>
          <a:p>
            <a:fld id="{7D0B0723-3040-44F9-8726-7F232F63D9C3}" type="slidenum">
              <a:rPr lang="en-IN" smtClean="0"/>
              <a:pPr/>
              <a:t>‹#›</a:t>
            </a:fld>
            <a:endParaRPr lang="en-IN"/>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949446C-997E-43F0-B829-DA46C6044EA3}" type="datetimeFigureOut">
              <a:rPr lang="en-IN" smtClean="0"/>
              <a:pPr/>
              <a:t>30-07-2020</a:t>
            </a:fld>
            <a:endParaRPr lang="en-IN"/>
          </a:p>
        </p:txBody>
      </p:sp>
      <p:sp>
        <p:nvSpPr>
          <p:cNvPr id="21" name="Footer Placeholder 20"/>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B0723-3040-44F9-8726-7F232F63D9C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949446C-997E-43F0-B829-DA46C6044EA3}" type="datetimeFigureOut">
              <a:rPr lang="en-IN" smtClean="0"/>
              <a:pPr/>
              <a:t>30-07-2020</a:t>
            </a:fld>
            <a:endParaRPr lang="en-IN"/>
          </a:p>
        </p:txBody>
      </p:sp>
      <p:sp>
        <p:nvSpPr>
          <p:cNvPr id="24" name="Footer Placeholder 23"/>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0B0723-3040-44F9-8726-7F232F63D9C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5949446C-997E-43F0-B829-DA46C6044EA3}" type="datetimeFigureOut">
              <a:rPr lang="en-IN" smtClean="0"/>
              <a:pPr/>
              <a:t>30-07-2020</a:t>
            </a:fld>
            <a:endParaRPr lang="en-IN"/>
          </a:p>
        </p:txBody>
      </p:sp>
      <p:sp>
        <p:nvSpPr>
          <p:cNvPr id="29" name="Footer Placeholder 28"/>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0B0723-3040-44F9-8726-7F232F63D9C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5949446C-997E-43F0-B829-DA46C6044EA3}" type="datetimeFigureOut">
              <a:rPr lang="en-IN" smtClean="0"/>
              <a:pPr/>
              <a:t>30-07-2020</a:t>
            </a:fld>
            <a:endParaRPr lang="en-IN"/>
          </a:p>
        </p:txBody>
      </p:sp>
      <p:sp>
        <p:nvSpPr>
          <p:cNvPr id="5" name="Footer Placeholder 4"/>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7D0B0723-3040-44F9-8726-7F232F63D9C3}" type="slidenum">
              <a:rPr lang="en-IN" smtClean="0"/>
              <a:pPr/>
              <a:t>‹#›</a:t>
            </a:fld>
            <a:endParaRPr lang="en-IN"/>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949446C-997E-43F0-B829-DA46C6044EA3}" type="datetimeFigureOut">
              <a:rPr lang="en-IN" smtClean="0"/>
              <a:pPr/>
              <a:t>30-07-2020</a:t>
            </a:fld>
            <a:endParaRPr lang="en-IN"/>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7D0B0723-3040-44F9-8726-7F232F63D9C3}" type="slidenum">
              <a:rPr lang="en-IN" smtClean="0"/>
              <a:pPr/>
              <a:t>‹#›</a:t>
            </a:fld>
            <a:endParaRPr lang="en-IN"/>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8686800" cy="838200"/>
          </a:xfrm>
        </p:spPr>
        <p:txBody>
          <a:bodyPr>
            <a:normAutofit fontScale="90000"/>
          </a:bodyPr>
          <a:lstStyle/>
          <a:p>
            <a:r>
              <a:rPr lang="en-IN" dirty="0" smtClean="0"/>
              <a:t>           Website </a:t>
            </a:r>
            <a:r>
              <a:rPr lang="en-IN" dirty="0"/>
              <a:t>based on health </a:t>
            </a:r>
            <a:r>
              <a:rPr lang="en-IN" dirty="0" smtClean="0"/>
              <a:t>and</a:t>
            </a:r>
            <a:br>
              <a:rPr lang="en-IN" dirty="0" smtClean="0"/>
            </a:br>
            <a:r>
              <a:rPr lang="en-IN" dirty="0" smtClean="0"/>
              <a:t>                 Nutrition </a:t>
            </a:r>
            <a:r>
              <a:rPr lang="en-IN" dirty="0"/>
              <a:t>information</a:t>
            </a:r>
          </a:p>
        </p:txBody>
      </p:sp>
      <p:sp>
        <p:nvSpPr>
          <p:cNvPr id="3" name="Content Placeholder 2"/>
          <p:cNvSpPr>
            <a:spLocks noGrp="1"/>
          </p:cNvSpPr>
          <p:nvPr>
            <p:ph idx="1"/>
          </p:nvPr>
        </p:nvSpPr>
        <p:spPr/>
        <p:txBody>
          <a:bodyPr>
            <a:normAutofit/>
          </a:bodyPr>
          <a:lstStyle/>
          <a:p>
            <a:pPr marL="0" indent="0">
              <a:buNone/>
            </a:pPr>
            <a:endParaRPr lang="en-IN" sz="25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IN" sz="25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IN" sz="2500" dirty="0" smtClean="0">
                <a:latin typeface="Arial Unicode MS" panose="020B0604020202020204" pitchFamily="34" charset="-128"/>
                <a:ea typeface="Arial Unicode MS" panose="020B0604020202020204" pitchFamily="34" charset="-128"/>
                <a:cs typeface="Arial Unicode MS" panose="020B0604020202020204" pitchFamily="34" charset="-128"/>
              </a:rPr>
              <a:t>Website contains </a:t>
            </a:r>
            <a:r>
              <a:rPr lang="en-IN" sz="2500" dirty="0">
                <a:latin typeface="Arial Unicode MS" panose="020B0604020202020204" pitchFamily="34" charset="-128"/>
                <a:ea typeface="Arial Unicode MS" panose="020B0604020202020204" pitchFamily="34" charset="-128"/>
                <a:cs typeface="Arial Unicode MS" panose="020B0604020202020204" pitchFamily="34" charset="-128"/>
              </a:rPr>
              <a:t>information related to food </a:t>
            </a:r>
            <a:r>
              <a:rPr lang="en-IN" sz="2500" dirty="0" err="1" smtClean="0">
                <a:latin typeface="Arial Unicode MS" panose="020B0604020202020204" pitchFamily="34" charset="-128"/>
                <a:ea typeface="Arial Unicode MS" panose="020B0604020202020204" pitchFamily="34" charset="-128"/>
                <a:cs typeface="Arial Unicode MS" panose="020B0604020202020204" pitchFamily="34" charset="-128"/>
              </a:rPr>
              <a:t>nutritions</a:t>
            </a:r>
            <a:r>
              <a:rPr lang="en-IN" sz="25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2500" dirty="0">
                <a:latin typeface="Arial Unicode MS" panose="020B0604020202020204" pitchFamily="34" charset="-128"/>
                <a:ea typeface="Arial Unicode MS" panose="020B0604020202020204" pitchFamily="34" charset="-128"/>
                <a:cs typeface="Arial Unicode MS" panose="020B0604020202020204" pitchFamily="34" charset="-128"/>
              </a:rPr>
              <a:t>vitamins, etc. A default home page is created which user can access without login to gather/read the </a:t>
            </a:r>
            <a:r>
              <a:rPr lang="en-IN" sz="2500" dirty="0" smtClean="0">
                <a:latin typeface="Arial Unicode MS" panose="020B0604020202020204" pitchFamily="34" charset="-128"/>
                <a:ea typeface="Arial Unicode MS" panose="020B0604020202020204" pitchFamily="34" charset="-128"/>
                <a:cs typeface="Arial Unicode MS" panose="020B0604020202020204" pitchFamily="34" charset="-128"/>
              </a:rPr>
              <a:t>information.</a:t>
            </a:r>
          </a:p>
          <a:p>
            <a:pPr marL="0" indent="0">
              <a:buNone/>
            </a:pPr>
            <a:r>
              <a:rPr lang="en-IN" sz="2500" dirty="0" smtClean="0">
                <a:latin typeface="Arial Unicode MS" panose="020B0604020202020204" pitchFamily="34" charset="-128"/>
                <a:ea typeface="Arial Unicode MS" panose="020B0604020202020204" pitchFamily="34" charset="-128"/>
                <a:cs typeface="Arial Unicode MS" panose="020B0604020202020204" pitchFamily="34" charset="-128"/>
              </a:rPr>
              <a:t>Once </a:t>
            </a:r>
            <a:r>
              <a:rPr lang="en-IN" sz="2500" dirty="0">
                <a:latin typeface="Arial Unicode MS" panose="020B0604020202020204" pitchFamily="34" charset="-128"/>
                <a:ea typeface="Arial Unicode MS" panose="020B0604020202020204" pitchFamily="34" charset="-128"/>
                <a:cs typeface="Arial Unicode MS" panose="020B0604020202020204" pitchFamily="34" charset="-128"/>
              </a:rPr>
              <a:t>registration/login is done, a home page is displayed.</a:t>
            </a:r>
          </a:p>
          <a:p>
            <a:pPr marL="0" indent="0">
              <a:buNone/>
            </a:pPr>
            <a:endParaRPr lang="en-IN" sz="25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IN" sz="2500" dirty="0" smtClean="0">
                <a:latin typeface="Arial Unicode MS" panose="020B0604020202020204" pitchFamily="34" charset="-128"/>
                <a:ea typeface="Arial Unicode MS" panose="020B0604020202020204" pitchFamily="34" charset="-128"/>
                <a:cs typeface="Arial Unicode MS" panose="020B0604020202020204" pitchFamily="34" charset="-128"/>
              </a:rPr>
              <a:t>Front  </a:t>
            </a:r>
            <a:r>
              <a:rPr lang="en-IN" sz="2500" dirty="0">
                <a:latin typeface="Arial Unicode MS" panose="020B0604020202020204" pitchFamily="34" charset="-128"/>
                <a:ea typeface="Arial Unicode MS" panose="020B0604020202020204" pitchFamily="34" charset="-128"/>
                <a:cs typeface="Arial Unicode MS" panose="020B0604020202020204" pitchFamily="34" charset="-128"/>
              </a:rPr>
              <a:t>designing is done using html, </a:t>
            </a:r>
            <a:r>
              <a:rPr lang="en-IN" sz="2500" dirty="0" err="1">
                <a:latin typeface="Arial Unicode MS" panose="020B0604020202020204" pitchFamily="34" charset="-128"/>
                <a:ea typeface="Arial Unicode MS" panose="020B0604020202020204" pitchFamily="34" charset="-128"/>
                <a:cs typeface="Arial Unicode MS" panose="020B0604020202020204" pitchFamily="34" charset="-128"/>
              </a:rPr>
              <a:t>css</a:t>
            </a:r>
            <a:r>
              <a:rPr lang="en-IN" sz="2500" dirty="0">
                <a:latin typeface="Arial Unicode MS" panose="020B0604020202020204" pitchFamily="34" charset="-128"/>
                <a:ea typeface="Arial Unicode MS" panose="020B0604020202020204" pitchFamily="34" charset="-128"/>
                <a:cs typeface="Arial Unicode MS" panose="020B0604020202020204" pitchFamily="34" charset="-128"/>
              </a:rPr>
              <a:t> and bootstrap. </a:t>
            </a:r>
            <a:r>
              <a:rPr lang="en-IN" sz="2500" dirty="0" err="1">
                <a:latin typeface="Arial Unicode MS" panose="020B0604020202020204" pitchFamily="34" charset="-128"/>
                <a:ea typeface="Arial Unicode MS" panose="020B0604020202020204" pitchFamily="34" charset="-128"/>
                <a:cs typeface="Arial Unicode MS" panose="020B0604020202020204" pitchFamily="34" charset="-128"/>
              </a:rPr>
              <a:t>Php</a:t>
            </a:r>
            <a:r>
              <a:rPr lang="en-IN" sz="2500" dirty="0">
                <a:latin typeface="Arial Unicode MS" panose="020B0604020202020204" pitchFamily="34" charset="-128"/>
                <a:ea typeface="Arial Unicode MS" panose="020B0604020202020204" pitchFamily="34" charset="-128"/>
                <a:cs typeface="Arial Unicode MS" panose="020B0604020202020204" pitchFamily="34" charset="-128"/>
              </a:rPr>
              <a:t> is used </a:t>
            </a:r>
            <a:r>
              <a:rPr lang="en-IN" sz="2500" dirty="0" smtClean="0">
                <a:latin typeface="Arial Unicode MS" panose="020B0604020202020204" pitchFamily="34" charset="-128"/>
                <a:ea typeface="Arial Unicode MS" panose="020B0604020202020204" pitchFamily="34" charset="-128"/>
                <a:cs typeface="Arial Unicode MS" panose="020B0604020202020204" pitchFamily="34" charset="-128"/>
              </a:rPr>
              <a:t>for backend </a:t>
            </a:r>
            <a:r>
              <a:rPr lang="en-IN" sz="2500" dirty="0">
                <a:latin typeface="Arial Unicode MS" panose="020B0604020202020204" pitchFamily="34" charset="-128"/>
                <a:ea typeface="Arial Unicode MS" panose="020B0604020202020204" pitchFamily="34" charset="-128"/>
                <a:cs typeface="Arial Unicode MS" panose="020B0604020202020204" pitchFamily="34" charset="-128"/>
              </a:rPr>
              <a:t>and </a:t>
            </a:r>
            <a:r>
              <a:rPr lang="en-IN" sz="2500" dirty="0" err="1">
                <a:latin typeface="Arial Unicode MS" panose="020B0604020202020204" pitchFamily="34" charset="-128"/>
                <a:ea typeface="Arial Unicode MS" panose="020B0604020202020204" pitchFamily="34" charset="-128"/>
                <a:cs typeface="Arial Unicode MS" panose="020B0604020202020204" pitchFamily="34" charset="-128"/>
              </a:rPr>
              <a:t>mysql</a:t>
            </a:r>
            <a:r>
              <a:rPr lang="en-IN" sz="2500" dirty="0">
                <a:latin typeface="Arial Unicode MS" panose="020B0604020202020204" pitchFamily="34" charset="-128"/>
                <a:ea typeface="Arial Unicode MS" panose="020B0604020202020204" pitchFamily="34" charset="-128"/>
                <a:cs typeface="Arial Unicode MS" panose="020B0604020202020204" pitchFamily="34" charset="-128"/>
              </a:rPr>
              <a:t> for database</a:t>
            </a:r>
            <a:r>
              <a:rPr lang="en-IN" sz="25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IN" sz="2500" dirty="0" smtClean="0">
                <a:latin typeface="Arial Unicode MS" panose="020B0604020202020204" pitchFamily="34" charset="-128"/>
                <a:ea typeface="Arial Unicode MS" panose="020B0604020202020204" pitchFamily="34" charset="-128"/>
                <a:cs typeface="Arial Unicode MS" panose="020B0604020202020204" pitchFamily="34" charset="-128"/>
              </a:rPr>
              <a:t>Tools used: </a:t>
            </a:r>
            <a:r>
              <a:rPr lang="en-IN" sz="2500" dirty="0" err="1" smtClean="0">
                <a:latin typeface="Arial Unicode MS" panose="020B0604020202020204" pitchFamily="34" charset="-128"/>
                <a:ea typeface="Arial Unicode MS" panose="020B0604020202020204" pitchFamily="34" charset="-128"/>
                <a:cs typeface="Arial Unicode MS" panose="020B0604020202020204" pitchFamily="34" charset="-128"/>
              </a:rPr>
              <a:t>xampp,sublime</a:t>
            </a:r>
            <a:r>
              <a:rPr lang="en-IN" sz="2500" dirty="0" smtClean="0">
                <a:latin typeface="Arial Unicode MS" panose="020B0604020202020204" pitchFamily="34" charset="-128"/>
                <a:ea typeface="Arial Unicode MS" panose="020B0604020202020204" pitchFamily="34" charset="-128"/>
                <a:cs typeface="Arial Unicode MS" panose="020B0604020202020204" pitchFamily="34" charset="-128"/>
              </a:rPr>
              <a:t> text editor.</a:t>
            </a:r>
            <a:r>
              <a:rPr lang="en-IN" sz="25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IN" sz="2500"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IN" sz="25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xmlns="" val="193953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introduction</a:t>
            </a:r>
            <a:endParaRPr lang="en-IN" dirty="0"/>
          </a:p>
        </p:txBody>
      </p:sp>
      <p:sp>
        <p:nvSpPr>
          <p:cNvPr id="3" name="Content Placeholder 2"/>
          <p:cNvSpPr>
            <a:spLocks noGrp="1"/>
          </p:cNvSpPr>
          <p:nvPr>
            <p:ph idx="1"/>
          </p:nvPr>
        </p:nvSpPr>
        <p:spPr/>
        <p:txBody>
          <a:bodyPr>
            <a:normAutofit fontScale="92500"/>
          </a:bodyPr>
          <a:lstStyle/>
          <a:p>
            <a:pPr marL="0" indent="0">
              <a:buNone/>
            </a:pPr>
            <a:r>
              <a:rPr lang="en-IN" dirty="0"/>
              <a:t>The first page is the default for every user. Once the user </a:t>
            </a:r>
            <a:r>
              <a:rPr lang="en-IN" dirty="0" smtClean="0"/>
              <a:t>do </a:t>
            </a:r>
            <a:r>
              <a:rPr lang="en-IN" dirty="0"/>
              <a:t>a registration/login user will be able to </a:t>
            </a:r>
            <a:r>
              <a:rPr lang="en-IN" dirty="0" smtClean="0"/>
              <a:t>go to</a:t>
            </a:r>
            <a:r>
              <a:rPr lang="en-IN" dirty="0" smtClean="0"/>
              <a:t> </a:t>
            </a:r>
            <a:r>
              <a:rPr lang="en-IN" dirty="0"/>
              <a:t>the home page. </a:t>
            </a:r>
            <a:r>
              <a:rPr lang="en-IN" dirty="0" smtClean="0"/>
              <a:t>Once </a:t>
            </a:r>
            <a:r>
              <a:rPr lang="en-IN" dirty="0"/>
              <a:t>the user </a:t>
            </a:r>
            <a:r>
              <a:rPr lang="en-IN" dirty="0" smtClean="0"/>
              <a:t>comes </a:t>
            </a:r>
            <a:r>
              <a:rPr lang="en-IN" dirty="0"/>
              <a:t>to the home page the </a:t>
            </a:r>
            <a:r>
              <a:rPr lang="en-IN" dirty="0" smtClean="0"/>
              <a:t>user sees </a:t>
            </a:r>
            <a:r>
              <a:rPr lang="en-IN" dirty="0"/>
              <a:t>the basic definition of vitamins and </a:t>
            </a:r>
            <a:r>
              <a:rPr lang="en-IN" dirty="0" err="1" smtClean="0"/>
              <a:t>nutritions</a:t>
            </a:r>
            <a:r>
              <a:rPr lang="en-IN" dirty="0" smtClean="0"/>
              <a:t>, </a:t>
            </a:r>
            <a:r>
              <a:rPr lang="en-IN" dirty="0"/>
              <a:t>in the left side of the home page, there is a list with active hyperlinks. Every element of the list takes you to the next web page which </a:t>
            </a:r>
            <a:r>
              <a:rPr lang="en-IN" dirty="0" smtClean="0"/>
              <a:t>contains </a:t>
            </a:r>
            <a:r>
              <a:rPr lang="en-IN" dirty="0"/>
              <a:t>health </a:t>
            </a:r>
            <a:r>
              <a:rPr lang="en-IN" dirty="0" smtClean="0"/>
              <a:t>information related to link.</a:t>
            </a:r>
            <a:endParaRPr lang="en-IN" dirty="0"/>
          </a:p>
          <a:p>
            <a:pPr marL="0" indent="0">
              <a:buNone/>
            </a:pPr>
            <a:r>
              <a:rPr lang="en-IN" dirty="0"/>
              <a:t> </a:t>
            </a:r>
            <a:r>
              <a:rPr lang="en-IN" dirty="0" smtClean="0"/>
              <a:t>Let’s check few pages.</a:t>
            </a:r>
            <a:endParaRPr lang="en-IN" dirty="0"/>
          </a:p>
        </p:txBody>
      </p:sp>
    </p:spTree>
    <p:extLst>
      <p:ext uri="{BB962C8B-B14F-4D97-AF65-F5344CB8AC3E}">
        <p14:creationId xmlns:p14="http://schemas.microsoft.com/office/powerpoint/2010/main" xmlns="" val="333406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Default page</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30188" y="2780928"/>
            <a:ext cx="8227640" cy="3816424"/>
          </a:xfrm>
        </p:spPr>
      </p:pic>
      <p:sp>
        <p:nvSpPr>
          <p:cNvPr id="5" name="TextBox 4"/>
          <p:cNvSpPr txBox="1"/>
          <p:nvPr/>
        </p:nvSpPr>
        <p:spPr>
          <a:xfrm>
            <a:off x="323528" y="1268760"/>
            <a:ext cx="8640960" cy="1323439"/>
          </a:xfrm>
          <a:prstGeom prst="rect">
            <a:avLst/>
          </a:prstGeom>
          <a:noFill/>
        </p:spPr>
        <p:txBody>
          <a:bodyPr wrap="square" rtlCol="0">
            <a:spAutoFit/>
          </a:bodyPr>
          <a:lstStyle/>
          <a:p>
            <a:r>
              <a:rPr lang="en-IN" sz="2000" dirty="0"/>
              <a:t>D</a:t>
            </a:r>
            <a:r>
              <a:rPr lang="en-IN" sz="2000" dirty="0" smtClean="0"/>
              <a:t>efault page having a news slider, login button, signup button, service button, and </a:t>
            </a:r>
            <a:r>
              <a:rPr lang="en-IN" sz="2000" dirty="0" smtClean="0"/>
              <a:t>more. When </a:t>
            </a:r>
            <a:r>
              <a:rPr lang="en-IN" sz="2000" dirty="0" smtClean="0"/>
              <a:t>the user clicks on the login/signup button code takes the user to login/signup page. News slider gives update news about heath and also gives tips to live healthy life </a:t>
            </a:r>
            <a:endParaRPr lang="en-IN" sz="2000" dirty="0"/>
          </a:p>
        </p:txBody>
      </p:sp>
    </p:spTree>
    <p:extLst>
      <p:ext uri="{BB962C8B-B14F-4D97-AF65-F5344CB8AC3E}">
        <p14:creationId xmlns:p14="http://schemas.microsoft.com/office/powerpoint/2010/main" xmlns="" val="219616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Login/signup page</a:t>
            </a:r>
            <a:endParaRPr lang="en-IN"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95536" y="2880231"/>
            <a:ext cx="8352928" cy="3789129"/>
          </a:xfrm>
        </p:spPr>
      </p:pic>
      <p:sp>
        <p:nvSpPr>
          <p:cNvPr id="7" name="TextBox 6"/>
          <p:cNvSpPr txBox="1"/>
          <p:nvPr/>
        </p:nvSpPr>
        <p:spPr>
          <a:xfrm>
            <a:off x="179512" y="1268760"/>
            <a:ext cx="8964488" cy="1631216"/>
          </a:xfrm>
          <a:prstGeom prst="rect">
            <a:avLst/>
          </a:prstGeom>
          <a:noFill/>
        </p:spPr>
        <p:txBody>
          <a:bodyPr wrap="square" rtlCol="0">
            <a:spAutoFit/>
          </a:bodyPr>
          <a:lstStyle/>
          <a:p>
            <a:r>
              <a:rPr lang="en-IN" sz="2000" dirty="0" smtClean="0"/>
              <a:t>Now the user has to do login or signup if not registered.</a:t>
            </a:r>
          </a:p>
          <a:p>
            <a:r>
              <a:rPr lang="en-IN" sz="2000" dirty="0" smtClean="0"/>
              <a:t>During login period the code validates the </a:t>
            </a:r>
            <a:r>
              <a:rPr lang="en-IN" sz="2000" dirty="0" err="1" smtClean="0"/>
              <a:t>userid</a:t>
            </a:r>
            <a:r>
              <a:rPr lang="en-IN" sz="2000" dirty="0" smtClean="0"/>
              <a:t> and password that the user entered valid id and password or </a:t>
            </a:r>
            <a:r>
              <a:rPr lang="en-IN" sz="2000" dirty="0" smtClean="0"/>
              <a:t>not. Validation </a:t>
            </a:r>
            <a:r>
              <a:rPr lang="en-IN" sz="2000" dirty="0" smtClean="0"/>
              <a:t>is done on the basis of database </a:t>
            </a:r>
          </a:p>
          <a:p>
            <a:r>
              <a:rPr lang="en-IN" sz="2000" dirty="0" smtClean="0"/>
              <a:t>Where the user’s data is present. Once the user </a:t>
            </a:r>
            <a:r>
              <a:rPr lang="en-IN" sz="2000" dirty="0" smtClean="0"/>
              <a:t>complete</a:t>
            </a:r>
            <a:r>
              <a:rPr lang="en-IN" sz="2000" dirty="0" smtClean="0"/>
              <a:t> </a:t>
            </a:r>
            <a:r>
              <a:rPr lang="en-IN" sz="2000" dirty="0" smtClean="0"/>
              <a:t>successfully login website takes the user to the home page.</a:t>
            </a:r>
            <a:endParaRPr lang="en-IN" sz="2000" dirty="0"/>
          </a:p>
        </p:txBody>
      </p:sp>
    </p:spTree>
    <p:extLst>
      <p:ext uri="{BB962C8B-B14F-4D97-AF65-F5344CB8AC3E}">
        <p14:creationId xmlns:p14="http://schemas.microsoft.com/office/powerpoint/2010/main" xmlns="" val="16109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home page</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51520" y="2708920"/>
            <a:ext cx="8731696" cy="4030879"/>
          </a:xfrm>
        </p:spPr>
      </p:pic>
      <p:sp>
        <p:nvSpPr>
          <p:cNvPr id="5" name="TextBox 4"/>
          <p:cNvSpPr txBox="1"/>
          <p:nvPr/>
        </p:nvSpPr>
        <p:spPr>
          <a:xfrm>
            <a:off x="251520" y="1124744"/>
            <a:ext cx="8712968" cy="1631216"/>
          </a:xfrm>
          <a:prstGeom prst="rect">
            <a:avLst/>
          </a:prstGeom>
          <a:noFill/>
        </p:spPr>
        <p:txBody>
          <a:bodyPr wrap="square" rtlCol="0">
            <a:spAutoFit/>
          </a:bodyPr>
          <a:lstStyle/>
          <a:p>
            <a:r>
              <a:rPr lang="en-IN" sz="2000" dirty="0" smtClean="0"/>
              <a:t>The </a:t>
            </a:r>
            <a:r>
              <a:rPr lang="en-IN" sz="2000" dirty="0"/>
              <a:t>home page contains a definition related to </a:t>
            </a:r>
            <a:r>
              <a:rPr lang="en-IN" sz="2000" dirty="0" smtClean="0"/>
              <a:t>vitamins </a:t>
            </a:r>
            <a:r>
              <a:rPr lang="en-IN" sz="2000" dirty="0"/>
              <a:t>and </a:t>
            </a:r>
            <a:r>
              <a:rPr lang="en-IN" sz="2000" dirty="0" err="1" smtClean="0"/>
              <a:t>nutritions</a:t>
            </a:r>
            <a:r>
              <a:rPr lang="en-IN" sz="2000" dirty="0" smtClean="0"/>
              <a:t>. </a:t>
            </a:r>
            <a:r>
              <a:rPr lang="en-IN" sz="2000" dirty="0"/>
              <a:t>On the left side of the home page, there is a list which contains elements and each element has </a:t>
            </a:r>
            <a:r>
              <a:rPr lang="en-IN" sz="2000" dirty="0" smtClean="0"/>
              <a:t>their </a:t>
            </a:r>
            <a:r>
              <a:rPr lang="en-IN" sz="2000" dirty="0"/>
              <a:t>own page, to achieve this page user has to click on an element because elements contain the hyperlink</a:t>
            </a:r>
            <a:r>
              <a:rPr lang="en-IN" sz="2000" dirty="0" smtClean="0"/>
              <a:t>. It has a login button, which takes  the user to default page.</a:t>
            </a:r>
            <a:endParaRPr lang="en-IN" sz="2000" dirty="0"/>
          </a:p>
        </p:txBody>
      </p:sp>
    </p:spTree>
    <p:extLst>
      <p:ext uri="{BB962C8B-B14F-4D97-AF65-F5344CB8AC3E}">
        <p14:creationId xmlns:p14="http://schemas.microsoft.com/office/powerpoint/2010/main" xmlns="" val="170933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signs of deficiency </a:t>
            </a:r>
            <a:r>
              <a:rPr lang="en-IN" dirty="0" err="1" smtClean="0"/>
              <a:t>pAGE</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51520" y="2636912"/>
            <a:ext cx="8686800" cy="3994988"/>
          </a:xfrm>
        </p:spPr>
      </p:pic>
      <p:sp>
        <p:nvSpPr>
          <p:cNvPr id="5" name="TextBox 4"/>
          <p:cNvSpPr txBox="1"/>
          <p:nvPr/>
        </p:nvSpPr>
        <p:spPr>
          <a:xfrm>
            <a:off x="251520" y="1351500"/>
            <a:ext cx="8568952" cy="1200329"/>
          </a:xfrm>
          <a:prstGeom prst="rect">
            <a:avLst/>
          </a:prstGeom>
          <a:noFill/>
        </p:spPr>
        <p:txBody>
          <a:bodyPr wrap="square" rtlCol="0">
            <a:spAutoFit/>
          </a:bodyPr>
          <a:lstStyle/>
          <a:p>
            <a:r>
              <a:rPr lang="en-IN" dirty="0"/>
              <a:t>This page gives information about the deficiencies' </a:t>
            </a:r>
            <a:r>
              <a:rPr lang="en-IN" dirty="0" smtClean="0"/>
              <a:t>sign, means </a:t>
            </a:r>
            <a:r>
              <a:rPr lang="en-IN" dirty="0"/>
              <a:t>which signs come when the body gets deficient in any vitamins and minerals. This page is connected to other pages, so the user can go on those pages directly and easily. This page also contains the logout option, which takes the user to the default page </a:t>
            </a:r>
          </a:p>
        </p:txBody>
      </p:sp>
    </p:spTree>
    <p:extLst>
      <p:ext uri="{BB962C8B-B14F-4D97-AF65-F5344CB8AC3E}">
        <p14:creationId xmlns:p14="http://schemas.microsoft.com/office/powerpoint/2010/main" xmlns="" val="384693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FUTURE ENHANCEMENT</a:t>
            </a:r>
            <a:endParaRPr lang="en-IN" dirty="0"/>
          </a:p>
        </p:txBody>
      </p:sp>
      <p:sp>
        <p:nvSpPr>
          <p:cNvPr id="3" name="Content Placeholder 2"/>
          <p:cNvSpPr>
            <a:spLocks noGrp="1"/>
          </p:cNvSpPr>
          <p:nvPr>
            <p:ph idx="1"/>
          </p:nvPr>
        </p:nvSpPr>
        <p:spPr/>
        <p:txBody>
          <a:bodyPr/>
          <a:lstStyle/>
          <a:p>
            <a:pPr marL="514350" indent="-514350">
              <a:buFont typeface="+mj-lt"/>
              <a:buAutoNum type="alphaLcParenR"/>
            </a:pPr>
            <a:r>
              <a:rPr lang="en-IN" dirty="0" smtClean="0"/>
              <a:t>Make this website more informative.</a:t>
            </a:r>
          </a:p>
          <a:p>
            <a:pPr marL="514350" indent="-514350">
              <a:buFont typeface="+mj-lt"/>
              <a:buAutoNum type="alphaLcParenR"/>
            </a:pPr>
            <a:r>
              <a:rPr lang="en-IN" dirty="0" smtClean="0"/>
              <a:t>Make it </a:t>
            </a:r>
            <a:r>
              <a:rPr lang="en-IN" smtClean="0"/>
              <a:t>more </a:t>
            </a:r>
            <a:r>
              <a:rPr lang="en-IN" smtClean="0"/>
              <a:t>aesthetical.</a:t>
            </a:r>
            <a:endParaRPr lang="en-IN" dirty="0" smtClean="0"/>
          </a:p>
          <a:p>
            <a:pPr marL="514350" indent="-514350">
              <a:buFont typeface="+mj-lt"/>
              <a:buAutoNum type="alphaLcParenR"/>
            </a:pPr>
            <a:r>
              <a:rPr lang="en-IN" dirty="0" smtClean="0"/>
              <a:t>Make it  more user friendly.</a:t>
            </a:r>
          </a:p>
          <a:p>
            <a:pPr marL="514350" indent="-514350">
              <a:buFont typeface="+mj-lt"/>
              <a:buAutoNum type="alphaLcParenR"/>
            </a:pPr>
            <a:r>
              <a:rPr lang="en-IN" dirty="0" smtClean="0"/>
              <a:t>Make it more responsive.</a:t>
            </a:r>
          </a:p>
          <a:p>
            <a:pPr marL="514350" indent="-514350">
              <a:buFont typeface="+mj-lt"/>
              <a:buAutoNum type="alphaLcParenR"/>
            </a:pPr>
            <a:endParaRPr lang="en-IN" dirty="0" smtClean="0"/>
          </a:p>
          <a:p>
            <a:pPr marL="514350" indent="-514350">
              <a:buFont typeface="+mj-lt"/>
              <a:buAutoNum type="alphaLcParenR"/>
            </a:pPr>
            <a:endParaRPr lang="en-IN" dirty="0"/>
          </a:p>
        </p:txBody>
      </p:sp>
    </p:spTree>
    <p:extLst>
      <p:ext uri="{BB962C8B-B14F-4D97-AF65-F5344CB8AC3E}">
        <p14:creationId xmlns:p14="http://schemas.microsoft.com/office/powerpoint/2010/main" xmlns="" val="18024478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155</TotalTime>
  <Words>446</Words>
  <Application>Microsoft Office PowerPoint</Application>
  <PresentationFormat>On-screen Show (4:3)</PresentationFormat>
  <Paragraphs>26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Trek</vt:lpstr>
      <vt:lpstr>           Website based on health and                  Nutrition information</vt:lpstr>
      <vt:lpstr>                    introduction</vt:lpstr>
      <vt:lpstr>                    Default page</vt:lpstr>
      <vt:lpstr>               Login/signup page</vt:lpstr>
      <vt:lpstr>                        home page</vt:lpstr>
      <vt:lpstr>            signs of deficiency pAGE</vt:lpstr>
      <vt:lpstr>               FUTURE ENHANCEMENT</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Website based on health and          nutrition based information</dc:title>
  <dc:creator>home</dc:creator>
  <cp:lastModifiedBy>lokesh</cp:lastModifiedBy>
  <cp:revision>15</cp:revision>
  <dcterms:created xsi:type="dcterms:W3CDTF">2020-07-27T13:57:02Z</dcterms:created>
  <dcterms:modified xsi:type="dcterms:W3CDTF">2020-07-30T15:59:57Z</dcterms:modified>
</cp:coreProperties>
</file>